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handoutMasterIdLst>
    <p:handoutMasterId r:id="rId4"/>
  </p:handoutMasterIdLst>
  <p:sldIdLst>
    <p:sldId id="259" r:id="rId2"/>
  </p:sldIdLst>
  <p:sldSz cx="43891200" cy="29260800"/>
  <p:notesSz cx="6858000" cy="9144000"/>
  <p:defaultTextStyle>
    <a:defPPr>
      <a:defRPr lang="en-US"/>
    </a:defPPr>
    <a:lvl1pPr marL="0" algn="l" defTabSz="351120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1pPr>
    <a:lvl2pPr marL="1755604" algn="l" defTabSz="351120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2pPr>
    <a:lvl3pPr marL="3511208" algn="l" defTabSz="351120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3pPr>
    <a:lvl4pPr marL="5266812" algn="l" defTabSz="351120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4pPr>
    <a:lvl5pPr marL="7022416" algn="l" defTabSz="351120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5pPr>
    <a:lvl6pPr marL="8778021" algn="l" defTabSz="351120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6pPr>
    <a:lvl7pPr marL="10533625" algn="l" defTabSz="351120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7pPr>
    <a:lvl8pPr marL="12289229" algn="l" defTabSz="351120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8pPr>
    <a:lvl9pPr marL="14044833" algn="l" defTabSz="351120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64B"/>
    <a:srgbClr val="976E98"/>
    <a:srgbClr val="F34F57"/>
    <a:srgbClr val="7F7F7F"/>
    <a:srgbClr val="EDE9E0"/>
    <a:srgbClr val="595959"/>
    <a:srgbClr val="333F50"/>
    <a:srgbClr val="31A8DF"/>
    <a:srgbClr val="EC5724"/>
    <a:srgbClr val="7FB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4581" autoAdjust="0"/>
    <p:restoredTop sz="91205" autoAdjust="0"/>
  </p:normalViewPr>
  <p:slideViewPr>
    <p:cSldViewPr snapToGrid="0">
      <p:cViewPr>
        <p:scale>
          <a:sx n="200" d="100"/>
          <a:sy n="200" d="100"/>
        </p:scale>
        <p:origin x="-588" y="-33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19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08C49-6E55-49E2-9824-0EB0CDC962B9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4AAB6-FFC2-4788-B09E-2756BE38D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65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204CB-6695-498D-B696-C626A8EE783B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A894A-E491-4904-9B15-0567DCAF4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23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A894A-E491-4904-9B15-0567DCAF4C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46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667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/>
          <p:cNvGrpSpPr/>
          <p:nvPr/>
        </p:nvGrpSpPr>
        <p:grpSpPr>
          <a:xfrm flipH="1" flipV="1">
            <a:off x="1810904" y="-1879621"/>
            <a:ext cx="40076331" cy="9274292"/>
            <a:chOff x="1810904" y="22160249"/>
            <a:chExt cx="40076331" cy="9274292"/>
          </a:xfrm>
        </p:grpSpPr>
        <p:grpSp>
          <p:nvGrpSpPr>
            <p:cNvPr id="141" name="Group 140"/>
            <p:cNvGrpSpPr/>
            <p:nvPr/>
          </p:nvGrpSpPr>
          <p:grpSpPr>
            <a:xfrm rot="18900000" flipV="1">
              <a:off x="1810904" y="22418353"/>
              <a:ext cx="9274292" cy="8868838"/>
              <a:chOff x="0" y="-155611"/>
              <a:chExt cx="7334251" cy="7013612"/>
            </a:xfrm>
            <a:gradFill flip="none" rotWithShape="1">
              <a:gsLst>
                <a:gs pos="80000">
                  <a:schemeClr val="bg1"/>
                </a:gs>
                <a:gs pos="51000">
                  <a:schemeClr val="bg2">
                    <a:lumMod val="90000"/>
                  </a:schemeClr>
                </a:gs>
                <a:gs pos="18000">
                  <a:srgbClr val="42474D"/>
                </a:gs>
              </a:gsLst>
              <a:lin ang="0" scaled="1"/>
              <a:tileRect/>
            </a:gradFill>
          </p:grpSpPr>
          <p:sp>
            <p:nvSpPr>
              <p:cNvPr id="318" name="Freeform 5"/>
              <p:cNvSpPr>
                <a:spLocks noEditPoints="1"/>
              </p:cNvSpPr>
              <p:nvPr/>
            </p:nvSpPr>
            <p:spPr bwMode="auto">
              <a:xfrm>
                <a:off x="301625" y="5683250"/>
                <a:ext cx="1827213" cy="1027113"/>
              </a:xfrm>
              <a:custGeom>
                <a:avLst/>
                <a:gdLst>
                  <a:gd name="T0" fmla="*/ 79 w 1148"/>
                  <a:gd name="T1" fmla="*/ 628 h 645"/>
                  <a:gd name="T2" fmla="*/ 91 w 1148"/>
                  <a:gd name="T3" fmla="*/ 606 h 645"/>
                  <a:gd name="T4" fmla="*/ 549 w 1148"/>
                  <a:gd name="T5" fmla="*/ 606 h 645"/>
                  <a:gd name="T6" fmla="*/ 1072 w 1148"/>
                  <a:gd name="T7" fmla="*/ 83 h 645"/>
                  <a:gd name="T8" fmla="*/ 1131 w 1148"/>
                  <a:gd name="T9" fmla="*/ 80 h 645"/>
                  <a:gd name="T10" fmla="*/ 1131 w 1148"/>
                  <a:gd name="T11" fmla="*/ 17 h 645"/>
                  <a:gd name="T12" fmla="*/ 1069 w 1148"/>
                  <a:gd name="T13" fmla="*/ 17 h 645"/>
                  <a:gd name="T14" fmla="*/ 1065 w 1148"/>
                  <a:gd name="T15" fmla="*/ 75 h 645"/>
                  <a:gd name="T16" fmla="*/ 544 w 1148"/>
                  <a:gd name="T17" fmla="*/ 595 h 645"/>
                  <a:gd name="T18" fmla="*/ 92 w 1148"/>
                  <a:gd name="T19" fmla="*/ 595 h 645"/>
                  <a:gd name="T20" fmla="*/ 79 w 1148"/>
                  <a:gd name="T21" fmla="*/ 565 h 645"/>
                  <a:gd name="T22" fmla="*/ 17 w 1148"/>
                  <a:gd name="T23" fmla="*/ 565 h 645"/>
                  <a:gd name="T24" fmla="*/ 17 w 1148"/>
                  <a:gd name="T25" fmla="*/ 628 h 645"/>
                  <a:gd name="T26" fmla="*/ 79 w 1148"/>
                  <a:gd name="T27" fmla="*/ 628 h 645"/>
                  <a:gd name="T28" fmla="*/ 1085 w 1148"/>
                  <a:gd name="T29" fmla="*/ 33 h 645"/>
                  <a:gd name="T30" fmla="*/ 1115 w 1148"/>
                  <a:gd name="T31" fmla="*/ 33 h 645"/>
                  <a:gd name="T32" fmla="*/ 1115 w 1148"/>
                  <a:gd name="T33" fmla="*/ 64 h 645"/>
                  <a:gd name="T34" fmla="*/ 1085 w 1148"/>
                  <a:gd name="T35" fmla="*/ 64 h 645"/>
                  <a:gd name="T36" fmla="*/ 1085 w 1148"/>
                  <a:gd name="T37" fmla="*/ 33 h 645"/>
                  <a:gd name="T38" fmla="*/ 33 w 1148"/>
                  <a:gd name="T39" fmla="*/ 581 h 645"/>
                  <a:gd name="T40" fmla="*/ 63 w 1148"/>
                  <a:gd name="T41" fmla="*/ 581 h 645"/>
                  <a:gd name="T42" fmla="*/ 63 w 1148"/>
                  <a:gd name="T43" fmla="*/ 612 h 645"/>
                  <a:gd name="T44" fmla="*/ 33 w 1148"/>
                  <a:gd name="T45" fmla="*/ 612 h 645"/>
                  <a:gd name="T46" fmla="*/ 33 w 1148"/>
                  <a:gd name="T47" fmla="*/ 581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48" h="645">
                    <a:moveTo>
                      <a:pt x="79" y="628"/>
                    </a:moveTo>
                    <a:cubicBezTo>
                      <a:pt x="85" y="622"/>
                      <a:pt x="89" y="614"/>
                      <a:pt x="91" y="606"/>
                    </a:cubicBezTo>
                    <a:cubicBezTo>
                      <a:pt x="549" y="606"/>
                      <a:pt x="549" y="606"/>
                      <a:pt x="549" y="606"/>
                    </a:cubicBezTo>
                    <a:cubicBezTo>
                      <a:pt x="1072" y="83"/>
                      <a:pt x="1072" y="83"/>
                      <a:pt x="1072" y="83"/>
                    </a:cubicBezTo>
                    <a:cubicBezTo>
                      <a:pt x="1090" y="96"/>
                      <a:pt x="1115" y="96"/>
                      <a:pt x="1131" y="80"/>
                    </a:cubicBezTo>
                    <a:cubicBezTo>
                      <a:pt x="1148" y="62"/>
                      <a:pt x="1148" y="34"/>
                      <a:pt x="1131" y="17"/>
                    </a:cubicBezTo>
                    <a:cubicBezTo>
                      <a:pt x="1114" y="0"/>
                      <a:pt x="1086" y="0"/>
                      <a:pt x="1069" y="17"/>
                    </a:cubicBezTo>
                    <a:cubicBezTo>
                      <a:pt x="1053" y="33"/>
                      <a:pt x="1052" y="57"/>
                      <a:pt x="1065" y="75"/>
                    </a:cubicBezTo>
                    <a:cubicBezTo>
                      <a:pt x="544" y="595"/>
                      <a:pt x="544" y="595"/>
                      <a:pt x="544" y="595"/>
                    </a:cubicBezTo>
                    <a:cubicBezTo>
                      <a:pt x="92" y="595"/>
                      <a:pt x="92" y="595"/>
                      <a:pt x="92" y="595"/>
                    </a:cubicBezTo>
                    <a:cubicBezTo>
                      <a:pt x="92" y="584"/>
                      <a:pt x="87" y="574"/>
                      <a:pt x="79" y="565"/>
                    </a:cubicBezTo>
                    <a:cubicBezTo>
                      <a:pt x="62" y="548"/>
                      <a:pt x="34" y="548"/>
                      <a:pt x="17" y="565"/>
                    </a:cubicBezTo>
                    <a:cubicBezTo>
                      <a:pt x="0" y="583"/>
                      <a:pt x="0" y="611"/>
                      <a:pt x="17" y="628"/>
                    </a:cubicBezTo>
                    <a:cubicBezTo>
                      <a:pt x="34" y="645"/>
                      <a:pt x="62" y="645"/>
                      <a:pt x="79" y="628"/>
                    </a:cubicBezTo>
                    <a:close/>
                    <a:moveTo>
                      <a:pt x="1085" y="33"/>
                    </a:moveTo>
                    <a:cubicBezTo>
                      <a:pt x="1093" y="25"/>
                      <a:pt x="1107" y="25"/>
                      <a:pt x="1115" y="33"/>
                    </a:cubicBezTo>
                    <a:cubicBezTo>
                      <a:pt x="1123" y="42"/>
                      <a:pt x="1123" y="55"/>
                      <a:pt x="1115" y="64"/>
                    </a:cubicBezTo>
                    <a:cubicBezTo>
                      <a:pt x="1107" y="72"/>
                      <a:pt x="1093" y="72"/>
                      <a:pt x="1085" y="64"/>
                    </a:cubicBezTo>
                    <a:cubicBezTo>
                      <a:pt x="1076" y="55"/>
                      <a:pt x="1076" y="42"/>
                      <a:pt x="1085" y="33"/>
                    </a:cubicBezTo>
                    <a:close/>
                    <a:moveTo>
                      <a:pt x="33" y="581"/>
                    </a:moveTo>
                    <a:cubicBezTo>
                      <a:pt x="41" y="573"/>
                      <a:pt x="55" y="573"/>
                      <a:pt x="63" y="581"/>
                    </a:cubicBezTo>
                    <a:cubicBezTo>
                      <a:pt x="72" y="590"/>
                      <a:pt x="72" y="603"/>
                      <a:pt x="63" y="612"/>
                    </a:cubicBezTo>
                    <a:cubicBezTo>
                      <a:pt x="55" y="620"/>
                      <a:pt x="41" y="620"/>
                      <a:pt x="33" y="612"/>
                    </a:cubicBezTo>
                    <a:cubicBezTo>
                      <a:pt x="24" y="603"/>
                      <a:pt x="24" y="590"/>
                      <a:pt x="33" y="5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9" name="Freeform 6"/>
              <p:cNvSpPr>
                <a:spLocks noEditPoints="1"/>
              </p:cNvSpPr>
              <p:nvPr/>
            </p:nvSpPr>
            <p:spPr bwMode="auto">
              <a:xfrm>
                <a:off x="5378450" y="357187"/>
                <a:ext cx="1749425" cy="2074863"/>
              </a:xfrm>
              <a:custGeom>
                <a:avLst/>
                <a:gdLst>
                  <a:gd name="T0" fmla="*/ 79 w 1099"/>
                  <a:gd name="T1" fmla="*/ 1287 h 1304"/>
                  <a:gd name="T2" fmla="*/ 82 w 1099"/>
                  <a:gd name="T3" fmla="*/ 1228 h 1304"/>
                  <a:gd name="T4" fmla="*/ 1099 w 1099"/>
                  <a:gd name="T5" fmla="*/ 210 h 1304"/>
                  <a:gd name="T6" fmla="*/ 961 w 1099"/>
                  <a:gd name="T7" fmla="*/ 72 h 1304"/>
                  <a:gd name="T8" fmla="*/ 955 w 1099"/>
                  <a:gd name="T9" fmla="*/ 18 h 1304"/>
                  <a:gd name="T10" fmla="*/ 892 w 1099"/>
                  <a:gd name="T11" fmla="*/ 18 h 1304"/>
                  <a:gd name="T12" fmla="*/ 892 w 1099"/>
                  <a:gd name="T13" fmla="*/ 80 h 1304"/>
                  <a:gd name="T14" fmla="*/ 954 w 1099"/>
                  <a:gd name="T15" fmla="*/ 81 h 1304"/>
                  <a:gd name="T16" fmla="*/ 1083 w 1099"/>
                  <a:gd name="T17" fmla="*/ 210 h 1304"/>
                  <a:gd name="T18" fmla="*/ 74 w 1099"/>
                  <a:gd name="T19" fmla="*/ 1220 h 1304"/>
                  <a:gd name="T20" fmla="*/ 17 w 1099"/>
                  <a:gd name="T21" fmla="*/ 1224 h 1304"/>
                  <a:gd name="T22" fmla="*/ 17 w 1099"/>
                  <a:gd name="T23" fmla="*/ 1287 h 1304"/>
                  <a:gd name="T24" fmla="*/ 79 w 1099"/>
                  <a:gd name="T25" fmla="*/ 1287 h 1304"/>
                  <a:gd name="T26" fmla="*/ 908 w 1099"/>
                  <a:gd name="T27" fmla="*/ 64 h 1304"/>
                  <a:gd name="T28" fmla="*/ 908 w 1099"/>
                  <a:gd name="T29" fmla="*/ 34 h 1304"/>
                  <a:gd name="T30" fmla="*/ 939 w 1099"/>
                  <a:gd name="T31" fmla="*/ 34 h 1304"/>
                  <a:gd name="T32" fmla="*/ 939 w 1099"/>
                  <a:gd name="T33" fmla="*/ 64 h 1304"/>
                  <a:gd name="T34" fmla="*/ 908 w 1099"/>
                  <a:gd name="T35" fmla="*/ 64 h 1304"/>
                  <a:gd name="T36" fmla="*/ 33 w 1099"/>
                  <a:gd name="T37" fmla="*/ 1240 h 1304"/>
                  <a:gd name="T38" fmla="*/ 63 w 1099"/>
                  <a:gd name="T39" fmla="*/ 1240 h 1304"/>
                  <a:gd name="T40" fmla="*/ 63 w 1099"/>
                  <a:gd name="T41" fmla="*/ 1271 h 1304"/>
                  <a:gd name="T42" fmla="*/ 33 w 1099"/>
                  <a:gd name="T43" fmla="*/ 1271 h 1304"/>
                  <a:gd name="T44" fmla="*/ 33 w 1099"/>
                  <a:gd name="T45" fmla="*/ 1240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99" h="1304">
                    <a:moveTo>
                      <a:pt x="79" y="1287"/>
                    </a:moveTo>
                    <a:cubicBezTo>
                      <a:pt x="95" y="1270"/>
                      <a:pt x="96" y="1245"/>
                      <a:pt x="82" y="1228"/>
                    </a:cubicBezTo>
                    <a:cubicBezTo>
                      <a:pt x="1099" y="210"/>
                      <a:pt x="1099" y="210"/>
                      <a:pt x="1099" y="210"/>
                    </a:cubicBezTo>
                    <a:cubicBezTo>
                      <a:pt x="961" y="72"/>
                      <a:pt x="961" y="72"/>
                      <a:pt x="961" y="72"/>
                    </a:cubicBezTo>
                    <a:cubicBezTo>
                      <a:pt x="972" y="55"/>
                      <a:pt x="970" y="32"/>
                      <a:pt x="955" y="18"/>
                    </a:cubicBezTo>
                    <a:cubicBezTo>
                      <a:pt x="938" y="0"/>
                      <a:pt x="910" y="0"/>
                      <a:pt x="892" y="18"/>
                    </a:cubicBezTo>
                    <a:cubicBezTo>
                      <a:pt x="875" y="35"/>
                      <a:pt x="875" y="63"/>
                      <a:pt x="892" y="80"/>
                    </a:cubicBezTo>
                    <a:cubicBezTo>
                      <a:pt x="909" y="97"/>
                      <a:pt x="937" y="97"/>
                      <a:pt x="954" y="81"/>
                    </a:cubicBezTo>
                    <a:cubicBezTo>
                      <a:pt x="1083" y="210"/>
                      <a:pt x="1083" y="210"/>
                      <a:pt x="1083" y="210"/>
                    </a:cubicBezTo>
                    <a:cubicBezTo>
                      <a:pt x="74" y="1220"/>
                      <a:pt x="74" y="1220"/>
                      <a:pt x="74" y="1220"/>
                    </a:cubicBezTo>
                    <a:cubicBezTo>
                      <a:pt x="56" y="1207"/>
                      <a:pt x="32" y="1209"/>
                      <a:pt x="17" y="1224"/>
                    </a:cubicBezTo>
                    <a:cubicBezTo>
                      <a:pt x="0" y="1241"/>
                      <a:pt x="0" y="1269"/>
                      <a:pt x="17" y="1287"/>
                    </a:cubicBezTo>
                    <a:cubicBezTo>
                      <a:pt x="34" y="1304"/>
                      <a:pt x="62" y="1304"/>
                      <a:pt x="79" y="1287"/>
                    </a:cubicBezTo>
                    <a:close/>
                    <a:moveTo>
                      <a:pt x="908" y="64"/>
                    </a:moveTo>
                    <a:cubicBezTo>
                      <a:pt x="900" y="56"/>
                      <a:pt x="900" y="42"/>
                      <a:pt x="908" y="34"/>
                    </a:cubicBezTo>
                    <a:cubicBezTo>
                      <a:pt x="917" y="25"/>
                      <a:pt x="930" y="25"/>
                      <a:pt x="939" y="34"/>
                    </a:cubicBezTo>
                    <a:cubicBezTo>
                      <a:pt x="947" y="42"/>
                      <a:pt x="947" y="56"/>
                      <a:pt x="939" y="64"/>
                    </a:cubicBezTo>
                    <a:cubicBezTo>
                      <a:pt x="930" y="72"/>
                      <a:pt x="917" y="72"/>
                      <a:pt x="908" y="64"/>
                    </a:cubicBezTo>
                    <a:close/>
                    <a:moveTo>
                      <a:pt x="33" y="1240"/>
                    </a:moveTo>
                    <a:cubicBezTo>
                      <a:pt x="41" y="1232"/>
                      <a:pt x="55" y="1232"/>
                      <a:pt x="63" y="1240"/>
                    </a:cubicBezTo>
                    <a:cubicBezTo>
                      <a:pt x="72" y="1249"/>
                      <a:pt x="72" y="1262"/>
                      <a:pt x="63" y="1271"/>
                    </a:cubicBezTo>
                    <a:cubicBezTo>
                      <a:pt x="55" y="1279"/>
                      <a:pt x="41" y="1279"/>
                      <a:pt x="33" y="1271"/>
                    </a:cubicBezTo>
                    <a:cubicBezTo>
                      <a:pt x="25" y="1262"/>
                      <a:pt x="25" y="1249"/>
                      <a:pt x="33" y="12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0" name="Freeform 7"/>
              <p:cNvSpPr>
                <a:spLocks noEditPoints="1"/>
              </p:cNvSpPr>
              <p:nvPr/>
            </p:nvSpPr>
            <p:spPr bwMode="auto">
              <a:xfrm>
                <a:off x="3860800" y="2828925"/>
                <a:ext cx="1330325" cy="1330325"/>
              </a:xfrm>
              <a:custGeom>
                <a:avLst/>
                <a:gdLst>
                  <a:gd name="T0" fmla="*/ 79 w 836"/>
                  <a:gd name="T1" fmla="*/ 819 h 836"/>
                  <a:gd name="T2" fmla="*/ 83 w 836"/>
                  <a:gd name="T3" fmla="*/ 761 h 836"/>
                  <a:gd name="T4" fmla="*/ 761 w 836"/>
                  <a:gd name="T5" fmla="*/ 83 h 836"/>
                  <a:gd name="T6" fmla="*/ 819 w 836"/>
                  <a:gd name="T7" fmla="*/ 80 h 836"/>
                  <a:gd name="T8" fmla="*/ 819 w 836"/>
                  <a:gd name="T9" fmla="*/ 17 h 836"/>
                  <a:gd name="T10" fmla="*/ 757 w 836"/>
                  <a:gd name="T11" fmla="*/ 17 h 836"/>
                  <a:gd name="T12" fmla="*/ 753 w 836"/>
                  <a:gd name="T13" fmla="*/ 75 h 836"/>
                  <a:gd name="T14" fmla="*/ 75 w 836"/>
                  <a:gd name="T15" fmla="*/ 753 h 836"/>
                  <a:gd name="T16" fmla="*/ 17 w 836"/>
                  <a:gd name="T17" fmla="*/ 757 h 836"/>
                  <a:gd name="T18" fmla="*/ 17 w 836"/>
                  <a:gd name="T19" fmla="*/ 819 h 836"/>
                  <a:gd name="T20" fmla="*/ 79 w 836"/>
                  <a:gd name="T21" fmla="*/ 819 h 836"/>
                  <a:gd name="T22" fmla="*/ 773 w 836"/>
                  <a:gd name="T23" fmla="*/ 34 h 836"/>
                  <a:gd name="T24" fmla="*/ 803 w 836"/>
                  <a:gd name="T25" fmla="*/ 34 h 836"/>
                  <a:gd name="T26" fmla="*/ 803 w 836"/>
                  <a:gd name="T27" fmla="*/ 64 h 836"/>
                  <a:gd name="T28" fmla="*/ 773 w 836"/>
                  <a:gd name="T29" fmla="*/ 64 h 836"/>
                  <a:gd name="T30" fmla="*/ 773 w 836"/>
                  <a:gd name="T31" fmla="*/ 34 h 836"/>
                  <a:gd name="T32" fmla="*/ 33 w 836"/>
                  <a:gd name="T33" fmla="*/ 773 h 836"/>
                  <a:gd name="T34" fmla="*/ 63 w 836"/>
                  <a:gd name="T35" fmla="*/ 773 h 836"/>
                  <a:gd name="T36" fmla="*/ 63 w 836"/>
                  <a:gd name="T37" fmla="*/ 803 h 836"/>
                  <a:gd name="T38" fmla="*/ 33 w 836"/>
                  <a:gd name="T39" fmla="*/ 803 h 836"/>
                  <a:gd name="T40" fmla="*/ 33 w 836"/>
                  <a:gd name="T41" fmla="*/ 773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6" h="836">
                    <a:moveTo>
                      <a:pt x="79" y="819"/>
                    </a:moveTo>
                    <a:cubicBezTo>
                      <a:pt x="95" y="803"/>
                      <a:pt x="96" y="779"/>
                      <a:pt x="83" y="761"/>
                    </a:cubicBezTo>
                    <a:cubicBezTo>
                      <a:pt x="761" y="83"/>
                      <a:pt x="761" y="83"/>
                      <a:pt x="761" y="83"/>
                    </a:cubicBezTo>
                    <a:cubicBezTo>
                      <a:pt x="778" y="97"/>
                      <a:pt x="803" y="96"/>
                      <a:pt x="819" y="80"/>
                    </a:cubicBezTo>
                    <a:cubicBezTo>
                      <a:pt x="836" y="63"/>
                      <a:pt x="836" y="35"/>
                      <a:pt x="819" y="17"/>
                    </a:cubicBezTo>
                    <a:cubicBezTo>
                      <a:pt x="802" y="0"/>
                      <a:pt x="774" y="0"/>
                      <a:pt x="757" y="17"/>
                    </a:cubicBezTo>
                    <a:cubicBezTo>
                      <a:pt x="741" y="33"/>
                      <a:pt x="740" y="58"/>
                      <a:pt x="753" y="75"/>
                    </a:cubicBezTo>
                    <a:cubicBezTo>
                      <a:pt x="75" y="753"/>
                      <a:pt x="75" y="753"/>
                      <a:pt x="75" y="753"/>
                    </a:cubicBezTo>
                    <a:cubicBezTo>
                      <a:pt x="58" y="740"/>
                      <a:pt x="33" y="741"/>
                      <a:pt x="17" y="757"/>
                    </a:cubicBezTo>
                    <a:cubicBezTo>
                      <a:pt x="0" y="774"/>
                      <a:pt x="0" y="802"/>
                      <a:pt x="17" y="819"/>
                    </a:cubicBezTo>
                    <a:cubicBezTo>
                      <a:pt x="34" y="836"/>
                      <a:pt x="62" y="836"/>
                      <a:pt x="79" y="819"/>
                    </a:cubicBezTo>
                    <a:close/>
                    <a:moveTo>
                      <a:pt x="773" y="34"/>
                    </a:moveTo>
                    <a:cubicBezTo>
                      <a:pt x="781" y="25"/>
                      <a:pt x="795" y="25"/>
                      <a:pt x="803" y="34"/>
                    </a:cubicBezTo>
                    <a:cubicBezTo>
                      <a:pt x="811" y="42"/>
                      <a:pt x="811" y="55"/>
                      <a:pt x="803" y="64"/>
                    </a:cubicBezTo>
                    <a:cubicBezTo>
                      <a:pt x="795" y="72"/>
                      <a:pt x="781" y="72"/>
                      <a:pt x="773" y="64"/>
                    </a:cubicBezTo>
                    <a:cubicBezTo>
                      <a:pt x="764" y="55"/>
                      <a:pt x="764" y="42"/>
                      <a:pt x="773" y="34"/>
                    </a:cubicBezTo>
                    <a:close/>
                    <a:moveTo>
                      <a:pt x="33" y="773"/>
                    </a:moveTo>
                    <a:cubicBezTo>
                      <a:pt x="41" y="765"/>
                      <a:pt x="55" y="765"/>
                      <a:pt x="63" y="773"/>
                    </a:cubicBezTo>
                    <a:cubicBezTo>
                      <a:pt x="72" y="781"/>
                      <a:pt x="72" y="795"/>
                      <a:pt x="63" y="803"/>
                    </a:cubicBezTo>
                    <a:cubicBezTo>
                      <a:pt x="55" y="812"/>
                      <a:pt x="41" y="812"/>
                      <a:pt x="33" y="803"/>
                    </a:cubicBezTo>
                    <a:cubicBezTo>
                      <a:pt x="25" y="795"/>
                      <a:pt x="25" y="781"/>
                      <a:pt x="33" y="7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1" name="Freeform 8"/>
              <p:cNvSpPr>
                <a:spLocks noEditPoints="1"/>
              </p:cNvSpPr>
              <p:nvPr/>
            </p:nvSpPr>
            <p:spPr bwMode="auto">
              <a:xfrm>
                <a:off x="5097463" y="127000"/>
                <a:ext cx="1393825" cy="1395413"/>
              </a:xfrm>
              <a:custGeom>
                <a:avLst/>
                <a:gdLst>
                  <a:gd name="T0" fmla="*/ 79 w 876"/>
                  <a:gd name="T1" fmla="*/ 859 h 876"/>
                  <a:gd name="T2" fmla="*/ 83 w 876"/>
                  <a:gd name="T3" fmla="*/ 801 h 876"/>
                  <a:gd name="T4" fmla="*/ 801 w 876"/>
                  <a:gd name="T5" fmla="*/ 83 h 876"/>
                  <a:gd name="T6" fmla="*/ 859 w 876"/>
                  <a:gd name="T7" fmla="*/ 79 h 876"/>
                  <a:gd name="T8" fmla="*/ 859 w 876"/>
                  <a:gd name="T9" fmla="*/ 17 h 876"/>
                  <a:gd name="T10" fmla="*/ 796 w 876"/>
                  <a:gd name="T11" fmla="*/ 17 h 876"/>
                  <a:gd name="T12" fmla="*/ 793 w 876"/>
                  <a:gd name="T13" fmla="*/ 75 h 876"/>
                  <a:gd name="T14" fmla="*/ 75 w 876"/>
                  <a:gd name="T15" fmla="*/ 793 h 876"/>
                  <a:gd name="T16" fmla="*/ 17 w 876"/>
                  <a:gd name="T17" fmla="*/ 796 h 876"/>
                  <a:gd name="T18" fmla="*/ 17 w 876"/>
                  <a:gd name="T19" fmla="*/ 859 h 876"/>
                  <a:gd name="T20" fmla="*/ 79 w 876"/>
                  <a:gd name="T21" fmla="*/ 859 h 876"/>
                  <a:gd name="T22" fmla="*/ 812 w 876"/>
                  <a:gd name="T23" fmla="*/ 33 h 876"/>
                  <a:gd name="T24" fmla="*/ 843 w 876"/>
                  <a:gd name="T25" fmla="*/ 33 h 876"/>
                  <a:gd name="T26" fmla="*/ 843 w 876"/>
                  <a:gd name="T27" fmla="*/ 63 h 876"/>
                  <a:gd name="T28" fmla="*/ 812 w 876"/>
                  <a:gd name="T29" fmla="*/ 63 h 876"/>
                  <a:gd name="T30" fmla="*/ 812 w 876"/>
                  <a:gd name="T31" fmla="*/ 33 h 876"/>
                  <a:gd name="T32" fmla="*/ 33 w 876"/>
                  <a:gd name="T33" fmla="*/ 812 h 876"/>
                  <a:gd name="T34" fmla="*/ 63 w 876"/>
                  <a:gd name="T35" fmla="*/ 812 h 876"/>
                  <a:gd name="T36" fmla="*/ 63 w 876"/>
                  <a:gd name="T37" fmla="*/ 843 h 876"/>
                  <a:gd name="T38" fmla="*/ 33 w 876"/>
                  <a:gd name="T39" fmla="*/ 843 h 876"/>
                  <a:gd name="T40" fmla="*/ 33 w 876"/>
                  <a:gd name="T41" fmla="*/ 812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76" h="876">
                    <a:moveTo>
                      <a:pt x="79" y="859"/>
                    </a:moveTo>
                    <a:cubicBezTo>
                      <a:pt x="95" y="843"/>
                      <a:pt x="96" y="818"/>
                      <a:pt x="83" y="801"/>
                    </a:cubicBezTo>
                    <a:cubicBezTo>
                      <a:pt x="801" y="83"/>
                      <a:pt x="801" y="83"/>
                      <a:pt x="801" y="83"/>
                    </a:cubicBezTo>
                    <a:cubicBezTo>
                      <a:pt x="818" y="96"/>
                      <a:pt x="843" y="95"/>
                      <a:pt x="859" y="79"/>
                    </a:cubicBezTo>
                    <a:cubicBezTo>
                      <a:pt x="876" y="62"/>
                      <a:pt x="876" y="34"/>
                      <a:pt x="859" y="17"/>
                    </a:cubicBezTo>
                    <a:cubicBezTo>
                      <a:pt x="842" y="0"/>
                      <a:pt x="814" y="0"/>
                      <a:pt x="796" y="17"/>
                    </a:cubicBezTo>
                    <a:cubicBezTo>
                      <a:pt x="781" y="33"/>
                      <a:pt x="779" y="57"/>
                      <a:pt x="793" y="75"/>
                    </a:cubicBezTo>
                    <a:cubicBezTo>
                      <a:pt x="75" y="793"/>
                      <a:pt x="75" y="793"/>
                      <a:pt x="75" y="793"/>
                    </a:cubicBezTo>
                    <a:cubicBezTo>
                      <a:pt x="58" y="779"/>
                      <a:pt x="33" y="780"/>
                      <a:pt x="17" y="796"/>
                    </a:cubicBezTo>
                    <a:cubicBezTo>
                      <a:pt x="0" y="813"/>
                      <a:pt x="0" y="841"/>
                      <a:pt x="17" y="859"/>
                    </a:cubicBezTo>
                    <a:cubicBezTo>
                      <a:pt x="34" y="876"/>
                      <a:pt x="62" y="876"/>
                      <a:pt x="79" y="859"/>
                    </a:cubicBezTo>
                    <a:close/>
                    <a:moveTo>
                      <a:pt x="812" y="33"/>
                    </a:moveTo>
                    <a:cubicBezTo>
                      <a:pt x="821" y="24"/>
                      <a:pt x="834" y="24"/>
                      <a:pt x="843" y="33"/>
                    </a:cubicBezTo>
                    <a:cubicBezTo>
                      <a:pt x="851" y="41"/>
                      <a:pt x="851" y="55"/>
                      <a:pt x="843" y="63"/>
                    </a:cubicBezTo>
                    <a:cubicBezTo>
                      <a:pt x="834" y="71"/>
                      <a:pt x="821" y="71"/>
                      <a:pt x="812" y="63"/>
                    </a:cubicBezTo>
                    <a:cubicBezTo>
                      <a:pt x="804" y="55"/>
                      <a:pt x="804" y="41"/>
                      <a:pt x="812" y="33"/>
                    </a:cubicBezTo>
                    <a:close/>
                    <a:moveTo>
                      <a:pt x="33" y="812"/>
                    </a:moveTo>
                    <a:cubicBezTo>
                      <a:pt x="41" y="804"/>
                      <a:pt x="55" y="804"/>
                      <a:pt x="63" y="812"/>
                    </a:cubicBezTo>
                    <a:cubicBezTo>
                      <a:pt x="72" y="821"/>
                      <a:pt x="72" y="834"/>
                      <a:pt x="63" y="843"/>
                    </a:cubicBezTo>
                    <a:cubicBezTo>
                      <a:pt x="55" y="851"/>
                      <a:pt x="41" y="851"/>
                      <a:pt x="33" y="843"/>
                    </a:cubicBezTo>
                    <a:cubicBezTo>
                      <a:pt x="25" y="834"/>
                      <a:pt x="25" y="821"/>
                      <a:pt x="33" y="8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2" name="Freeform 9"/>
              <p:cNvSpPr>
                <a:spLocks noEditPoints="1"/>
              </p:cNvSpPr>
              <p:nvPr/>
            </p:nvSpPr>
            <p:spPr bwMode="auto">
              <a:xfrm>
                <a:off x="4025900" y="3297237"/>
                <a:ext cx="1003300" cy="1004888"/>
              </a:xfrm>
              <a:custGeom>
                <a:avLst/>
                <a:gdLst>
                  <a:gd name="T0" fmla="*/ 79 w 630"/>
                  <a:gd name="T1" fmla="*/ 614 h 631"/>
                  <a:gd name="T2" fmla="*/ 83 w 630"/>
                  <a:gd name="T3" fmla="*/ 556 h 631"/>
                  <a:gd name="T4" fmla="*/ 555 w 630"/>
                  <a:gd name="T5" fmla="*/ 84 h 631"/>
                  <a:gd name="T6" fmla="*/ 613 w 630"/>
                  <a:gd name="T7" fmla="*/ 80 h 631"/>
                  <a:gd name="T8" fmla="*/ 613 w 630"/>
                  <a:gd name="T9" fmla="*/ 18 h 631"/>
                  <a:gd name="T10" fmla="*/ 551 w 630"/>
                  <a:gd name="T11" fmla="*/ 18 h 631"/>
                  <a:gd name="T12" fmla="*/ 547 w 630"/>
                  <a:gd name="T13" fmla="*/ 75 h 631"/>
                  <a:gd name="T14" fmla="*/ 75 w 630"/>
                  <a:gd name="T15" fmla="*/ 548 h 631"/>
                  <a:gd name="T16" fmla="*/ 17 w 630"/>
                  <a:gd name="T17" fmla="*/ 551 h 631"/>
                  <a:gd name="T18" fmla="*/ 17 w 630"/>
                  <a:gd name="T19" fmla="*/ 614 h 631"/>
                  <a:gd name="T20" fmla="*/ 79 w 630"/>
                  <a:gd name="T21" fmla="*/ 614 h 631"/>
                  <a:gd name="T22" fmla="*/ 567 w 630"/>
                  <a:gd name="T23" fmla="*/ 34 h 631"/>
                  <a:gd name="T24" fmla="*/ 597 w 630"/>
                  <a:gd name="T25" fmla="*/ 34 h 631"/>
                  <a:gd name="T26" fmla="*/ 597 w 630"/>
                  <a:gd name="T27" fmla="*/ 64 h 631"/>
                  <a:gd name="T28" fmla="*/ 567 w 630"/>
                  <a:gd name="T29" fmla="*/ 64 h 631"/>
                  <a:gd name="T30" fmla="*/ 567 w 630"/>
                  <a:gd name="T31" fmla="*/ 34 h 631"/>
                  <a:gd name="T32" fmla="*/ 33 w 630"/>
                  <a:gd name="T33" fmla="*/ 567 h 631"/>
                  <a:gd name="T34" fmla="*/ 63 w 630"/>
                  <a:gd name="T35" fmla="*/ 567 h 631"/>
                  <a:gd name="T36" fmla="*/ 63 w 630"/>
                  <a:gd name="T37" fmla="*/ 598 h 631"/>
                  <a:gd name="T38" fmla="*/ 33 w 630"/>
                  <a:gd name="T39" fmla="*/ 598 h 631"/>
                  <a:gd name="T40" fmla="*/ 33 w 630"/>
                  <a:gd name="T41" fmla="*/ 56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30" h="631">
                    <a:moveTo>
                      <a:pt x="79" y="614"/>
                    </a:moveTo>
                    <a:cubicBezTo>
                      <a:pt x="95" y="598"/>
                      <a:pt x="96" y="573"/>
                      <a:pt x="83" y="556"/>
                    </a:cubicBezTo>
                    <a:cubicBezTo>
                      <a:pt x="555" y="84"/>
                      <a:pt x="555" y="84"/>
                      <a:pt x="555" y="84"/>
                    </a:cubicBezTo>
                    <a:cubicBezTo>
                      <a:pt x="572" y="97"/>
                      <a:pt x="597" y="96"/>
                      <a:pt x="613" y="80"/>
                    </a:cubicBezTo>
                    <a:cubicBezTo>
                      <a:pt x="630" y="63"/>
                      <a:pt x="630" y="35"/>
                      <a:pt x="613" y="18"/>
                    </a:cubicBezTo>
                    <a:cubicBezTo>
                      <a:pt x="596" y="0"/>
                      <a:pt x="568" y="0"/>
                      <a:pt x="551" y="18"/>
                    </a:cubicBezTo>
                    <a:cubicBezTo>
                      <a:pt x="535" y="33"/>
                      <a:pt x="534" y="58"/>
                      <a:pt x="547" y="75"/>
                    </a:cubicBezTo>
                    <a:cubicBezTo>
                      <a:pt x="75" y="548"/>
                      <a:pt x="75" y="548"/>
                      <a:pt x="75" y="548"/>
                    </a:cubicBezTo>
                    <a:cubicBezTo>
                      <a:pt x="58" y="535"/>
                      <a:pt x="33" y="536"/>
                      <a:pt x="17" y="551"/>
                    </a:cubicBezTo>
                    <a:cubicBezTo>
                      <a:pt x="0" y="569"/>
                      <a:pt x="0" y="597"/>
                      <a:pt x="17" y="614"/>
                    </a:cubicBezTo>
                    <a:cubicBezTo>
                      <a:pt x="34" y="631"/>
                      <a:pt x="62" y="631"/>
                      <a:pt x="79" y="614"/>
                    </a:cubicBezTo>
                    <a:close/>
                    <a:moveTo>
                      <a:pt x="567" y="34"/>
                    </a:moveTo>
                    <a:cubicBezTo>
                      <a:pt x="575" y="25"/>
                      <a:pt x="589" y="25"/>
                      <a:pt x="597" y="34"/>
                    </a:cubicBezTo>
                    <a:cubicBezTo>
                      <a:pt x="606" y="42"/>
                      <a:pt x="606" y="56"/>
                      <a:pt x="597" y="64"/>
                    </a:cubicBezTo>
                    <a:cubicBezTo>
                      <a:pt x="589" y="72"/>
                      <a:pt x="575" y="72"/>
                      <a:pt x="567" y="64"/>
                    </a:cubicBezTo>
                    <a:cubicBezTo>
                      <a:pt x="558" y="56"/>
                      <a:pt x="558" y="42"/>
                      <a:pt x="567" y="34"/>
                    </a:cubicBezTo>
                    <a:close/>
                    <a:moveTo>
                      <a:pt x="33" y="567"/>
                    </a:moveTo>
                    <a:cubicBezTo>
                      <a:pt x="41" y="559"/>
                      <a:pt x="55" y="559"/>
                      <a:pt x="63" y="567"/>
                    </a:cubicBezTo>
                    <a:cubicBezTo>
                      <a:pt x="72" y="576"/>
                      <a:pt x="72" y="589"/>
                      <a:pt x="63" y="598"/>
                    </a:cubicBezTo>
                    <a:cubicBezTo>
                      <a:pt x="55" y="606"/>
                      <a:pt x="41" y="606"/>
                      <a:pt x="33" y="598"/>
                    </a:cubicBezTo>
                    <a:cubicBezTo>
                      <a:pt x="25" y="589"/>
                      <a:pt x="25" y="576"/>
                      <a:pt x="33" y="5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3" name="Freeform 10"/>
              <p:cNvSpPr>
                <a:spLocks noEditPoints="1"/>
              </p:cNvSpPr>
              <p:nvPr/>
            </p:nvSpPr>
            <p:spPr bwMode="auto">
              <a:xfrm>
                <a:off x="4752975" y="1619250"/>
                <a:ext cx="153988" cy="1104900"/>
              </a:xfrm>
              <a:custGeom>
                <a:avLst/>
                <a:gdLst>
                  <a:gd name="T0" fmla="*/ 80 w 97"/>
                  <a:gd name="T1" fmla="*/ 678 h 695"/>
                  <a:gd name="T2" fmla="*/ 80 w 97"/>
                  <a:gd name="T3" fmla="*/ 615 h 695"/>
                  <a:gd name="T4" fmla="*/ 54 w 97"/>
                  <a:gd name="T5" fmla="*/ 603 h 695"/>
                  <a:gd name="T6" fmla="*/ 54 w 97"/>
                  <a:gd name="T7" fmla="*/ 92 h 695"/>
                  <a:gd name="T8" fmla="*/ 80 w 97"/>
                  <a:gd name="T9" fmla="*/ 80 h 695"/>
                  <a:gd name="T10" fmla="*/ 80 w 97"/>
                  <a:gd name="T11" fmla="*/ 17 h 695"/>
                  <a:gd name="T12" fmla="*/ 17 w 97"/>
                  <a:gd name="T13" fmla="*/ 17 h 695"/>
                  <a:gd name="T14" fmla="*/ 17 w 97"/>
                  <a:gd name="T15" fmla="*/ 80 h 695"/>
                  <a:gd name="T16" fmla="*/ 43 w 97"/>
                  <a:gd name="T17" fmla="*/ 92 h 695"/>
                  <a:gd name="T18" fmla="*/ 43 w 97"/>
                  <a:gd name="T19" fmla="*/ 603 h 695"/>
                  <a:gd name="T20" fmla="*/ 17 w 97"/>
                  <a:gd name="T21" fmla="*/ 615 h 695"/>
                  <a:gd name="T22" fmla="*/ 17 w 97"/>
                  <a:gd name="T23" fmla="*/ 678 h 695"/>
                  <a:gd name="T24" fmla="*/ 80 w 97"/>
                  <a:gd name="T25" fmla="*/ 678 h 695"/>
                  <a:gd name="T26" fmla="*/ 33 w 97"/>
                  <a:gd name="T27" fmla="*/ 33 h 695"/>
                  <a:gd name="T28" fmla="*/ 64 w 97"/>
                  <a:gd name="T29" fmla="*/ 33 h 695"/>
                  <a:gd name="T30" fmla="*/ 64 w 97"/>
                  <a:gd name="T31" fmla="*/ 64 h 695"/>
                  <a:gd name="T32" fmla="*/ 33 w 97"/>
                  <a:gd name="T33" fmla="*/ 64 h 695"/>
                  <a:gd name="T34" fmla="*/ 33 w 97"/>
                  <a:gd name="T35" fmla="*/ 33 h 695"/>
                  <a:gd name="T36" fmla="*/ 33 w 97"/>
                  <a:gd name="T37" fmla="*/ 631 h 695"/>
                  <a:gd name="T38" fmla="*/ 64 w 97"/>
                  <a:gd name="T39" fmla="*/ 631 h 695"/>
                  <a:gd name="T40" fmla="*/ 64 w 97"/>
                  <a:gd name="T41" fmla="*/ 662 h 695"/>
                  <a:gd name="T42" fmla="*/ 33 w 97"/>
                  <a:gd name="T43" fmla="*/ 662 h 695"/>
                  <a:gd name="T44" fmla="*/ 33 w 97"/>
                  <a:gd name="T45" fmla="*/ 631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7" h="695">
                    <a:moveTo>
                      <a:pt x="80" y="678"/>
                    </a:moveTo>
                    <a:cubicBezTo>
                      <a:pt x="97" y="661"/>
                      <a:pt x="97" y="633"/>
                      <a:pt x="80" y="615"/>
                    </a:cubicBezTo>
                    <a:cubicBezTo>
                      <a:pt x="73" y="608"/>
                      <a:pt x="63" y="604"/>
                      <a:pt x="54" y="603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63" y="91"/>
                      <a:pt x="73" y="87"/>
                      <a:pt x="80" y="80"/>
                    </a:cubicBezTo>
                    <a:cubicBezTo>
                      <a:pt x="97" y="63"/>
                      <a:pt x="97" y="35"/>
                      <a:pt x="80" y="17"/>
                    </a:cubicBezTo>
                    <a:cubicBezTo>
                      <a:pt x="63" y="0"/>
                      <a:pt x="35" y="0"/>
                      <a:pt x="17" y="17"/>
                    </a:cubicBezTo>
                    <a:cubicBezTo>
                      <a:pt x="0" y="35"/>
                      <a:pt x="0" y="63"/>
                      <a:pt x="17" y="80"/>
                    </a:cubicBezTo>
                    <a:cubicBezTo>
                      <a:pt x="24" y="87"/>
                      <a:pt x="33" y="91"/>
                      <a:pt x="43" y="92"/>
                    </a:cubicBezTo>
                    <a:cubicBezTo>
                      <a:pt x="43" y="603"/>
                      <a:pt x="43" y="603"/>
                      <a:pt x="43" y="603"/>
                    </a:cubicBezTo>
                    <a:cubicBezTo>
                      <a:pt x="33" y="604"/>
                      <a:pt x="24" y="608"/>
                      <a:pt x="17" y="615"/>
                    </a:cubicBezTo>
                    <a:cubicBezTo>
                      <a:pt x="0" y="633"/>
                      <a:pt x="0" y="661"/>
                      <a:pt x="17" y="678"/>
                    </a:cubicBezTo>
                    <a:cubicBezTo>
                      <a:pt x="35" y="695"/>
                      <a:pt x="63" y="695"/>
                      <a:pt x="80" y="678"/>
                    </a:cubicBezTo>
                    <a:close/>
                    <a:moveTo>
                      <a:pt x="33" y="33"/>
                    </a:moveTo>
                    <a:cubicBezTo>
                      <a:pt x="42" y="25"/>
                      <a:pt x="55" y="25"/>
                      <a:pt x="64" y="33"/>
                    </a:cubicBezTo>
                    <a:cubicBezTo>
                      <a:pt x="72" y="42"/>
                      <a:pt x="72" y="55"/>
                      <a:pt x="64" y="64"/>
                    </a:cubicBezTo>
                    <a:cubicBezTo>
                      <a:pt x="55" y="72"/>
                      <a:pt x="42" y="72"/>
                      <a:pt x="33" y="64"/>
                    </a:cubicBezTo>
                    <a:cubicBezTo>
                      <a:pt x="25" y="55"/>
                      <a:pt x="25" y="42"/>
                      <a:pt x="33" y="33"/>
                    </a:cubicBezTo>
                    <a:close/>
                    <a:moveTo>
                      <a:pt x="33" y="631"/>
                    </a:moveTo>
                    <a:cubicBezTo>
                      <a:pt x="42" y="623"/>
                      <a:pt x="55" y="623"/>
                      <a:pt x="64" y="631"/>
                    </a:cubicBezTo>
                    <a:cubicBezTo>
                      <a:pt x="72" y="640"/>
                      <a:pt x="72" y="653"/>
                      <a:pt x="64" y="662"/>
                    </a:cubicBezTo>
                    <a:cubicBezTo>
                      <a:pt x="55" y="670"/>
                      <a:pt x="42" y="670"/>
                      <a:pt x="33" y="662"/>
                    </a:cubicBezTo>
                    <a:cubicBezTo>
                      <a:pt x="25" y="653"/>
                      <a:pt x="25" y="640"/>
                      <a:pt x="33" y="6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4" name="Freeform 11"/>
              <p:cNvSpPr>
                <a:spLocks noEditPoints="1"/>
              </p:cNvSpPr>
              <p:nvPr/>
            </p:nvSpPr>
            <p:spPr bwMode="auto">
              <a:xfrm>
                <a:off x="4398963" y="227012"/>
                <a:ext cx="560388" cy="561975"/>
              </a:xfrm>
              <a:custGeom>
                <a:avLst/>
                <a:gdLst>
                  <a:gd name="T0" fmla="*/ 80 w 353"/>
                  <a:gd name="T1" fmla="*/ 336 h 353"/>
                  <a:gd name="T2" fmla="*/ 83 w 353"/>
                  <a:gd name="T3" fmla="*/ 278 h 353"/>
                  <a:gd name="T4" fmla="*/ 278 w 353"/>
                  <a:gd name="T5" fmla="*/ 83 h 353"/>
                  <a:gd name="T6" fmla="*/ 336 w 353"/>
                  <a:gd name="T7" fmla="*/ 79 h 353"/>
                  <a:gd name="T8" fmla="*/ 336 w 353"/>
                  <a:gd name="T9" fmla="*/ 17 h 353"/>
                  <a:gd name="T10" fmla="*/ 273 w 353"/>
                  <a:gd name="T11" fmla="*/ 17 h 353"/>
                  <a:gd name="T12" fmla="*/ 270 w 353"/>
                  <a:gd name="T13" fmla="*/ 75 h 353"/>
                  <a:gd name="T14" fmla="*/ 75 w 353"/>
                  <a:gd name="T15" fmla="*/ 270 h 353"/>
                  <a:gd name="T16" fmla="*/ 17 w 353"/>
                  <a:gd name="T17" fmla="*/ 273 h 353"/>
                  <a:gd name="T18" fmla="*/ 17 w 353"/>
                  <a:gd name="T19" fmla="*/ 336 h 353"/>
                  <a:gd name="T20" fmla="*/ 80 w 353"/>
                  <a:gd name="T21" fmla="*/ 336 h 353"/>
                  <a:gd name="T22" fmla="*/ 289 w 353"/>
                  <a:gd name="T23" fmla="*/ 33 h 353"/>
                  <a:gd name="T24" fmla="*/ 320 w 353"/>
                  <a:gd name="T25" fmla="*/ 33 h 353"/>
                  <a:gd name="T26" fmla="*/ 320 w 353"/>
                  <a:gd name="T27" fmla="*/ 63 h 353"/>
                  <a:gd name="T28" fmla="*/ 289 w 353"/>
                  <a:gd name="T29" fmla="*/ 63 h 353"/>
                  <a:gd name="T30" fmla="*/ 289 w 353"/>
                  <a:gd name="T31" fmla="*/ 33 h 353"/>
                  <a:gd name="T32" fmla="*/ 33 w 353"/>
                  <a:gd name="T33" fmla="*/ 289 h 353"/>
                  <a:gd name="T34" fmla="*/ 64 w 353"/>
                  <a:gd name="T35" fmla="*/ 289 h 353"/>
                  <a:gd name="T36" fmla="*/ 64 w 353"/>
                  <a:gd name="T37" fmla="*/ 320 h 353"/>
                  <a:gd name="T38" fmla="*/ 33 w 353"/>
                  <a:gd name="T39" fmla="*/ 320 h 353"/>
                  <a:gd name="T40" fmla="*/ 33 w 353"/>
                  <a:gd name="T41" fmla="*/ 28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3" h="353">
                    <a:moveTo>
                      <a:pt x="80" y="336"/>
                    </a:moveTo>
                    <a:cubicBezTo>
                      <a:pt x="95" y="320"/>
                      <a:pt x="97" y="295"/>
                      <a:pt x="83" y="278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95" y="96"/>
                      <a:pt x="320" y="95"/>
                      <a:pt x="336" y="79"/>
                    </a:cubicBezTo>
                    <a:cubicBezTo>
                      <a:pt x="353" y="62"/>
                      <a:pt x="353" y="34"/>
                      <a:pt x="336" y="17"/>
                    </a:cubicBezTo>
                    <a:cubicBezTo>
                      <a:pt x="319" y="0"/>
                      <a:pt x="291" y="0"/>
                      <a:pt x="273" y="17"/>
                    </a:cubicBezTo>
                    <a:cubicBezTo>
                      <a:pt x="258" y="33"/>
                      <a:pt x="257" y="58"/>
                      <a:pt x="270" y="75"/>
                    </a:cubicBezTo>
                    <a:cubicBezTo>
                      <a:pt x="75" y="270"/>
                      <a:pt x="75" y="270"/>
                      <a:pt x="75" y="270"/>
                    </a:cubicBezTo>
                    <a:cubicBezTo>
                      <a:pt x="58" y="256"/>
                      <a:pt x="33" y="257"/>
                      <a:pt x="17" y="273"/>
                    </a:cubicBezTo>
                    <a:cubicBezTo>
                      <a:pt x="0" y="290"/>
                      <a:pt x="0" y="318"/>
                      <a:pt x="17" y="336"/>
                    </a:cubicBezTo>
                    <a:cubicBezTo>
                      <a:pt x="34" y="353"/>
                      <a:pt x="62" y="353"/>
                      <a:pt x="80" y="336"/>
                    </a:cubicBezTo>
                    <a:close/>
                    <a:moveTo>
                      <a:pt x="289" y="33"/>
                    </a:moveTo>
                    <a:cubicBezTo>
                      <a:pt x="298" y="25"/>
                      <a:pt x="311" y="25"/>
                      <a:pt x="320" y="33"/>
                    </a:cubicBezTo>
                    <a:cubicBezTo>
                      <a:pt x="328" y="41"/>
                      <a:pt x="328" y="55"/>
                      <a:pt x="320" y="63"/>
                    </a:cubicBezTo>
                    <a:cubicBezTo>
                      <a:pt x="311" y="72"/>
                      <a:pt x="298" y="72"/>
                      <a:pt x="289" y="63"/>
                    </a:cubicBezTo>
                    <a:cubicBezTo>
                      <a:pt x="281" y="55"/>
                      <a:pt x="281" y="41"/>
                      <a:pt x="289" y="33"/>
                    </a:cubicBezTo>
                    <a:close/>
                    <a:moveTo>
                      <a:pt x="33" y="289"/>
                    </a:moveTo>
                    <a:cubicBezTo>
                      <a:pt x="42" y="281"/>
                      <a:pt x="55" y="281"/>
                      <a:pt x="64" y="289"/>
                    </a:cubicBezTo>
                    <a:cubicBezTo>
                      <a:pt x="72" y="298"/>
                      <a:pt x="72" y="311"/>
                      <a:pt x="64" y="320"/>
                    </a:cubicBezTo>
                    <a:cubicBezTo>
                      <a:pt x="55" y="328"/>
                      <a:pt x="42" y="328"/>
                      <a:pt x="33" y="320"/>
                    </a:cubicBezTo>
                    <a:cubicBezTo>
                      <a:pt x="25" y="311"/>
                      <a:pt x="25" y="298"/>
                      <a:pt x="33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5" name="Freeform 12"/>
              <p:cNvSpPr>
                <a:spLocks noEditPoints="1"/>
              </p:cNvSpPr>
              <p:nvPr/>
            </p:nvSpPr>
            <p:spPr bwMode="auto">
              <a:xfrm>
                <a:off x="3548063" y="-14288"/>
                <a:ext cx="1712913" cy="1800225"/>
              </a:xfrm>
              <a:custGeom>
                <a:avLst/>
                <a:gdLst>
                  <a:gd name="T0" fmla="*/ 206 w 1076"/>
                  <a:gd name="T1" fmla="*/ 1114 h 1131"/>
                  <a:gd name="T2" fmla="*/ 268 w 1076"/>
                  <a:gd name="T3" fmla="*/ 1114 h 1131"/>
                  <a:gd name="T4" fmla="*/ 268 w 1076"/>
                  <a:gd name="T5" fmla="*/ 1051 h 1131"/>
                  <a:gd name="T6" fmla="*/ 206 w 1076"/>
                  <a:gd name="T7" fmla="*/ 1051 h 1131"/>
                  <a:gd name="T8" fmla="*/ 16 w 1076"/>
                  <a:gd name="T9" fmla="*/ 861 h 1131"/>
                  <a:gd name="T10" fmla="*/ 861 w 1076"/>
                  <a:gd name="T11" fmla="*/ 16 h 1131"/>
                  <a:gd name="T12" fmla="*/ 993 w 1076"/>
                  <a:gd name="T13" fmla="*/ 148 h 1131"/>
                  <a:gd name="T14" fmla="*/ 996 w 1076"/>
                  <a:gd name="T15" fmla="*/ 206 h 1131"/>
                  <a:gd name="T16" fmla="*/ 1058 w 1076"/>
                  <a:gd name="T17" fmla="*/ 206 h 1131"/>
                  <a:gd name="T18" fmla="*/ 1058 w 1076"/>
                  <a:gd name="T19" fmla="*/ 144 h 1131"/>
                  <a:gd name="T20" fmla="*/ 1001 w 1076"/>
                  <a:gd name="T21" fmla="*/ 140 h 1131"/>
                  <a:gd name="T22" fmla="*/ 861 w 1076"/>
                  <a:gd name="T23" fmla="*/ 0 h 1131"/>
                  <a:gd name="T24" fmla="*/ 0 w 1076"/>
                  <a:gd name="T25" fmla="*/ 861 h 1131"/>
                  <a:gd name="T26" fmla="*/ 199 w 1076"/>
                  <a:gd name="T27" fmla="*/ 1060 h 1131"/>
                  <a:gd name="T28" fmla="*/ 206 w 1076"/>
                  <a:gd name="T29" fmla="*/ 1114 h 1131"/>
                  <a:gd name="T30" fmla="*/ 1042 w 1076"/>
                  <a:gd name="T31" fmla="*/ 160 h 1131"/>
                  <a:gd name="T32" fmla="*/ 1042 w 1076"/>
                  <a:gd name="T33" fmla="*/ 190 h 1131"/>
                  <a:gd name="T34" fmla="*/ 1012 w 1076"/>
                  <a:gd name="T35" fmla="*/ 190 h 1131"/>
                  <a:gd name="T36" fmla="*/ 1012 w 1076"/>
                  <a:gd name="T37" fmla="*/ 160 h 1131"/>
                  <a:gd name="T38" fmla="*/ 1042 w 1076"/>
                  <a:gd name="T39" fmla="*/ 160 h 1131"/>
                  <a:gd name="T40" fmla="*/ 222 w 1076"/>
                  <a:gd name="T41" fmla="*/ 1068 h 1131"/>
                  <a:gd name="T42" fmla="*/ 252 w 1076"/>
                  <a:gd name="T43" fmla="*/ 1068 h 1131"/>
                  <a:gd name="T44" fmla="*/ 252 w 1076"/>
                  <a:gd name="T45" fmla="*/ 1098 h 1131"/>
                  <a:gd name="T46" fmla="*/ 222 w 1076"/>
                  <a:gd name="T47" fmla="*/ 1098 h 1131"/>
                  <a:gd name="T48" fmla="*/ 222 w 1076"/>
                  <a:gd name="T49" fmla="*/ 1068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6" h="1131">
                    <a:moveTo>
                      <a:pt x="206" y="1114"/>
                    </a:moveTo>
                    <a:cubicBezTo>
                      <a:pt x="223" y="1131"/>
                      <a:pt x="251" y="1131"/>
                      <a:pt x="268" y="1114"/>
                    </a:cubicBezTo>
                    <a:cubicBezTo>
                      <a:pt x="285" y="1097"/>
                      <a:pt x="285" y="1069"/>
                      <a:pt x="268" y="1051"/>
                    </a:cubicBezTo>
                    <a:cubicBezTo>
                      <a:pt x="251" y="1035"/>
                      <a:pt x="224" y="1034"/>
                      <a:pt x="206" y="1051"/>
                    </a:cubicBezTo>
                    <a:cubicBezTo>
                      <a:pt x="16" y="861"/>
                      <a:pt x="16" y="861"/>
                      <a:pt x="16" y="861"/>
                    </a:cubicBezTo>
                    <a:cubicBezTo>
                      <a:pt x="861" y="16"/>
                      <a:pt x="861" y="16"/>
                      <a:pt x="861" y="16"/>
                    </a:cubicBezTo>
                    <a:cubicBezTo>
                      <a:pt x="993" y="148"/>
                      <a:pt x="993" y="148"/>
                      <a:pt x="993" y="148"/>
                    </a:cubicBezTo>
                    <a:cubicBezTo>
                      <a:pt x="979" y="165"/>
                      <a:pt x="980" y="190"/>
                      <a:pt x="996" y="206"/>
                    </a:cubicBezTo>
                    <a:cubicBezTo>
                      <a:pt x="1013" y="223"/>
                      <a:pt x="1041" y="223"/>
                      <a:pt x="1058" y="206"/>
                    </a:cubicBezTo>
                    <a:cubicBezTo>
                      <a:pt x="1076" y="189"/>
                      <a:pt x="1076" y="161"/>
                      <a:pt x="1058" y="144"/>
                    </a:cubicBezTo>
                    <a:cubicBezTo>
                      <a:pt x="1043" y="128"/>
                      <a:pt x="1018" y="127"/>
                      <a:pt x="1001" y="140"/>
                    </a:cubicBezTo>
                    <a:cubicBezTo>
                      <a:pt x="861" y="0"/>
                      <a:pt x="861" y="0"/>
                      <a:pt x="861" y="0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199" y="1060"/>
                      <a:pt x="199" y="1060"/>
                      <a:pt x="199" y="1060"/>
                    </a:cubicBezTo>
                    <a:cubicBezTo>
                      <a:pt x="189" y="1077"/>
                      <a:pt x="191" y="1099"/>
                      <a:pt x="206" y="1114"/>
                    </a:cubicBezTo>
                    <a:close/>
                    <a:moveTo>
                      <a:pt x="1042" y="160"/>
                    </a:moveTo>
                    <a:cubicBezTo>
                      <a:pt x="1051" y="168"/>
                      <a:pt x="1051" y="182"/>
                      <a:pt x="1042" y="190"/>
                    </a:cubicBezTo>
                    <a:cubicBezTo>
                      <a:pt x="1034" y="199"/>
                      <a:pt x="1020" y="199"/>
                      <a:pt x="1012" y="190"/>
                    </a:cubicBezTo>
                    <a:cubicBezTo>
                      <a:pt x="1004" y="182"/>
                      <a:pt x="1004" y="168"/>
                      <a:pt x="1012" y="160"/>
                    </a:cubicBezTo>
                    <a:cubicBezTo>
                      <a:pt x="1020" y="152"/>
                      <a:pt x="1034" y="152"/>
                      <a:pt x="1042" y="160"/>
                    </a:cubicBezTo>
                    <a:close/>
                    <a:moveTo>
                      <a:pt x="222" y="1068"/>
                    </a:moveTo>
                    <a:cubicBezTo>
                      <a:pt x="230" y="1059"/>
                      <a:pt x="244" y="1059"/>
                      <a:pt x="252" y="1068"/>
                    </a:cubicBezTo>
                    <a:cubicBezTo>
                      <a:pt x="261" y="1076"/>
                      <a:pt x="261" y="1089"/>
                      <a:pt x="252" y="1098"/>
                    </a:cubicBezTo>
                    <a:cubicBezTo>
                      <a:pt x="244" y="1106"/>
                      <a:pt x="230" y="1106"/>
                      <a:pt x="222" y="1098"/>
                    </a:cubicBezTo>
                    <a:cubicBezTo>
                      <a:pt x="214" y="1089"/>
                      <a:pt x="214" y="1076"/>
                      <a:pt x="222" y="10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6" name="Freeform 13"/>
              <p:cNvSpPr>
                <a:spLocks noEditPoints="1"/>
              </p:cNvSpPr>
              <p:nvPr/>
            </p:nvSpPr>
            <p:spPr bwMode="auto">
              <a:xfrm>
                <a:off x="4146550" y="511175"/>
                <a:ext cx="1046163" cy="1754188"/>
              </a:xfrm>
              <a:custGeom>
                <a:avLst/>
                <a:gdLst>
                  <a:gd name="T0" fmla="*/ 79 w 657"/>
                  <a:gd name="T1" fmla="*/ 1085 h 1102"/>
                  <a:gd name="T2" fmla="*/ 79 w 657"/>
                  <a:gd name="T3" fmla="*/ 1022 h 1102"/>
                  <a:gd name="T4" fmla="*/ 50 w 657"/>
                  <a:gd name="T5" fmla="*/ 1010 h 1102"/>
                  <a:gd name="T6" fmla="*/ 50 w 657"/>
                  <a:gd name="T7" fmla="*/ 609 h 1102"/>
                  <a:gd name="T8" fmla="*/ 579 w 657"/>
                  <a:gd name="T9" fmla="*/ 81 h 1102"/>
                  <a:gd name="T10" fmla="*/ 640 w 657"/>
                  <a:gd name="T11" fmla="*/ 79 h 1102"/>
                  <a:gd name="T12" fmla="*/ 640 w 657"/>
                  <a:gd name="T13" fmla="*/ 17 h 1102"/>
                  <a:gd name="T14" fmla="*/ 577 w 657"/>
                  <a:gd name="T15" fmla="*/ 17 h 1102"/>
                  <a:gd name="T16" fmla="*/ 572 w 657"/>
                  <a:gd name="T17" fmla="*/ 72 h 1102"/>
                  <a:gd name="T18" fmla="*/ 39 w 657"/>
                  <a:gd name="T19" fmla="*/ 605 h 1102"/>
                  <a:gd name="T20" fmla="*/ 39 w 657"/>
                  <a:gd name="T21" fmla="*/ 1010 h 1102"/>
                  <a:gd name="T22" fmla="*/ 17 w 657"/>
                  <a:gd name="T23" fmla="*/ 1022 h 1102"/>
                  <a:gd name="T24" fmla="*/ 17 w 657"/>
                  <a:gd name="T25" fmla="*/ 1085 h 1102"/>
                  <a:gd name="T26" fmla="*/ 79 w 657"/>
                  <a:gd name="T27" fmla="*/ 1085 h 1102"/>
                  <a:gd name="T28" fmla="*/ 593 w 657"/>
                  <a:gd name="T29" fmla="*/ 33 h 1102"/>
                  <a:gd name="T30" fmla="*/ 624 w 657"/>
                  <a:gd name="T31" fmla="*/ 33 h 1102"/>
                  <a:gd name="T32" fmla="*/ 624 w 657"/>
                  <a:gd name="T33" fmla="*/ 63 h 1102"/>
                  <a:gd name="T34" fmla="*/ 593 w 657"/>
                  <a:gd name="T35" fmla="*/ 63 h 1102"/>
                  <a:gd name="T36" fmla="*/ 593 w 657"/>
                  <a:gd name="T37" fmla="*/ 33 h 1102"/>
                  <a:gd name="T38" fmla="*/ 33 w 657"/>
                  <a:gd name="T39" fmla="*/ 1038 h 1102"/>
                  <a:gd name="T40" fmla="*/ 63 w 657"/>
                  <a:gd name="T41" fmla="*/ 1038 h 1102"/>
                  <a:gd name="T42" fmla="*/ 63 w 657"/>
                  <a:gd name="T43" fmla="*/ 1069 h 1102"/>
                  <a:gd name="T44" fmla="*/ 33 w 657"/>
                  <a:gd name="T45" fmla="*/ 1069 h 1102"/>
                  <a:gd name="T46" fmla="*/ 33 w 657"/>
                  <a:gd name="T47" fmla="*/ 1038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7" h="1102">
                    <a:moveTo>
                      <a:pt x="79" y="1085"/>
                    </a:moveTo>
                    <a:cubicBezTo>
                      <a:pt x="96" y="1067"/>
                      <a:pt x="96" y="1039"/>
                      <a:pt x="79" y="1022"/>
                    </a:cubicBezTo>
                    <a:cubicBezTo>
                      <a:pt x="71" y="1014"/>
                      <a:pt x="61" y="1010"/>
                      <a:pt x="50" y="1010"/>
                    </a:cubicBezTo>
                    <a:cubicBezTo>
                      <a:pt x="50" y="609"/>
                      <a:pt x="50" y="609"/>
                      <a:pt x="50" y="609"/>
                    </a:cubicBezTo>
                    <a:cubicBezTo>
                      <a:pt x="579" y="81"/>
                      <a:pt x="579" y="81"/>
                      <a:pt x="579" y="81"/>
                    </a:cubicBezTo>
                    <a:cubicBezTo>
                      <a:pt x="596" y="96"/>
                      <a:pt x="623" y="96"/>
                      <a:pt x="640" y="79"/>
                    </a:cubicBezTo>
                    <a:cubicBezTo>
                      <a:pt x="657" y="62"/>
                      <a:pt x="657" y="34"/>
                      <a:pt x="640" y="17"/>
                    </a:cubicBezTo>
                    <a:cubicBezTo>
                      <a:pt x="622" y="0"/>
                      <a:pt x="595" y="0"/>
                      <a:pt x="577" y="17"/>
                    </a:cubicBezTo>
                    <a:cubicBezTo>
                      <a:pt x="562" y="32"/>
                      <a:pt x="560" y="55"/>
                      <a:pt x="572" y="72"/>
                    </a:cubicBezTo>
                    <a:cubicBezTo>
                      <a:pt x="39" y="605"/>
                      <a:pt x="39" y="605"/>
                      <a:pt x="39" y="605"/>
                    </a:cubicBezTo>
                    <a:cubicBezTo>
                      <a:pt x="39" y="1010"/>
                      <a:pt x="39" y="1010"/>
                      <a:pt x="39" y="1010"/>
                    </a:cubicBezTo>
                    <a:cubicBezTo>
                      <a:pt x="31" y="1012"/>
                      <a:pt x="23" y="1016"/>
                      <a:pt x="17" y="1022"/>
                    </a:cubicBezTo>
                    <a:cubicBezTo>
                      <a:pt x="0" y="1039"/>
                      <a:pt x="0" y="1067"/>
                      <a:pt x="17" y="1085"/>
                    </a:cubicBezTo>
                    <a:cubicBezTo>
                      <a:pt x="34" y="1102"/>
                      <a:pt x="62" y="1102"/>
                      <a:pt x="79" y="1085"/>
                    </a:cubicBezTo>
                    <a:close/>
                    <a:moveTo>
                      <a:pt x="593" y="33"/>
                    </a:moveTo>
                    <a:cubicBezTo>
                      <a:pt x="602" y="24"/>
                      <a:pt x="615" y="24"/>
                      <a:pt x="624" y="33"/>
                    </a:cubicBezTo>
                    <a:cubicBezTo>
                      <a:pt x="632" y="41"/>
                      <a:pt x="632" y="55"/>
                      <a:pt x="624" y="63"/>
                    </a:cubicBezTo>
                    <a:cubicBezTo>
                      <a:pt x="615" y="71"/>
                      <a:pt x="602" y="71"/>
                      <a:pt x="593" y="63"/>
                    </a:cubicBezTo>
                    <a:cubicBezTo>
                      <a:pt x="585" y="55"/>
                      <a:pt x="585" y="41"/>
                      <a:pt x="593" y="33"/>
                    </a:cubicBezTo>
                    <a:close/>
                    <a:moveTo>
                      <a:pt x="33" y="1038"/>
                    </a:moveTo>
                    <a:cubicBezTo>
                      <a:pt x="41" y="1030"/>
                      <a:pt x="55" y="1030"/>
                      <a:pt x="63" y="1038"/>
                    </a:cubicBezTo>
                    <a:cubicBezTo>
                      <a:pt x="71" y="1047"/>
                      <a:pt x="71" y="1060"/>
                      <a:pt x="63" y="1069"/>
                    </a:cubicBezTo>
                    <a:cubicBezTo>
                      <a:pt x="55" y="1077"/>
                      <a:pt x="41" y="1077"/>
                      <a:pt x="33" y="1069"/>
                    </a:cubicBezTo>
                    <a:cubicBezTo>
                      <a:pt x="24" y="1060"/>
                      <a:pt x="24" y="1047"/>
                      <a:pt x="33" y="10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7" name="Freeform 14"/>
              <p:cNvSpPr>
                <a:spLocks noEditPoints="1"/>
              </p:cNvSpPr>
              <p:nvPr/>
            </p:nvSpPr>
            <p:spPr bwMode="auto">
              <a:xfrm>
                <a:off x="4311650" y="557212"/>
                <a:ext cx="1046163" cy="1779588"/>
              </a:xfrm>
              <a:custGeom>
                <a:avLst/>
                <a:gdLst>
                  <a:gd name="T0" fmla="*/ 79 w 657"/>
                  <a:gd name="T1" fmla="*/ 1101 h 1118"/>
                  <a:gd name="T2" fmla="*/ 79 w 657"/>
                  <a:gd name="T3" fmla="*/ 1039 h 1118"/>
                  <a:gd name="T4" fmla="*/ 51 w 657"/>
                  <a:gd name="T5" fmla="*/ 1026 h 1118"/>
                  <a:gd name="T6" fmla="*/ 51 w 657"/>
                  <a:gd name="T7" fmla="*/ 620 h 1118"/>
                  <a:gd name="T8" fmla="*/ 585 w 657"/>
                  <a:gd name="T9" fmla="*/ 86 h 1118"/>
                  <a:gd name="T10" fmla="*/ 640 w 657"/>
                  <a:gd name="T11" fmla="*/ 80 h 1118"/>
                  <a:gd name="T12" fmla="*/ 640 w 657"/>
                  <a:gd name="T13" fmla="*/ 17 h 1118"/>
                  <a:gd name="T14" fmla="*/ 577 w 657"/>
                  <a:gd name="T15" fmla="*/ 17 h 1118"/>
                  <a:gd name="T16" fmla="*/ 577 w 657"/>
                  <a:gd name="T17" fmla="*/ 78 h 1118"/>
                  <a:gd name="T18" fmla="*/ 39 w 657"/>
                  <a:gd name="T19" fmla="*/ 616 h 1118"/>
                  <a:gd name="T20" fmla="*/ 39 w 657"/>
                  <a:gd name="T21" fmla="*/ 1027 h 1118"/>
                  <a:gd name="T22" fmla="*/ 17 w 657"/>
                  <a:gd name="T23" fmla="*/ 1039 h 1118"/>
                  <a:gd name="T24" fmla="*/ 17 w 657"/>
                  <a:gd name="T25" fmla="*/ 1101 h 1118"/>
                  <a:gd name="T26" fmla="*/ 79 w 657"/>
                  <a:gd name="T27" fmla="*/ 1101 h 1118"/>
                  <a:gd name="T28" fmla="*/ 593 w 657"/>
                  <a:gd name="T29" fmla="*/ 33 h 1118"/>
                  <a:gd name="T30" fmla="*/ 624 w 657"/>
                  <a:gd name="T31" fmla="*/ 33 h 1118"/>
                  <a:gd name="T32" fmla="*/ 624 w 657"/>
                  <a:gd name="T33" fmla="*/ 63 h 1118"/>
                  <a:gd name="T34" fmla="*/ 593 w 657"/>
                  <a:gd name="T35" fmla="*/ 63 h 1118"/>
                  <a:gd name="T36" fmla="*/ 593 w 657"/>
                  <a:gd name="T37" fmla="*/ 33 h 1118"/>
                  <a:gd name="T38" fmla="*/ 33 w 657"/>
                  <a:gd name="T39" fmla="*/ 1055 h 1118"/>
                  <a:gd name="T40" fmla="*/ 63 w 657"/>
                  <a:gd name="T41" fmla="*/ 1055 h 1118"/>
                  <a:gd name="T42" fmla="*/ 63 w 657"/>
                  <a:gd name="T43" fmla="*/ 1085 h 1118"/>
                  <a:gd name="T44" fmla="*/ 33 w 657"/>
                  <a:gd name="T45" fmla="*/ 1085 h 1118"/>
                  <a:gd name="T46" fmla="*/ 33 w 657"/>
                  <a:gd name="T47" fmla="*/ 105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7" h="1118">
                    <a:moveTo>
                      <a:pt x="79" y="1101"/>
                    </a:moveTo>
                    <a:cubicBezTo>
                      <a:pt x="96" y="1084"/>
                      <a:pt x="96" y="1056"/>
                      <a:pt x="79" y="1039"/>
                    </a:cubicBezTo>
                    <a:cubicBezTo>
                      <a:pt x="71" y="1031"/>
                      <a:pt x="61" y="1026"/>
                      <a:pt x="51" y="1026"/>
                    </a:cubicBezTo>
                    <a:cubicBezTo>
                      <a:pt x="51" y="620"/>
                      <a:pt x="51" y="620"/>
                      <a:pt x="51" y="620"/>
                    </a:cubicBezTo>
                    <a:cubicBezTo>
                      <a:pt x="585" y="86"/>
                      <a:pt x="585" y="86"/>
                      <a:pt x="585" y="86"/>
                    </a:cubicBezTo>
                    <a:cubicBezTo>
                      <a:pt x="602" y="96"/>
                      <a:pt x="625" y="94"/>
                      <a:pt x="640" y="80"/>
                    </a:cubicBezTo>
                    <a:cubicBezTo>
                      <a:pt x="657" y="62"/>
                      <a:pt x="657" y="34"/>
                      <a:pt x="640" y="17"/>
                    </a:cubicBezTo>
                    <a:cubicBezTo>
                      <a:pt x="623" y="0"/>
                      <a:pt x="595" y="0"/>
                      <a:pt x="577" y="17"/>
                    </a:cubicBezTo>
                    <a:cubicBezTo>
                      <a:pt x="561" y="34"/>
                      <a:pt x="560" y="61"/>
                      <a:pt x="577" y="78"/>
                    </a:cubicBezTo>
                    <a:cubicBezTo>
                      <a:pt x="39" y="616"/>
                      <a:pt x="39" y="616"/>
                      <a:pt x="39" y="616"/>
                    </a:cubicBezTo>
                    <a:cubicBezTo>
                      <a:pt x="39" y="1027"/>
                      <a:pt x="39" y="1027"/>
                      <a:pt x="39" y="1027"/>
                    </a:cubicBezTo>
                    <a:cubicBezTo>
                      <a:pt x="31" y="1028"/>
                      <a:pt x="23" y="1032"/>
                      <a:pt x="17" y="1039"/>
                    </a:cubicBezTo>
                    <a:cubicBezTo>
                      <a:pt x="0" y="1056"/>
                      <a:pt x="0" y="1084"/>
                      <a:pt x="17" y="1101"/>
                    </a:cubicBezTo>
                    <a:cubicBezTo>
                      <a:pt x="34" y="1118"/>
                      <a:pt x="62" y="1118"/>
                      <a:pt x="79" y="1101"/>
                    </a:cubicBezTo>
                    <a:close/>
                    <a:moveTo>
                      <a:pt x="593" y="33"/>
                    </a:moveTo>
                    <a:cubicBezTo>
                      <a:pt x="602" y="25"/>
                      <a:pt x="615" y="25"/>
                      <a:pt x="624" y="33"/>
                    </a:cubicBezTo>
                    <a:cubicBezTo>
                      <a:pt x="632" y="42"/>
                      <a:pt x="632" y="55"/>
                      <a:pt x="624" y="63"/>
                    </a:cubicBezTo>
                    <a:cubicBezTo>
                      <a:pt x="615" y="72"/>
                      <a:pt x="602" y="72"/>
                      <a:pt x="593" y="63"/>
                    </a:cubicBezTo>
                    <a:cubicBezTo>
                      <a:pt x="585" y="55"/>
                      <a:pt x="585" y="42"/>
                      <a:pt x="593" y="33"/>
                    </a:cubicBezTo>
                    <a:close/>
                    <a:moveTo>
                      <a:pt x="33" y="1055"/>
                    </a:moveTo>
                    <a:cubicBezTo>
                      <a:pt x="41" y="1046"/>
                      <a:pt x="55" y="1046"/>
                      <a:pt x="63" y="1055"/>
                    </a:cubicBezTo>
                    <a:cubicBezTo>
                      <a:pt x="72" y="1063"/>
                      <a:pt x="72" y="1077"/>
                      <a:pt x="63" y="1085"/>
                    </a:cubicBezTo>
                    <a:cubicBezTo>
                      <a:pt x="55" y="1093"/>
                      <a:pt x="41" y="1093"/>
                      <a:pt x="33" y="1085"/>
                    </a:cubicBezTo>
                    <a:cubicBezTo>
                      <a:pt x="24" y="1077"/>
                      <a:pt x="24" y="1063"/>
                      <a:pt x="33" y="10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8" name="Freeform 15"/>
              <p:cNvSpPr>
                <a:spLocks noEditPoints="1"/>
              </p:cNvSpPr>
              <p:nvPr/>
            </p:nvSpPr>
            <p:spPr bwMode="auto">
              <a:xfrm>
                <a:off x="4017963" y="1184275"/>
                <a:ext cx="153988" cy="839788"/>
              </a:xfrm>
              <a:custGeom>
                <a:avLst/>
                <a:gdLst>
                  <a:gd name="T0" fmla="*/ 80 w 97"/>
                  <a:gd name="T1" fmla="*/ 510 h 528"/>
                  <a:gd name="T2" fmla="*/ 80 w 97"/>
                  <a:gd name="T3" fmla="*/ 448 h 528"/>
                  <a:gd name="T4" fmla="*/ 47 w 97"/>
                  <a:gd name="T5" fmla="*/ 435 h 528"/>
                  <a:gd name="T6" fmla="*/ 47 w 97"/>
                  <a:gd name="T7" fmla="*/ 92 h 528"/>
                  <a:gd name="T8" fmla="*/ 80 w 97"/>
                  <a:gd name="T9" fmla="*/ 80 h 528"/>
                  <a:gd name="T10" fmla="*/ 80 w 97"/>
                  <a:gd name="T11" fmla="*/ 17 h 528"/>
                  <a:gd name="T12" fmla="*/ 18 w 97"/>
                  <a:gd name="T13" fmla="*/ 17 h 528"/>
                  <a:gd name="T14" fmla="*/ 18 w 97"/>
                  <a:gd name="T15" fmla="*/ 80 h 528"/>
                  <a:gd name="T16" fmla="*/ 36 w 97"/>
                  <a:gd name="T17" fmla="*/ 90 h 528"/>
                  <a:gd name="T18" fmla="*/ 36 w 97"/>
                  <a:gd name="T19" fmla="*/ 437 h 528"/>
                  <a:gd name="T20" fmla="*/ 18 w 97"/>
                  <a:gd name="T21" fmla="*/ 448 h 528"/>
                  <a:gd name="T22" fmla="*/ 18 w 97"/>
                  <a:gd name="T23" fmla="*/ 510 h 528"/>
                  <a:gd name="T24" fmla="*/ 80 w 97"/>
                  <a:gd name="T25" fmla="*/ 510 h 528"/>
                  <a:gd name="T26" fmla="*/ 34 w 97"/>
                  <a:gd name="T27" fmla="*/ 33 h 528"/>
                  <a:gd name="T28" fmla="*/ 64 w 97"/>
                  <a:gd name="T29" fmla="*/ 33 h 528"/>
                  <a:gd name="T30" fmla="*/ 64 w 97"/>
                  <a:gd name="T31" fmla="*/ 64 h 528"/>
                  <a:gd name="T32" fmla="*/ 34 w 97"/>
                  <a:gd name="T33" fmla="*/ 64 h 528"/>
                  <a:gd name="T34" fmla="*/ 34 w 97"/>
                  <a:gd name="T35" fmla="*/ 33 h 528"/>
                  <a:gd name="T36" fmla="*/ 34 w 97"/>
                  <a:gd name="T37" fmla="*/ 464 h 528"/>
                  <a:gd name="T38" fmla="*/ 64 w 97"/>
                  <a:gd name="T39" fmla="*/ 464 h 528"/>
                  <a:gd name="T40" fmla="*/ 64 w 97"/>
                  <a:gd name="T41" fmla="*/ 494 h 528"/>
                  <a:gd name="T42" fmla="*/ 34 w 97"/>
                  <a:gd name="T43" fmla="*/ 494 h 528"/>
                  <a:gd name="T44" fmla="*/ 34 w 97"/>
                  <a:gd name="T45" fmla="*/ 464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7" h="528">
                    <a:moveTo>
                      <a:pt x="80" y="510"/>
                    </a:moveTo>
                    <a:cubicBezTo>
                      <a:pt x="97" y="493"/>
                      <a:pt x="97" y="465"/>
                      <a:pt x="80" y="448"/>
                    </a:cubicBezTo>
                    <a:cubicBezTo>
                      <a:pt x="71" y="439"/>
                      <a:pt x="59" y="435"/>
                      <a:pt x="47" y="435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59" y="93"/>
                      <a:pt x="71" y="89"/>
                      <a:pt x="80" y="80"/>
                    </a:cubicBezTo>
                    <a:cubicBezTo>
                      <a:pt x="97" y="62"/>
                      <a:pt x="97" y="34"/>
                      <a:pt x="80" y="17"/>
                    </a:cubicBezTo>
                    <a:cubicBezTo>
                      <a:pt x="63" y="0"/>
                      <a:pt x="35" y="0"/>
                      <a:pt x="18" y="17"/>
                    </a:cubicBezTo>
                    <a:cubicBezTo>
                      <a:pt x="0" y="34"/>
                      <a:pt x="0" y="62"/>
                      <a:pt x="18" y="80"/>
                    </a:cubicBezTo>
                    <a:cubicBezTo>
                      <a:pt x="23" y="85"/>
                      <a:pt x="29" y="88"/>
                      <a:pt x="36" y="90"/>
                    </a:cubicBezTo>
                    <a:cubicBezTo>
                      <a:pt x="36" y="437"/>
                      <a:pt x="36" y="437"/>
                      <a:pt x="36" y="437"/>
                    </a:cubicBezTo>
                    <a:cubicBezTo>
                      <a:pt x="29" y="439"/>
                      <a:pt x="23" y="443"/>
                      <a:pt x="18" y="448"/>
                    </a:cubicBezTo>
                    <a:cubicBezTo>
                      <a:pt x="0" y="465"/>
                      <a:pt x="0" y="493"/>
                      <a:pt x="18" y="510"/>
                    </a:cubicBezTo>
                    <a:cubicBezTo>
                      <a:pt x="35" y="528"/>
                      <a:pt x="63" y="528"/>
                      <a:pt x="80" y="510"/>
                    </a:cubicBezTo>
                    <a:close/>
                    <a:moveTo>
                      <a:pt x="34" y="33"/>
                    </a:moveTo>
                    <a:cubicBezTo>
                      <a:pt x="42" y="25"/>
                      <a:pt x="56" y="25"/>
                      <a:pt x="64" y="33"/>
                    </a:cubicBezTo>
                    <a:cubicBezTo>
                      <a:pt x="72" y="42"/>
                      <a:pt x="72" y="55"/>
                      <a:pt x="64" y="64"/>
                    </a:cubicBezTo>
                    <a:cubicBezTo>
                      <a:pt x="56" y="72"/>
                      <a:pt x="42" y="72"/>
                      <a:pt x="34" y="64"/>
                    </a:cubicBezTo>
                    <a:cubicBezTo>
                      <a:pt x="25" y="55"/>
                      <a:pt x="25" y="42"/>
                      <a:pt x="34" y="33"/>
                    </a:cubicBezTo>
                    <a:close/>
                    <a:moveTo>
                      <a:pt x="34" y="464"/>
                    </a:moveTo>
                    <a:cubicBezTo>
                      <a:pt x="42" y="456"/>
                      <a:pt x="56" y="456"/>
                      <a:pt x="64" y="464"/>
                    </a:cubicBezTo>
                    <a:cubicBezTo>
                      <a:pt x="72" y="472"/>
                      <a:pt x="72" y="486"/>
                      <a:pt x="64" y="494"/>
                    </a:cubicBezTo>
                    <a:cubicBezTo>
                      <a:pt x="56" y="503"/>
                      <a:pt x="42" y="503"/>
                      <a:pt x="34" y="494"/>
                    </a:cubicBezTo>
                    <a:cubicBezTo>
                      <a:pt x="25" y="486"/>
                      <a:pt x="25" y="472"/>
                      <a:pt x="34" y="4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9" name="Freeform 16"/>
              <p:cNvSpPr>
                <a:spLocks noEditPoints="1"/>
              </p:cNvSpPr>
              <p:nvPr/>
            </p:nvSpPr>
            <p:spPr bwMode="auto">
              <a:xfrm>
                <a:off x="3035300" y="2309812"/>
                <a:ext cx="1066800" cy="1065213"/>
              </a:xfrm>
              <a:custGeom>
                <a:avLst/>
                <a:gdLst>
                  <a:gd name="T0" fmla="*/ 80 w 671"/>
                  <a:gd name="T1" fmla="*/ 653 h 670"/>
                  <a:gd name="T2" fmla="*/ 83 w 671"/>
                  <a:gd name="T3" fmla="*/ 595 h 670"/>
                  <a:gd name="T4" fmla="*/ 596 w 671"/>
                  <a:gd name="T5" fmla="*/ 83 h 670"/>
                  <a:gd name="T6" fmla="*/ 654 w 671"/>
                  <a:gd name="T7" fmla="*/ 79 h 670"/>
                  <a:gd name="T8" fmla="*/ 654 w 671"/>
                  <a:gd name="T9" fmla="*/ 17 h 670"/>
                  <a:gd name="T10" fmla="*/ 591 w 671"/>
                  <a:gd name="T11" fmla="*/ 17 h 670"/>
                  <a:gd name="T12" fmla="*/ 588 w 671"/>
                  <a:gd name="T13" fmla="*/ 75 h 670"/>
                  <a:gd name="T14" fmla="*/ 75 w 671"/>
                  <a:gd name="T15" fmla="*/ 587 h 670"/>
                  <a:gd name="T16" fmla="*/ 17 w 671"/>
                  <a:gd name="T17" fmla="*/ 591 h 670"/>
                  <a:gd name="T18" fmla="*/ 17 w 671"/>
                  <a:gd name="T19" fmla="*/ 653 h 670"/>
                  <a:gd name="T20" fmla="*/ 80 w 671"/>
                  <a:gd name="T21" fmla="*/ 653 h 670"/>
                  <a:gd name="T22" fmla="*/ 607 w 671"/>
                  <a:gd name="T23" fmla="*/ 33 h 670"/>
                  <a:gd name="T24" fmla="*/ 638 w 671"/>
                  <a:gd name="T25" fmla="*/ 33 h 670"/>
                  <a:gd name="T26" fmla="*/ 638 w 671"/>
                  <a:gd name="T27" fmla="*/ 63 h 670"/>
                  <a:gd name="T28" fmla="*/ 607 w 671"/>
                  <a:gd name="T29" fmla="*/ 63 h 670"/>
                  <a:gd name="T30" fmla="*/ 607 w 671"/>
                  <a:gd name="T31" fmla="*/ 33 h 670"/>
                  <a:gd name="T32" fmla="*/ 33 w 671"/>
                  <a:gd name="T33" fmla="*/ 607 h 670"/>
                  <a:gd name="T34" fmla="*/ 64 w 671"/>
                  <a:gd name="T35" fmla="*/ 607 h 670"/>
                  <a:gd name="T36" fmla="*/ 64 w 671"/>
                  <a:gd name="T37" fmla="*/ 637 h 670"/>
                  <a:gd name="T38" fmla="*/ 33 w 671"/>
                  <a:gd name="T39" fmla="*/ 637 h 670"/>
                  <a:gd name="T40" fmla="*/ 33 w 671"/>
                  <a:gd name="T41" fmla="*/ 607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1" h="670">
                    <a:moveTo>
                      <a:pt x="80" y="653"/>
                    </a:moveTo>
                    <a:cubicBezTo>
                      <a:pt x="96" y="637"/>
                      <a:pt x="97" y="613"/>
                      <a:pt x="83" y="595"/>
                    </a:cubicBezTo>
                    <a:cubicBezTo>
                      <a:pt x="596" y="83"/>
                      <a:pt x="596" y="83"/>
                      <a:pt x="596" y="83"/>
                    </a:cubicBezTo>
                    <a:cubicBezTo>
                      <a:pt x="613" y="96"/>
                      <a:pt x="638" y="95"/>
                      <a:pt x="654" y="79"/>
                    </a:cubicBezTo>
                    <a:cubicBezTo>
                      <a:pt x="671" y="62"/>
                      <a:pt x="671" y="34"/>
                      <a:pt x="654" y="17"/>
                    </a:cubicBezTo>
                    <a:cubicBezTo>
                      <a:pt x="636" y="0"/>
                      <a:pt x="608" y="0"/>
                      <a:pt x="591" y="17"/>
                    </a:cubicBezTo>
                    <a:cubicBezTo>
                      <a:pt x="575" y="33"/>
                      <a:pt x="574" y="58"/>
                      <a:pt x="588" y="75"/>
                    </a:cubicBezTo>
                    <a:cubicBezTo>
                      <a:pt x="75" y="587"/>
                      <a:pt x="75" y="587"/>
                      <a:pt x="75" y="587"/>
                    </a:cubicBezTo>
                    <a:cubicBezTo>
                      <a:pt x="58" y="574"/>
                      <a:pt x="33" y="575"/>
                      <a:pt x="17" y="591"/>
                    </a:cubicBezTo>
                    <a:cubicBezTo>
                      <a:pt x="0" y="608"/>
                      <a:pt x="0" y="636"/>
                      <a:pt x="17" y="653"/>
                    </a:cubicBezTo>
                    <a:cubicBezTo>
                      <a:pt x="35" y="670"/>
                      <a:pt x="63" y="670"/>
                      <a:pt x="80" y="653"/>
                    </a:cubicBezTo>
                    <a:close/>
                    <a:moveTo>
                      <a:pt x="607" y="33"/>
                    </a:moveTo>
                    <a:cubicBezTo>
                      <a:pt x="616" y="25"/>
                      <a:pt x="629" y="25"/>
                      <a:pt x="638" y="33"/>
                    </a:cubicBezTo>
                    <a:cubicBezTo>
                      <a:pt x="646" y="41"/>
                      <a:pt x="646" y="55"/>
                      <a:pt x="638" y="63"/>
                    </a:cubicBezTo>
                    <a:cubicBezTo>
                      <a:pt x="629" y="72"/>
                      <a:pt x="616" y="72"/>
                      <a:pt x="607" y="63"/>
                    </a:cubicBezTo>
                    <a:cubicBezTo>
                      <a:pt x="599" y="55"/>
                      <a:pt x="599" y="41"/>
                      <a:pt x="607" y="33"/>
                    </a:cubicBezTo>
                    <a:close/>
                    <a:moveTo>
                      <a:pt x="33" y="607"/>
                    </a:moveTo>
                    <a:cubicBezTo>
                      <a:pt x="42" y="599"/>
                      <a:pt x="55" y="599"/>
                      <a:pt x="64" y="607"/>
                    </a:cubicBezTo>
                    <a:cubicBezTo>
                      <a:pt x="72" y="615"/>
                      <a:pt x="72" y="629"/>
                      <a:pt x="64" y="637"/>
                    </a:cubicBezTo>
                    <a:cubicBezTo>
                      <a:pt x="55" y="646"/>
                      <a:pt x="42" y="646"/>
                      <a:pt x="33" y="637"/>
                    </a:cubicBezTo>
                    <a:cubicBezTo>
                      <a:pt x="25" y="629"/>
                      <a:pt x="25" y="615"/>
                      <a:pt x="33" y="6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0" name="Freeform 17"/>
              <p:cNvSpPr>
                <a:spLocks noEditPoints="1"/>
              </p:cNvSpPr>
              <p:nvPr/>
            </p:nvSpPr>
            <p:spPr bwMode="auto">
              <a:xfrm>
                <a:off x="2711450" y="2643187"/>
                <a:ext cx="1785938" cy="1785938"/>
              </a:xfrm>
              <a:custGeom>
                <a:avLst/>
                <a:gdLst>
                  <a:gd name="T0" fmla="*/ 79 w 1122"/>
                  <a:gd name="T1" fmla="*/ 1105 h 1122"/>
                  <a:gd name="T2" fmla="*/ 83 w 1122"/>
                  <a:gd name="T3" fmla="*/ 1047 h 1122"/>
                  <a:gd name="T4" fmla="*/ 1046 w 1122"/>
                  <a:gd name="T5" fmla="*/ 83 h 1122"/>
                  <a:gd name="T6" fmla="*/ 1104 w 1122"/>
                  <a:gd name="T7" fmla="*/ 80 h 1122"/>
                  <a:gd name="T8" fmla="*/ 1104 w 1122"/>
                  <a:gd name="T9" fmla="*/ 17 h 1122"/>
                  <a:gd name="T10" fmla="*/ 1042 w 1122"/>
                  <a:gd name="T11" fmla="*/ 17 h 1122"/>
                  <a:gd name="T12" fmla="*/ 1038 w 1122"/>
                  <a:gd name="T13" fmla="*/ 75 h 1122"/>
                  <a:gd name="T14" fmla="*/ 75 w 1122"/>
                  <a:gd name="T15" fmla="*/ 1039 h 1122"/>
                  <a:gd name="T16" fmla="*/ 17 w 1122"/>
                  <a:gd name="T17" fmla="*/ 1042 h 1122"/>
                  <a:gd name="T18" fmla="*/ 17 w 1122"/>
                  <a:gd name="T19" fmla="*/ 1105 h 1122"/>
                  <a:gd name="T20" fmla="*/ 79 w 1122"/>
                  <a:gd name="T21" fmla="*/ 1105 h 1122"/>
                  <a:gd name="T22" fmla="*/ 1058 w 1122"/>
                  <a:gd name="T23" fmla="*/ 33 h 1122"/>
                  <a:gd name="T24" fmla="*/ 1088 w 1122"/>
                  <a:gd name="T25" fmla="*/ 33 h 1122"/>
                  <a:gd name="T26" fmla="*/ 1088 w 1122"/>
                  <a:gd name="T27" fmla="*/ 64 h 1122"/>
                  <a:gd name="T28" fmla="*/ 1058 w 1122"/>
                  <a:gd name="T29" fmla="*/ 64 h 1122"/>
                  <a:gd name="T30" fmla="*/ 1058 w 1122"/>
                  <a:gd name="T31" fmla="*/ 33 h 1122"/>
                  <a:gd name="T32" fmla="*/ 33 w 1122"/>
                  <a:gd name="T33" fmla="*/ 1058 h 1122"/>
                  <a:gd name="T34" fmla="*/ 63 w 1122"/>
                  <a:gd name="T35" fmla="*/ 1058 h 1122"/>
                  <a:gd name="T36" fmla="*/ 63 w 1122"/>
                  <a:gd name="T37" fmla="*/ 1089 h 1122"/>
                  <a:gd name="T38" fmla="*/ 33 w 1122"/>
                  <a:gd name="T39" fmla="*/ 1089 h 1122"/>
                  <a:gd name="T40" fmla="*/ 33 w 1122"/>
                  <a:gd name="T41" fmla="*/ 1058 h 1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22" h="1122">
                    <a:moveTo>
                      <a:pt x="79" y="1105"/>
                    </a:moveTo>
                    <a:cubicBezTo>
                      <a:pt x="95" y="1089"/>
                      <a:pt x="96" y="1064"/>
                      <a:pt x="83" y="1047"/>
                    </a:cubicBezTo>
                    <a:cubicBezTo>
                      <a:pt x="1046" y="83"/>
                      <a:pt x="1046" y="83"/>
                      <a:pt x="1046" y="83"/>
                    </a:cubicBezTo>
                    <a:cubicBezTo>
                      <a:pt x="1064" y="97"/>
                      <a:pt x="1089" y="96"/>
                      <a:pt x="1104" y="80"/>
                    </a:cubicBezTo>
                    <a:cubicBezTo>
                      <a:pt x="1122" y="63"/>
                      <a:pt x="1122" y="35"/>
                      <a:pt x="1104" y="17"/>
                    </a:cubicBezTo>
                    <a:cubicBezTo>
                      <a:pt x="1087" y="0"/>
                      <a:pt x="1059" y="0"/>
                      <a:pt x="1042" y="17"/>
                    </a:cubicBezTo>
                    <a:cubicBezTo>
                      <a:pt x="1026" y="33"/>
                      <a:pt x="1025" y="58"/>
                      <a:pt x="1038" y="75"/>
                    </a:cubicBezTo>
                    <a:cubicBezTo>
                      <a:pt x="75" y="1039"/>
                      <a:pt x="75" y="1039"/>
                      <a:pt x="75" y="1039"/>
                    </a:cubicBezTo>
                    <a:cubicBezTo>
                      <a:pt x="58" y="1026"/>
                      <a:pt x="33" y="1027"/>
                      <a:pt x="17" y="1042"/>
                    </a:cubicBezTo>
                    <a:cubicBezTo>
                      <a:pt x="0" y="1060"/>
                      <a:pt x="0" y="1088"/>
                      <a:pt x="17" y="1105"/>
                    </a:cubicBezTo>
                    <a:cubicBezTo>
                      <a:pt x="34" y="1122"/>
                      <a:pt x="62" y="1122"/>
                      <a:pt x="79" y="1105"/>
                    </a:cubicBezTo>
                    <a:close/>
                    <a:moveTo>
                      <a:pt x="1058" y="33"/>
                    </a:moveTo>
                    <a:cubicBezTo>
                      <a:pt x="1066" y="25"/>
                      <a:pt x="1080" y="25"/>
                      <a:pt x="1088" y="33"/>
                    </a:cubicBezTo>
                    <a:cubicBezTo>
                      <a:pt x="1097" y="42"/>
                      <a:pt x="1097" y="55"/>
                      <a:pt x="1088" y="64"/>
                    </a:cubicBezTo>
                    <a:cubicBezTo>
                      <a:pt x="1080" y="72"/>
                      <a:pt x="1066" y="72"/>
                      <a:pt x="1058" y="64"/>
                    </a:cubicBezTo>
                    <a:cubicBezTo>
                      <a:pt x="1050" y="55"/>
                      <a:pt x="1050" y="42"/>
                      <a:pt x="1058" y="33"/>
                    </a:cubicBezTo>
                    <a:close/>
                    <a:moveTo>
                      <a:pt x="33" y="1058"/>
                    </a:moveTo>
                    <a:cubicBezTo>
                      <a:pt x="41" y="1050"/>
                      <a:pt x="55" y="1050"/>
                      <a:pt x="63" y="1058"/>
                    </a:cubicBezTo>
                    <a:cubicBezTo>
                      <a:pt x="72" y="1067"/>
                      <a:pt x="72" y="1080"/>
                      <a:pt x="63" y="1089"/>
                    </a:cubicBezTo>
                    <a:cubicBezTo>
                      <a:pt x="55" y="1097"/>
                      <a:pt x="41" y="1097"/>
                      <a:pt x="33" y="1089"/>
                    </a:cubicBezTo>
                    <a:cubicBezTo>
                      <a:pt x="25" y="1080"/>
                      <a:pt x="25" y="1067"/>
                      <a:pt x="33" y="10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1" name="Freeform 18"/>
              <p:cNvSpPr>
                <a:spLocks noEditPoints="1"/>
              </p:cNvSpPr>
              <p:nvPr/>
            </p:nvSpPr>
            <p:spPr bwMode="auto">
              <a:xfrm>
                <a:off x="2851151" y="2784475"/>
                <a:ext cx="1785938" cy="1784350"/>
              </a:xfrm>
              <a:custGeom>
                <a:avLst/>
                <a:gdLst>
                  <a:gd name="T0" fmla="*/ 79 w 1122"/>
                  <a:gd name="T1" fmla="*/ 1105 h 1122"/>
                  <a:gd name="T2" fmla="*/ 83 w 1122"/>
                  <a:gd name="T3" fmla="*/ 1047 h 1122"/>
                  <a:gd name="T4" fmla="*/ 1047 w 1122"/>
                  <a:gd name="T5" fmla="*/ 83 h 1122"/>
                  <a:gd name="T6" fmla="*/ 1105 w 1122"/>
                  <a:gd name="T7" fmla="*/ 80 h 1122"/>
                  <a:gd name="T8" fmla="*/ 1105 w 1122"/>
                  <a:gd name="T9" fmla="*/ 17 h 1122"/>
                  <a:gd name="T10" fmla="*/ 1042 w 1122"/>
                  <a:gd name="T11" fmla="*/ 17 h 1122"/>
                  <a:gd name="T12" fmla="*/ 1039 w 1122"/>
                  <a:gd name="T13" fmla="*/ 75 h 1122"/>
                  <a:gd name="T14" fmla="*/ 75 w 1122"/>
                  <a:gd name="T15" fmla="*/ 1039 h 1122"/>
                  <a:gd name="T16" fmla="*/ 17 w 1122"/>
                  <a:gd name="T17" fmla="*/ 1043 h 1122"/>
                  <a:gd name="T18" fmla="*/ 17 w 1122"/>
                  <a:gd name="T19" fmla="*/ 1105 h 1122"/>
                  <a:gd name="T20" fmla="*/ 79 w 1122"/>
                  <a:gd name="T21" fmla="*/ 1105 h 1122"/>
                  <a:gd name="T22" fmla="*/ 1058 w 1122"/>
                  <a:gd name="T23" fmla="*/ 33 h 1122"/>
                  <a:gd name="T24" fmla="*/ 1089 w 1122"/>
                  <a:gd name="T25" fmla="*/ 33 h 1122"/>
                  <a:gd name="T26" fmla="*/ 1089 w 1122"/>
                  <a:gd name="T27" fmla="*/ 64 h 1122"/>
                  <a:gd name="T28" fmla="*/ 1058 w 1122"/>
                  <a:gd name="T29" fmla="*/ 64 h 1122"/>
                  <a:gd name="T30" fmla="*/ 1058 w 1122"/>
                  <a:gd name="T31" fmla="*/ 33 h 1122"/>
                  <a:gd name="T32" fmla="*/ 33 w 1122"/>
                  <a:gd name="T33" fmla="*/ 1059 h 1122"/>
                  <a:gd name="T34" fmla="*/ 63 w 1122"/>
                  <a:gd name="T35" fmla="*/ 1059 h 1122"/>
                  <a:gd name="T36" fmla="*/ 63 w 1122"/>
                  <a:gd name="T37" fmla="*/ 1089 h 1122"/>
                  <a:gd name="T38" fmla="*/ 33 w 1122"/>
                  <a:gd name="T39" fmla="*/ 1089 h 1122"/>
                  <a:gd name="T40" fmla="*/ 33 w 1122"/>
                  <a:gd name="T41" fmla="*/ 1059 h 1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22" h="1122">
                    <a:moveTo>
                      <a:pt x="79" y="1105"/>
                    </a:moveTo>
                    <a:cubicBezTo>
                      <a:pt x="95" y="1089"/>
                      <a:pt x="96" y="1064"/>
                      <a:pt x="83" y="1047"/>
                    </a:cubicBezTo>
                    <a:cubicBezTo>
                      <a:pt x="1047" y="83"/>
                      <a:pt x="1047" y="83"/>
                      <a:pt x="1047" y="83"/>
                    </a:cubicBezTo>
                    <a:cubicBezTo>
                      <a:pt x="1064" y="97"/>
                      <a:pt x="1089" y="96"/>
                      <a:pt x="1105" y="80"/>
                    </a:cubicBezTo>
                    <a:cubicBezTo>
                      <a:pt x="1122" y="63"/>
                      <a:pt x="1122" y="35"/>
                      <a:pt x="1105" y="17"/>
                    </a:cubicBezTo>
                    <a:cubicBezTo>
                      <a:pt x="1087" y="0"/>
                      <a:pt x="1059" y="0"/>
                      <a:pt x="1042" y="17"/>
                    </a:cubicBezTo>
                    <a:cubicBezTo>
                      <a:pt x="1026" y="33"/>
                      <a:pt x="1025" y="58"/>
                      <a:pt x="1039" y="75"/>
                    </a:cubicBezTo>
                    <a:cubicBezTo>
                      <a:pt x="75" y="1039"/>
                      <a:pt x="75" y="1039"/>
                      <a:pt x="75" y="1039"/>
                    </a:cubicBezTo>
                    <a:cubicBezTo>
                      <a:pt x="58" y="1026"/>
                      <a:pt x="33" y="1027"/>
                      <a:pt x="17" y="1043"/>
                    </a:cubicBezTo>
                    <a:cubicBezTo>
                      <a:pt x="0" y="1060"/>
                      <a:pt x="0" y="1088"/>
                      <a:pt x="17" y="1105"/>
                    </a:cubicBezTo>
                    <a:cubicBezTo>
                      <a:pt x="34" y="1122"/>
                      <a:pt x="62" y="1122"/>
                      <a:pt x="79" y="1105"/>
                    </a:cubicBezTo>
                    <a:close/>
                    <a:moveTo>
                      <a:pt x="1058" y="33"/>
                    </a:moveTo>
                    <a:cubicBezTo>
                      <a:pt x="1067" y="25"/>
                      <a:pt x="1080" y="25"/>
                      <a:pt x="1089" y="33"/>
                    </a:cubicBezTo>
                    <a:cubicBezTo>
                      <a:pt x="1097" y="42"/>
                      <a:pt x="1097" y="55"/>
                      <a:pt x="1089" y="64"/>
                    </a:cubicBezTo>
                    <a:cubicBezTo>
                      <a:pt x="1080" y="72"/>
                      <a:pt x="1067" y="72"/>
                      <a:pt x="1058" y="64"/>
                    </a:cubicBezTo>
                    <a:cubicBezTo>
                      <a:pt x="1050" y="55"/>
                      <a:pt x="1050" y="42"/>
                      <a:pt x="1058" y="33"/>
                    </a:cubicBezTo>
                    <a:close/>
                    <a:moveTo>
                      <a:pt x="33" y="1059"/>
                    </a:moveTo>
                    <a:cubicBezTo>
                      <a:pt x="41" y="1050"/>
                      <a:pt x="55" y="1050"/>
                      <a:pt x="63" y="1059"/>
                    </a:cubicBezTo>
                    <a:cubicBezTo>
                      <a:pt x="72" y="1067"/>
                      <a:pt x="72" y="1081"/>
                      <a:pt x="63" y="1089"/>
                    </a:cubicBezTo>
                    <a:cubicBezTo>
                      <a:pt x="55" y="1097"/>
                      <a:pt x="41" y="1097"/>
                      <a:pt x="33" y="1089"/>
                    </a:cubicBezTo>
                    <a:cubicBezTo>
                      <a:pt x="25" y="1081"/>
                      <a:pt x="25" y="1067"/>
                      <a:pt x="33" y="10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2" name="Freeform 19"/>
              <p:cNvSpPr>
                <a:spLocks noEditPoints="1"/>
              </p:cNvSpPr>
              <p:nvPr/>
            </p:nvSpPr>
            <p:spPr bwMode="auto">
              <a:xfrm>
                <a:off x="938213" y="2347912"/>
                <a:ext cx="3378200" cy="4021138"/>
              </a:xfrm>
              <a:custGeom>
                <a:avLst/>
                <a:gdLst>
                  <a:gd name="T0" fmla="*/ 80 w 2123"/>
                  <a:gd name="T1" fmla="*/ 2510 h 2527"/>
                  <a:gd name="T2" fmla="*/ 83 w 2123"/>
                  <a:gd name="T3" fmla="*/ 2452 h 2527"/>
                  <a:gd name="T4" fmla="*/ 1041 w 2123"/>
                  <a:gd name="T5" fmla="*/ 1493 h 2527"/>
                  <a:gd name="T6" fmla="*/ 1041 w 2123"/>
                  <a:gd name="T7" fmla="*/ 1097 h 2527"/>
                  <a:gd name="T8" fmla="*/ 2052 w 2123"/>
                  <a:gd name="T9" fmla="*/ 87 h 2527"/>
                  <a:gd name="T10" fmla="*/ 2106 w 2123"/>
                  <a:gd name="T11" fmla="*/ 80 h 2527"/>
                  <a:gd name="T12" fmla="*/ 2106 w 2123"/>
                  <a:gd name="T13" fmla="*/ 18 h 2527"/>
                  <a:gd name="T14" fmla="*/ 2043 w 2123"/>
                  <a:gd name="T15" fmla="*/ 18 h 2527"/>
                  <a:gd name="T16" fmla="*/ 2043 w 2123"/>
                  <a:gd name="T17" fmla="*/ 79 h 2527"/>
                  <a:gd name="T18" fmla="*/ 1030 w 2123"/>
                  <a:gd name="T19" fmla="*/ 1092 h 2527"/>
                  <a:gd name="T20" fmla="*/ 1030 w 2123"/>
                  <a:gd name="T21" fmla="*/ 1489 h 2527"/>
                  <a:gd name="T22" fmla="*/ 75 w 2123"/>
                  <a:gd name="T23" fmla="*/ 2444 h 2527"/>
                  <a:gd name="T24" fmla="*/ 17 w 2123"/>
                  <a:gd name="T25" fmla="*/ 2448 h 2527"/>
                  <a:gd name="T26" fmla="*/ 17 w 2123"/>
                  <a:gd name="T27" fmla="*/ 2510 h 2527"/>
                  <a:gd name="T28" fmla="*/ 80 w 2123"/>
                  <a:gd name="T29" fmla="*/ 2510 h 2527"/>
                  <a:gd name="T30" fmla="*/ 2059 w 2123"/>
                  <a:gd name="T31" fmla="*/ 34 h 2527"/>
                  <a:gd name="T32" fmla="*/ 2090 w 2123"/>
                  <a:gd name="T33" fmla="*/ 34 h 2527"/>
                  <a:gd name="T34" fmla="*/ 2090 w 2123"/>
                  <a:gd name="T35" fmla="*/ 64 h 2527"/>
                  <a:gd name="T36" fmla="*/ 2059 w 2123"/>
                  <a:gd name="T37" fmla="*/ 64 h 2527"/>
                  <a:gd name="T38" fmla="*/ 2059 w 2123"/>
                  <a:gd name="T39" fmla="*/ 34 h 2527"/>
                  <a:gd name="T40" fmla="*/ 33 w 2123"/>
                  <a:gd name="T41" fmla="*/ 2464 h 2527"/>
                  <a:gd name="T42" fmla="*/ 64 w 2123"/>
                  <a:gd name="T43" fmla="*/ 2464 h 2527"/>
                  <a:gd name="T44" fmla="*/ 64 w 2123"/>
                  <a:gd name="T45" fmla="*/ 2494 h 2527"/>
                  <a:gd name="T46" fmla="*/ 33 w 2123"/>
                  <a:gd name="T47" fmla="*/ 2494 h 2527"/>
                  <a:gd name="T48" fmla="*/ 33 w 2123"/>
                  <a:gd name="T49" fmla="*/ 2464 h 2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23" h="2527">
                    <a:moveTo>
                      <a:pt x="80" y="2510"/>
                    </a:moveTo>
                    <a:cubicBezTo>
                      <a:pt x="96" y="2494"/>
                      <a:pt x="97" y="2469"/>
                      <a:pt x="83" y="2452"/>
                    </a:cubicBezTo>
                    <a:cubicBezTo>
                      <a:pt x="1041" y="1493"/>
                      <a:pt x="1041" y="1493"/>
                      <a:pt x="1041" y="1493"/>
                    </a:cubicBezTo>
                    <a:cubicBezTo>
                      <a:pt x="1041" y="1097"/>
                      <a:pt x="1041" y="1097"/>
                      <a:pt x="1041" y="1097"/>
                    </a:cubicBezTo>
                    <a:cubicBezTo>
                      <a:pt x="2052" y="87"/>
                      <a:pt x="2052" y="87"/>
                      <a:pt x="2052" y="87"/>
                    </a:cubicBezTo>
                    <a:cubicBezTo>
                      <a:pt x="2069" y="97"/>
                      <a:pt x="2091" y="95"/>
                      <a:pt x="2106" y="80"/>
                    </a:cubicBezTo>
                    <a:cubicBezTo>
                      <a:pt x="2123" y="63"/>
                      <a:pt x="2123" y="35"/>
                      <a:pt x="2106" y="18"/>
                    </a:cubicBezTo>
                    <a:cubicBezTo>
                      <a:pt x="2089" y="0"/>
                      <a:pt x="2061" y="0"/>
                      <a:pt x="2043" y="18"/>
                    </a:cubicBezTo>
                    <a:cubicBezTo>
                      <a:pt x="2026" y="35"/>
                      <a:pt x="2026" y="62"/>
                      <a:pt x="2043" y="79"/>
                    </a:cubicBezTo>
                    <a:cubicBezTo>
                      <a:pt x="1030" y="1092"/>
                      <a:pt x="1030" y="1092"/>
                      <a:pt x="1030" y="1092"/>
                    </a:cubicBezTo>
                    <a:cubicBezTo>
                      <a:pt x="1030" y="1489"/>
                      <a:pt x="1030" y="1489"/>
                      <a:pt x="1030" y="1489"/>
                    </a:cubicBezTo>
                    <a:cubicBezTo>
                      <a:pt x="75" y="2444"/>
                      <a:pt x="75" y="2444"/>
                      <a:pt x="75" y="2444"/>
                    </a:cubicBezTo>
                    <a:cubicBezTo>
                      <a:pt x="58" y="2431"/>
                      <a:pt x="33" y="2432"/>
                      <a:pt x="17" y="2448"/>
                    </a:cubicBezTo>
                    <a:cubicBezTo>
                      <a:pt x="0" y="2465"/>
                      <a:pt x="0" y="2493"/>
                      <a:pt x="17" y="2510"/>
                    </a:cubicBezTo>
                    <a:cubicBezTo>
                      <a:pt x="34" y="2527"/>
                      <a:pt x="62" y="2527"/>
                      <a:pt x="80" y="2510"/>
                    </a:cubicBezTo>
                    <a:close/>
                    <a:moveTo>
                      <a:pt x="2059" y="34"/>
                    </a:moveTo>
                    <a:cubicBezTo>
                      <a:pt x="2068" y="25"/>
                      <a:pt x="2081" y="25"/>
                      <a:pt x="2090" y="34"/>
                    </a:cubicBezTo>
                    <a:cubicBezTo>
                      <a:pt x="2098" y="42"/>
                      <a:pt x="2098" y="56"/>
                      <a:pt x="2090" y="64"/>
                    </a:cubicBezTo>
                    <a:cubicBezTo>
                      <a:pt x="2081" y="72"/>
                      <a:pt x="2068" y="72"/>
                      <a:pt x="2059" y="64"/>
                    </a:cubicBezTo>
                    <a:cubicBezTo>
                      <a:pt x="2051" y="56"/>
                      <a:pt x="2051" y="42"/>
                      <a:pt x="2059" y="34"/>
                    </a:cubicBezTo>
                    <a:close/>
                    <a:moveTo>
                      <a:pt x="33" y="2464"/>
                    </a:moveTo>
                    <a:cubicBezTo>
                      <a:pt x="42" y="2456"/>
                      <a:pt x="55" y="2456"/>
                      <a:pt x="64" y="2464"/>
                    </a:cubicBezTo>
                    <a:cubicBezTo>
                      <a:pt x="72" y="2472"/>
                      <a:pt x="72" y="2486"/>
                      <a:pt x="64" y="2494"/>
                    </a:cubicBezTo>
                    <a:cubicBezTo>
                      <a:pt x="55" y="2503"/>
                      <a:pt x="42" y="2503"/>
                      <a:pt x="33" y="2494"/>
                    </a:cubicBezTo>
                    <a:cubicBezTo>
                      <a:pt x="25" y="2486"/>
                      <a:pt x="25" y="2472"/>
                      <a:pt x="33" y="24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333" name="Freeform 20"/>
              <p:cNvSpPr>
                <a:spLocks noEditPoints="1"/>
              </p:cNvSpPr>
              <p:nvPr/>
            </p:nvSpPr>
            <p:spPr bwMode="auto">
              <a:xfrm>
                <a:off x="2136775" y="3438525"/>
                <a:ext cx="671513" cy="1452563"/>
              </a:xfrm>
              <a:custGeom>
                <a:avLst/>
                <a:gdLst>
                  <a:gd name="T0" fmla="*/ 79 w 422"/>
                  <a:gd name="T1" fmla="*/ 896 h 913"/>
                  <a:gd name="T2" fmla="*/ 79 w 422"/>
                  <a:gd name="T3" fmla="*/ 834 h 913"/>
                  <a:gd name="T4" fmla="*/ 48 w 422"/>
                  <a:gd name="T5" fmla="*/ 821 h 913"/>
                  <a:gd name="T6" fmla="*/ 48 w 422"/>
                  <a:gd name="T7" fmla="*/ 380 h 913"/>
                  <a:gd name="T8" fmla="*/ 346 w 422"/>
                  <a:gd name="T9" fmla="*/ 82 h 913"/>
                  <a:gd name="T10" fmla="*/ 405 w 422"/>
                  <a:gd name="T11" fmla="*/ 79 h 913"/>
                  <a:gd name="T12" fmla="*/ 405 w 422"/>
                  <a:gd name="T13" fmla="*/ 17 h 913"/>
                  <a:gd name="T14" fmla="*/ 343 w 422"/>
                  <a:gd name="T15" fmla="*/ 17 h 913"/>
                  <a:gd name="T16" fmla="*/ 338 w 422"/>
                  <a:gd name="T17" fmla="*/ 74 h 913"/>
                  <a:gd name="T18" fmla="*/ 37 w 422"/>
                  <a:gd name="T19" fmla="*/ 375 h 913"/>
                  <a:gd name="T20" fmla="*/ 37 w 422"/>
                  <a:gd name="T21" fmla="*/ 823 h 913"/>
                  <a:gd name="T22" fmla="*/ 17 w 422"/>
                  <a:gd name="T23" fmla="*/ 834 h 913"/>
                  <a:gd name="T24" fmla="*/ 17 w 422"/>
                  <a:gd name="T25" fmla="*/ 896 h 913"/>
                  <a:gd name="T26" fmla="*/ 79 w 422"/>
                  <a:gd name="T27" fmla="*/ 896 h 913"/>
                  <a:gd name="T28" fmla="*/ 359 w 422"/>
                  <a:gd name="T29" fmla="*/ 33 h 913"/>
                  <a:gd name="T30" fmla="*/ 389 w 422"/>
                  <a:gd name="T31" fmla="*/ 33 h 913"/>
                  <a:gd name="T32" fmla="*/ 389 w 422"/>
                  <a:gd name="T33" fmla="*/ 63 h 913"/>
                  <a:gd name="T34" fmla="*/ 359 w 422"/>
                  <a:gd name="T35" fmla="*/ 63 h 913"/>
                  <a:gd name="T36" fmla="*/ 359 w 422"/>
                  <a:gd name="T37" fmla="*/ 33 h 913"/>
                  <a:gd name="T38" fmla="*/ 33 w 422"/>
                  <a:gd name="T39" fmla="*/ 850 h 913"/>
                  <a:gd name="T40" fmla="*/ 63 w 422"/>
                  <a:gd name="T41" fmla="*/ 850 h 913"/>
                  <a:gd name="T42" fmla="*/ 63 w 422"/>
                  <a:gd name="T43" fmla="*/ 880 h 913"/>
                  <a:gd name="T44" fmla="*/ 33 w 422"/>
                  <a:gd name="T45" fmla="*/ 880 h 913"/>
                  <a:gd name="T46" fmla="*/ 33 w 422"/>
                  <a:gd name="T47" fmla="*/ 850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22" h="913">
                    <a:moveTo>
                      <a:pt x="79" y="896"/>
                    </a:moveTo>
                    <a:cubicBezTo>
                      <a:pt x="97" y="879"/>
                      <a:pt x="97" y="851"/>
                      <a:pt x="79" y="834"/>
                    </a:cubicBezTo>
                    <a:cubicBezTo>
                      <a:pt x="71" y="825"/>
                      <a:pt x="60" y="821"/>
                      <a:pt x="48" y="821"/>
                    </a:cubicBezTo>
                    <a:cubicBezTo>
                      <a:pt x="48" y="380"/>
                      <a:pt x="48" y="380"/>
                      <a:pt x="48" y="380"/>
                    </a:cubicBezTo>
                    <a:cubicBezTo>
                      <a:pt x="346" y="82"/>
                      <a:pt x="346" y="82"/>
                      <a:pt x="346" y="82"/>
                    </a:cubicBezTo>
                    <a:cubicBezTo>
                      <a:pt x="363" y="96"/>
                      <a:pt x="389" y="96"/>
                      <a:pt x="405" y="79"/>
                    </a:cubicBezTo>
                    <a:cubicBezTo>
                      <a:pt x="422" y="62"/>
                      <a:pt x="422" y="34"/>
                      <a:pt x="405" y="17"/>
                    </a:cubicBezTo>
                    <a:cubicBezTo>
                      <a:pt x="388" y="0"/>
                      <a:pt x="360" y="0"/>
                      <a:pt x="343" y="17"/>
                    </a:cubicBezTo>
                    <a:cubicBezTo>
                      <a:pt x="327" y="32"/>
                      <a:pt x="326" y="57"/>
                      <a:pt x="338" y="74"/>
                    </a:cubicBezTo>
                    <a:cubicBezTo>
                      <a:pt x="37" y="375"/>
                      <a:pt x="37" y="375"/>
                      <a:pt x="37" y="375"/>
                    </a:cubicBezTo>
                    <a:cubicBezTo>
                      <a:pt x="37" y="823"/>
                      <a:pt x="37" y="823"/>
                      <a:pt x="37" y="823"/>
                    </a:cubicBezTo>
                    <a:cubicBezTo>
                      <a:pt x="30" y="825"/>
                      <a:pt x="23" y="828"/>
                      <a:pt x="17" y="834"/>
                    </a:cubicBezTo>
                    <a:cubicBezTo>
                      <a:pt x="0" y="851"/>
                      <a:pt x="0" y="879"/>
                      <a:pt x="17" y="896"/>
                    </a:cubicBezTo>
                    <a:cubicBezTo>
                      <a:pt x="34" y="913"/>
                      <a:pt x="62" y="913"/>
                      <a:pt x="79" y="896"/>
                    </a:cubicBezTo>
                    <a:close/>
                    <a:moveTo>
                      <a:pt x="359" y="33"/>
                    </a:moveTo>
                    <a:cubicBezTo>
                      <a:pt x="367" y="25"/>
                      <a:pt x="381" y="25"/>
                      <a:pt x="389" y="33"/>
                    </a:cubicBezTo>
                    <a:cubicBezTo>
                      <a:pt x="397" y="41"/>
                      <a:pt x="397" y="55"/>
                      <a:pt x="389" y="63"/>
                    </a:cubicBezTo>
                    <a:cubicBezTo>
                      <a:pt x="381" y="72"/>
                      <a:pt x="367" y="72"/>
                      <a:pt x="359" y="63"/>
                    </a:cubicBezTo>
                    <a:cubicBezTo>
                      <a:pt x="350" y="55"/>
                      <a:pt x="350" y="41"/>
                      <a:pt x="359" y="33"/>
                    </a:cubicBezTo>
                    <a:close/>
                    <a:moveTo>
                      <a:pt x="33" y="850"/>
                    </a:moveTo>
                    <a:cubicBezTo>
                      <a:pt x="41" y="842"/>
                      <a:pt x="55" y="842"/>
                      <a:pt x="63" y="850"/>
                    </a:cubicBezTo>
                    <a:cubicBezTo>
                      <a:pt x="72" y="858"/>
                      <a:pt x="72" y="872"/>
                      <a:pt x="63" y="880"/>
                    </a:cubicBezTo>
                    <a:cubicBezTo>
                      <a:pt x="55" y="889"/>
                      <a:pt x="41" y="889"/>
                      <a:pt x="33" y="880"/>
                    </a:cubicBezTo>
                    <a:cubicBezTo>
                      <a:pt x="25" y="872"/>
                      <a:pt x="25" y="858"/>
                      <a:pt x="33" y="8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4" name="Freeform 21"/>
              <p:cNvSpPr>
                <a:spLocks noEditPoints="1"/>
              </p:cNvSpPr>
              <p:nvPr/>
            </p:nvSpPr>
            <p:spPr bwMode="auto">
              <a:xfrm>
                <a:off x="785813" y="4894262"/>
                <a:ext cx="1352550" cy="1350963"/>
              </a:xfrm>
              <a:custGeom>
                <a:avLst/>
                <a:gdLst>
                  <a:gd name="T0" fmla="*/ 80 w 850"/>
                  <a:gd name="T1" fmla="*/ 832 h 849"/>
                  <a:gd name="T2" fmla="*/ 83 w 850"/>
                  <a:gd name="T3" fmla="*/ 774 h 849"/>
                  <a:gd name="T4" fmla="*/ 775 w 850"/>
                  <a:gd name="T5" fmla="*/ 83 h 849"/>
                  <a:gd name="T6" fmla="*/ 833 w 850"/>
                  <a:gd name="T7" fmla="*/ 79 h 849"/>
                  <a:gd name="T8" fmla="*/ 833 w 850"/>
                  <a:gd name="T9" fmla="*/ 17 h 849"/>
                  <a:gd name="T10" fmla="*/ 770 w 850"/>
                  <a:gd name="T11" fmla="*/ 17 h 849"/>
                  <a:gd name="T12" fmla="*/ 767 w 850"/>
                  <a:gd name="T13" fmla="*/ 75 h 849"/>
                  <a:gd name="T14" fmla="*/ 75 w 850"/>
                  <a:gd name="T15" fmla="*/ 766 h 849"/>
                  <a:gd name="T16" fmla="*/ 17 w 850"/>
                  <a:gd name="T17" fmla="*/ 770 h 849"/>
                  <a:gd name="T18" fmla="*/ 17 w 850"/>
                  <a:gd name="T19" fmla="*/ 832 h 849"/>
                  <a:gd name="T20" fmla="*/ 80 w 850"/>
                  <a:gd name="T21" fmla="*/ 832 h 849"/>
                  <a:gd name="T22" fmla="*/ 786 w 850"/>
                  <a:gd name="T23" fmla="*/ 33 h 849"/>
                  <a:gd name="T24" fmla="*/ 817 w 850"/>
                  <a:gd name="T25" fmla="*/ 33 h 849"/>
                  <a:gd name="T26" fmla="*/ 817 w 850"/>
                  <a:gd name="T27" fmla="*/ 63 h 849"/>
                  <a:gd name="T28" fmla="*/ 786 w 850"/>
                  <a:gd name="T29" fmla="*/ 63 h 849"/>
                  <a:gd name="T30" fmla="*/ 786 w 850"/>
                  <a:gd name="T31" fmla="*/ 33 h 849"/>
                  <a:gd name="T32" fmla="*/ 33 w 850"/>
                  <a:gd name="T33" fmla="*/ 786 h 849"/>
                  <a:gd name="T34" fmla="*/ 64 w 850"/>
                  <a:gd name="T35" fmla="*/ 786 h 849"/>
                  <a:gd name="T36" fmla="*/ 64 w 850"/>
                  <a:gd name="T37" fmla="*/ 816 h 849"/>
                  <a:gd name="T38" fmla="*/ 33 w 850"/>
                  <a:gd name="T39" fmla="*/ 816 h 849"/>
                  <a:gd name="T40" fmla="*/ 33 w 850"/>
                  <a:gd name="T41" fmla="*/ 786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0" h="849">
                    <a:moveTo>
                      <a:pt x="80" y="832"/>
                    </a:moveTo>
                    <a:cubicBezTo>
                      <a:pt x="96" y="816"/>
                      <a:pt x="97" y="791"/>
                      <a:pt x="83" y="774"/>
                    </a:cubicBezTo>
                    <a:cubicBezTo>
                      <a:pt x="775" y="83"/>
                      <a:pt x="775" y="83"/>
                      <a:pt x="775" y="83"/>
                    </a:cubicBezTo>
                    <a:cubicBezTo>
                      <a:pt x="792" y="96"/>
                      <a:pt x="817" y="95"/>
                      <a:pt x="833" y="79"/>
                    </a:cubicBezTo>
                    <a:cubicBezTo>
                      <a:pt x="850" y="62"/>
                      <a:pt x="850" y="34"/>
                      <a:pt x="833" y="17"/>
                    </a:cubicBezTo>
                    <a:cubicBezTo>
                      <a:pt x="815" y="0"/>
                      <a:pt x="787" y="0"/>
                      <a:pt x="770" y="17"/>
                    </a:cubicBezTo>
                    <a:cubicBezTo>
                      <a:pt x="754" y="33"/>
                      <a:pt x="753" y="58"/>
                      <a:pt x="767" y="75"/>
                    </a:cubicBezTo>
                    <a:cubicBezTo>
                      <a:pt x="75" y="766"/>
                      <a:pt x="75" y="766"/>
                      <a:pt x="75" y="766"/>
                    </a:cubicBezTo>
                    <a:cubicBezTo>
                      <a:pt x="58" y="753"/>
                      <a:pt x="33" y="754"/>
                      <a:pt x="17" y="770"/>
                    </a:cubicBezTo>
                    <a:cubicBezTo>
                      <a:pt x="0" y="787"/>
                      <a:pt x="0" y="815"/>
                      <a:pt x="17" y="832"/>
                    </a:cubicBezTo>
                    <a:cubicBezTo>
                      <a:pt x="35" y="849"/>
                      <a:pt x="63" y="849"/>
                      <a:pt x="80" y="832"/>
                    </a:cubicBezTo>
                    <a:close/>
                    <a:moveTo>
                      <a:pt x="786" y="33"/>
                    </a:moveTo>
                    <a:cubicBezTo>
                      <a:pt x="795" y="25"/>
                      <a:pt x="808" y="25"/>
                      <a:pt x="817" y="33"/>
                    </a:cubicBezTo>
                    <a:cubicBezTo>
                      <a:pt x="825" y="41"/>
                      <a:pt x="825" y="55"/>
                      <a:pt x="817" y="63"/>
                    </a:cubicBezTo>
                    <a:cubicBezTo>
                      <a:pt x="808" y="72"/>
                      <a:pt x="795" y="72"/>
                      <a:pt x="786" y="63"/>
                    </a:cubicBezTo>
                    <a:cubicBezTo>
                      <a:pt x="778" y="55"/>
                      <a:pt x="778" y="41"/>
                      <a:pt x="786" y="33"/>
                    </a:cubicBezTo>
                    <a:close/>
                    <a:moveTo>
                      <a:pt x="33" y="786"/>
                    </a:moveTo>
                    <a:cubicBezTo>
                      <a:pt x="42" y="777"/>
                      <a:pt x="55" y="777"/>
                      <a:pt x="64" y="786"/>
                    </a:cubicBezTo>
                    <a:cubicBezTo>
                      <a:pt x="72" y="794"/>
                      <a:pt x="72" y="808"/>
                      <a:pt x="64" y="816"/>
                    </a:cubicBezTo>
                    <a:cubicBezTo>
                      <a:pt x="55" y="824"/>
                      <a:pt x="42" y="824"/>
                      <a:pt x="33" y="816"/>
                    </a:cubicBezTo>
                    <a:cubicBezTo>
                      <a:pt x="25" y="808"/>
                      <a:pt x="25" y="794"/>
                      <a:pt x="33" y="7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5" name="Freeform 22"/>
              <p:cNvSpPr>
                <a:spLocks noEditPoints="1"/>
              </p:cNvSpPr>
              <p:nvPr/>
            </p:nvSpPr>
            <p:spPr bwMode="auto">
              <a:xfrm>
                <a:off x="1185863" y="3986212"/>
                <a:ext cx="762000" cy="762000"/>
              </a:xfrm>
              <a:custGeom>
                <a:avLst/>
                <a:gdLst>
                  <a:gd name="T0" fmla="*/ 18 w 479"/>
                  <a:gd name="T1" fmla="*/ 79 h 478"/>
                  <a:gd name="T2" fmla="*/ 76 w 479"/>
                  <a:gd name="T3" fmla="*/ 83 h 478"/>
                  <a:gd name="T4" fmla="*/ 396 w 479"/>
                  <a:gd name="T5" fmla="*/ 403 h 478"/>
                  <a:gd name="T6" fmla="*/ 399 w 479"/>
                  <a:gd name="T7" fmla="*/ 461 h 478"/>
                  <a:gd name="T8" fmla="*/ 462 w 479"/>
                  <a:gd name="T9" fmla="*/ 461 h 478"/>
                  <a:gd name="T10" fmla="*/ 462 w 479"/>
                  <a:gd name="T11" fmla="*/ 399 h 478"/>
                  <a:gd name="T12" fmla="*/ 404 w 479"/>
                  <a:gd name="T13" fmla="*/ 395 h 478"/>
                  <a:gd name="T14" fmla="*/ 84 w 479"/>
                  <a:gd name="T15" fmla="*/ 75 h 478"/>
                  <a:gd name="T16" fmla="*/ 80 w 479"/>
                  <a:gd name="T17" fmla="*/ 17 h 478"/>
                  <a:gd name="T18" fmla="*/ 18 w 479"/>
                  <a:gd name="T19" fmla="*/ 17 h 478"/>
                  <a:gd name="T20" fmla="*/ 18 w 479"/>
                  <a:gd name="T21" fmla="*/ 79 h 478"/>
                  <a:gd name="T22" fmla="*/ 446 w 479"/>
                  <a:gd name="T23" fmla="*/ 415 h 478"/>
                  <a:gd name="T24" fmla="*/ 446 w 479"/>
                  <a:gd name="T25" fmla="*/ 445 h 478"/>
                  <a:gd name="T26" fmla="*/ 415 w 479"/>
                  <a:gd name="T27" fmla="*/ 445 h 478"/>
                  <a:gd name="T28" fmla="*/ 415 w 479"/>
                  <a:gd name="T29" fmla="*/ 415 h 478"/>
                  <a:gd name="T30" fmla="*/ 446 w 479"/>
                  <a:gd name="T31" fmla="*/ 415 h 478"/>
                  <a:gd name="T32" fmla="*/ 64 w 479"/>
                  <a:gd name="T33" fmla="*/ 33 h 478"/>
                  <a:gd name="T34" fmla="*/ 64 w 479"/>
                  <a:gd name="T35" fmla="*/ 63 h 478"/>
                  <a:gd name="T36" fmla="*/ 34 w 479"/>
                  <a:gd name="T37" fmla="*/ 63 h 478"/>
                  <a:gd name="T38" fmla="*/ 34 w 479"/>
                  <a:gd name="T39" fmla="*/ 33 h 478"/>
                  <a:gd name="T40" fmla="*/ 64 w 479"/>
                  <a:gd name="T41" fmla="*/ 33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79" h="478">
                    <a:moveTo>
                      <a:pt x="18" y="79"/>
                    </a:moveTo>
                    <a:cubicBezTo>
                      <a:pt x="33" y="95"/>
                      <a:pt x="58" y="96"/>
                      <a:pt x="76" y="83"/>
                    </a:cubicBezTo>
                    <a:cubicBezTo>
                      <a:pt x="396" y="403"/>
                      <a:pt x="396" y="403"/>
                      <a:pt x="396" y="403"/>
                    </a:cubicBezTo>
                    <a:cubicBezTo>
                      <a:pt x="382" y="420"/>
                      <a:pt x="384" y="445"/>
                      <a:pt x="399" y="461"/>
                    </a:cubicBezTo>
                    <a:cubicBezTo>
                      <a:pt x="417" y="478"/>
                      <a:pt x="445" y="478"/>
                      <a:pt x="462" y="461"/>
                    </a:cubicBezTo>
                    <a:cubicBezTo>
                      <a:pt x="479" y="444"/>
                      <a:pt x="479" y="416"/>
                      <a:pt x="462" y="399"/>
                    </a:cubicBezTo>
                    <a:cubicBezTo>
                      <a:pt x="446" y="383"/>
                      <a:pt x="421" y="382"/>
                      <a:pt x="404" y="395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97" y="58"/>
                      <a:pt x="96" y="33"/>
                      <a:pt x="80" y="17"/>
                    </a:cubicBezTo>
                    <a:cubicBezTo>
                      <a:pt x="63" y="0"/>
                      <a:pt x="35" y="0"/>
                      <a:pt x="18" y="17"/>
                    </a:cubicBezTo>
                    <a:cubicBezTo>
                      <a:pt x="0" y="34"/>
                      <a:pt x="0" y="62"/>
                      <a:pt x="18" y="79"/>
                    </a:cubicBezTo>
                    <a:close/>
                    <a:moveTo>
                      <a:pt x="446" y="415"/>
                    </a:moveTo>
                    <a:cubicBezTo>
                      <a:pt x="454" y="423"/>
                      <a:pt x="454" y="437"/>
                      <a:pt x="446" y="445"/>
                    </a:cubicBezTo>
                    <a:cubicBezTo>
                      <a:pt x="437" y="453"/>
                      <a:pt x="424" y="453"/>
                      <a:pt x="415" y="445"/>
                    </a:cubicBezTo>
                    <a:cubicBezTo>
                      <a:pt x="407" y="437"/>
                      <a:pt x="407" y="423"/>
                      <a:pt x="415" y="415"/>
                    </a:cubicBezTo>
                    <a:cubicBezTo>
                      <a:pt x="424" y="406"/>
                      <a:pt x="437" y="406"/>
                      <a:pt x="446" y="415"/>
                    </a:cubicBezTo>
                    <a:close/>
                    <a:moveTo>
                      <a:pt x="64" y="33"/>
                    </a:moveTo>
                    <a:cubicBezTo>
                      <a:pt x="72" y="41"/>
                      <a:pt x="72" y="55"/>
                      <a:pt x="64" y="63"/>
                    </a:cubicBezTo>
                    <a:cubicBezTo>
                      <a:pt x="56" y="72"/>
                      <a:pt x="42" y="72"/>
                      <a:pt x="34" y="63"/>
                    </a:cubicBezTo>
                    <a:cubicBezTo>
                      <a:pt x="25" y="55"/>
                      <a:pt x="25" y="41"/>
                      <a:pt x="34" y="33"/>
                    </a:cubicBezTo>
                    <a:cubicBezTo>
                      <a:pt x="42" y="25"/>
                      <a:pt x="56" y="25"/>
                      <a:pt x="6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6" name="Freeform 23"/>
              <p:cNvSpPr>
                <a:spLocks noEditPoints="1"/>
              </p:cNvSpPr>
              <p:nvPr/>
            </p:nvSpPr>
            <p:spPr bwMode="auto">
              <a:xfrm>
                <a:off x="92075" y="3406775"/>
                <a:ext cx="1274763" cy="1274763"/>
              </a:xfrm>
              <a:custGeom>
                <a:avLst/>
                <a:gdLst>
                  <a:gd name="T0" fmla="*/ 79 w 801"/>
                  <a:gd name="T1" fmla="*/ 784 h 801"/>
                  <a:gd name="T2" fmla="*/ 83 w 801"/>
                  <a:gd name="T3" fmla="*/ 726 h 801"/>
                  <a:gd name="T4" fmla="*/ 726 w 801"/>
                  <a:gd name="T5" fmla="*/ 83 h 801"/>
                  <a:gd name="T6" fmla="*/ 784 w 801"/>
                  <a:gd name="T7" fmla="*/ 79 h 801"/>
                  <a:gd name="T8" fmla="*/ 784 w 801"/>
                  <a:gd name="T9" fmla="*/ 17 h 801"/>
                  <a:gd name="T10" fmla="*/ 722 w 801"/>
                  <a:gd name="T11" fmla="*/ 17 h 801"/>
                  <a:gd name="T12" fmla="*/ 718 w 801"/>
                  <a:gd name="T13" fmla="*/ 75 h 801"/>
                  <a:gd name="T14" fmla="*/ 75 w 801"/>
                  <a:gd name="T15" fmla="*/ 718 h 801"/>
                  <a:gd name="T16" fmla="*/ 17 w 801"/>
                  <a:gd name="T17" fmla="*/ 722 h 801"/>
                  <a:gd name="T18" fmla="*/ 17 w 801"/>
                  <a:gd name="T19" fmla="*/ 784 h 801"/>
                  <a:gd name="T20" fmla="*/ 79 w 801"/>
                  <a:gd name="T21" fmla="*/ 784 h 801"/>
                  <a:gd name="T22" fmla="*/ 738 w 801"/>
                  <a:gd name="T23" fmla="*/ 33 h 801"/>
                  <a:gd name="T24" fmla="*/ 768 w 801"/>
                  <a:gd name="T25" fmla="*/ 33 h 801"/>
                  <a:gd name="T26" fmla="*/ 768 w 801"/>
                  <a:gd name="T27" fmla="*/ 63 h 801"/>
                  <a:gd name="T28" fmla="*/ 738 w 801"/>
                  <a:gd name="T29" fmla="*/ 63 h 801"/>
                  <a:gd name="T30" fmla="*/ 738 w 801"/>
                  <a:gd name="T31" fmla="*/ 33 h 801"/>
                  <a:gd name="T32" fmla="*/ 33 w 801"/>
                  <a:gd name="T33" fmla="*/ 738 h 801"/>
                  <a:gd name="T34" fmla="*/ 63 w 801"/>
                  <a:gd name="T35" fmla="*/ 738 h 801"/>
                  <a:gd name="T36" fmla="*/ 63 w 801"/>
                  <a:gd name="T37" fmla="*/ 768 h 801"/>
                  <a:gd name="T38" fmla="*/ 33 w 801"/>
                  <a:gd name="T39" fmla="*/ 768 h 801"/>
                  <a:gd name="T40" fmla="*/ 33 w 801"/>
                  <a:gd name="T41" fmla="*/ 738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01" h="801">
                    <a:moveTo>
                      <a:pt x="79" y="784"/>
                    </a:moveTo>
                    <a:cubicBezTo>
                      <a:pt x="95" y="768"/>
                      <a:pt x="96" y="744"/>
                      <a:pt x="83" y="726"/>
                    </a:cubicBezTo>
                    <a:cubicBezTo>
                      <a:pt x="726" y="83"/>
                      <a:pt x="726" y="83"/>
                      <a:pt x="726" y="83"/>
                    </a:cubicBezTo>
                    <a:cubicBezTo>
                      <a:pt x="743" y="96"/>
                      <a:pt x="768" y="95"/>
                      <a:pt x="784" y="79"/>
                    </a:cubicBezTo>
                    <a:cubicBezTo>
                      <a:pt x="801" y="62"/>
                      <a:pt x="801" y="34"/>
                      <a:pt x="784" y="17"/>
                    </a:cubicBezTo>
                    <a:cubicBezTo>
                      <a:pt x="767" y="0"/>
                      <a:pt x="739" y="0"/>
                      <a:pt x="722" y="17"/>
                    </a:cubicBezTo>
                    <a:cubicBezTo>
                      <a:pt x="706" y="33"/>
                      <a:pt x="705" y="58"/>
                      <a:pt x="718" y="75"/>
                    </a:cubicBezTo>
                    <a:cubicBezTo>
                      <a:pt x="75" y="718"/>
                      <a:pt x="75" y="718"/>
                      <a:pt x="75" y="718"/>
                    </a:cubicBezTo>
                    <a:cubicBezTo>
                      <a:pt x="58" y="705"/>
                      <a:pt x="33" y="706"/>
                      <a:pt x="17" y="722"/>
                    </a:cubicBezTo>
                    <a:cubicBezTo>
                      <a:pt x="0" y="739"/>
                      <a:pt x="0" y="767"/>
                      <a:pt x="17" y="784"/>
                    </a:cubicBezTo>
                    <a:cubicBezTo>
                      <a:pt x="34" y="801"/>
                      <a:pt x="62" y="801"/>
                      <a:pt x="79" y="784"/>
                    </a:cubicBezTo>
                    <a:close/>
                    <a:moveTo>
                      <a:pt x="738" y="33"/>
                    </a:moveTo>
                    <a:cubicBezTo>
                      <a:pt x="746" y="25"/>
                      <a:pt x="760" y="25"/>
                      <a:pt x="768" y="33"/>
                    </a:cubicBezTo>
                    <a:cubicBezTo>
                      <a:pt x="776" y="42"/>
                      <a:pt x="776" y="55"/>
                      <a:pt x="768" y="63"/>
                    </a:cubicBezTo>
                    <a:cubicBezTo>
                      <a:pt x="760" y="72"/>
                      <a:pt x="746" y="72"/>
                      <a:pt x="738" y="63"/>
                    </a:cubicBezTo>
                    <a:cubicBezTo>
                      <a:pt x="729" y="55"/>
                      <a:pt x="729" y="42"/>
                      <a:pt x="738" y="33"/>
                    </a:cubicBezTo>
                    <a:close/>
                    <a:moveTo>
                      <a:pt x="33" y="738"/>
                    </a:moveTo>
                    <a:cubicBezTo>
                      <a:pt x="41" y="730"/>
                      <a:pt x="55" y="730"/>
                      <a:pt x="63" y="738"/>
                    </a:cubicBezTo>
                    <a:cubicBezTo>
                      <a:pt x="72" y="746"/>
                      <a:pt x="72" y="760"/>
                      <a:pt x="63" y="768"/>
                    </a:cubicBezTo>
                    <a:cubicBezTo>
                      <a:pt x="55" y="777"/>
                      <a:pt x="41" y="777"/>
                      <a:pt x="33" y="768"/>
                    </a:cubicBezTo>
                    <a:cubicBezTo>
                      <a:pt x="24" y="760"/>
                      <a:pt x="24" y="746"/>
                      <a:pt x="33" y="7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7" name="Freeform 24"/>
              <p:cNvSpPr>
                <a:spLocks noEditPoints="1"/>
              </p:cNvSpPr>
              <p:nvPr/>
            </p:nvSpPr>
            <p:spPr bwMode="auto">
              <a:xfrm>
                <a:off x="1631950" y="1627187"/>
                <a:ext cx="1344613" cy="1344613"/>
              </a:xfrm>
              <a:custGeom>
                <a:avLst/>
                <a:gdLst>
                  <a:gd name="T0" fmla="*/ 80 w 845"/>
                  <a:gd name="T1" fmla="*/ 828 h 845"/>
                  <a:gd name="T2" fmla="*/ 83 w 845"/>
                  <a:gd name="T3" fmla="*/ 770 h 845"/>
                  <a:gd name="T4" fmla="*/ 770 w 845"/>
                  <a:gd name="T5" fmla="*/ 83 h 845"/>
                  <a:gd name="T6" fmla="*/ 828 w 845"/>
                  <a:gd name="T7" fmla="*/ 79 h 845"/>
                  <a:gd name="T8" fmla="*/ 828 w 845"/>
                  <a:gd name="T9" fmla="*/ 17 h 845"/>
                  <a:gd name="T10" fmla="*/ 766 w 845"/>
                  <a:gd name="T11" fmla="*/ 17 h 845"/>
                  <a:gd name="T12" fmla="*/ 762 w 845"/>
                  <a:gd name="T13" fmla="*/ 75 h 845"/>
                  <a:gd name="T14" fmla="*/ 75 w 845"/>
                  <a:gd name="T15" fmla="*/ 762 h 845"/>
                  <a:gd name="T16" fmla="*/ 17 w 845"/>
                  <a:gd name="T17" fmla="*/ 765 h 845"/>
                  <a:gd name="T18" fmla="*/ 17 w 845"/>
                  <a:gd name="T19" fmla="*/ 828 h 845"/>
                  <a:gd name="T20" fmla="*/ 80 w 845"/>
                  <a:gd name="T21" fmla="*/ 828 h 845"/>
                  <a:gd name="T22" fmla="*/ 782 w 845"/>
                  <a:gd name="T23" fmla="*/ 33 h 845"/>
                  <a:gd name="T24" fmla="*/ 812 w 845"/>
                  <a:gd name="T25" fmla="*/ 33 h 845"/>
                  <a:gd name="T26" fmla="*/ 812 w 845"/>
                  <a:gd name="T27" fmla="*/ 63 h 845"/>
                  <a:gd name="T28" fmla="*/ 782 w 845"/>
                  <a:gd name="T29" fmla="*/ 63 h 845"/>
                  <a:gd name="T30" fmla="*/ 782 w 845"/>
                  <a:gd name="T31" fmla="*/ 33 h 845"/>
                  <a:gd name="T32" fmla="*/ 33 w 845"/>
                  <a:gd name="T33" fmla="*/ 781 h 845"/>
                  <a:gd name="T34" fmla="*/ 64 w 845"/>
                  <a:gd name="T35" fmla="*/ 781 h 845"/>
                  <a:gd name="T36" fmla="*/ 64 w 845"/>
                  <a:gd name="T37" fmla="*/ 812 h 845"/>
                  <a:gd name="T38" fmla="*/ 33 w 845"/>
                  <a:gd name="T39" fmla="*/ 812 h 845"/>
                  <a:gd name="T40" fmla="*/ 33 w 845"/>
                  <a:gd name="T41" fmla="*/ 781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45" h="845">
                    <a:moveTo>
                      <a:pt x="80" y="828"/>
                    </a:moveTo>
                    <a:cubicBezTo>
                      <a:pt x="95" y="812"/>
                      <a:pt x="97" y="787"/>
                      <a:pt x="83" y="770"/>
                    </a:cubicBezTo>
                    <a:cubicBezTo>
                      <a:pt x="770" y="83"/>
                      <a:pt x="770" y="83"/>
                      <a:pt x="770" y="83"/>
                    </a:cubicBezTo>
                    <a:cubicBezTo>
                      <a:pt x="787" y="96"/>
                      <a:pt x="812" y="95"/>
                      <a:pt x="828" y="79"/>
                    </a:cubicBezTo>
                    <a:cubicBezTo>
                      <a:pt x="845" y="62"/>
                      <a:pt x="845" y="34"/>
                      <a:pt x="828" y="17"/>
                    </a:cubicBezTo>
                    <a:cubicBezTo>
                      <a:pt x="811" y="0"/>
                      <a:pt x="783" y="0"/>
                      <a:pt x="766" y="17"/>
                    </a:cubicBezTo>
                    <a:cubicBezTo>
                      <a:pt x="750" y="33"/>
                      <a:pt x="749" y="58"/>
                      <a:pt x="762" y="75"/>
                    </a:cubicBezTo>
                    <a:cubicBezTo>
                      <a:pt x="75" y="762"/>
                      <a:pt x="75" y="762"/>
                      <a:pt x="75" y="762"/>
                    </a:cubicBezTo>
                    <a:cubicBezTo>
                      <a:pt x="58" y="748"/>
                      <a:pt x="33" y="749"/>
                      <a:pt x="17" y="765"/>
                    </a:cubicBezTo>
                    <a:cubicBezTo>
                      <a:pt x="0" y="782"/>
                      <a:pt x="0" y="810"/>
                      <a:pt x="17" y="828"/>
                    </a:cubicBezTo>
                    <a:cubicBezTo>
                      <a:pt x="34" y="845"/>
                      <a:pt x="62" y="845"/>
                      <a:pt x="80" y="828"/>
                    </a:cubicBezTo>
                    <a:close/>
                    <a:moveTo>
                      <a:pt x="782" y="33"/>
                    </a:moveTo>
                    <a:cubicBezTo>
                      <a:pt x="790" y="25"/>
                      <a:pt x="804" y="25"/>
                      <a:pt x="812" y="33"/>
                    </a:cubicBezTo>
                    <a:cubicBezTo>
                      <a:pt x="820" y="41"/>
                      <a:pt x="820" y="55"/>
                      <a:pt x="812" y="63"/>
                    </a:cubicBezTo>
                    <a:cubicBezTo>
                      <a:pt x="804" y="72"/>
                      <a:pt x="790" y="72"/>
                      <a:pt x="782" y="63"/>
                    </a:cubicBezTo>
                    <a:cubicBezTo>
                      <a:pt x="773" y="55"/>
                      <a:pt x="773" y="41"/>
                      <a:pt x="782" y="33"/>
                    </a:cubicBezTo>
                    <a:close/>
                    <a:moveTo>
                      <a:pt x="33" y="781"/>
                    </a:moveTo>
                    <a:cubicBezTo>
                      <a:pt x="42" y="773"/>
                      <a:pt x="55" y="773"/>
                      <a:pt x="64" y="781"/>
                    </a:cubicBezTo>
                    <a:cubicBezTo>
                      <a:pt x="72" y="790"/>
                      <a:pt x="72" y="803"/>
                      <a:pt x="64" y="812"/>
                    </a:cubicBezTo>
                    <a:cubicBezTo>
                      <a:pt x="55" y="820"/>
                      <a:pt x="42" y="820"/>
                      <a:pt x="33" y="812"/>
                    </a:cubicBezTo>
                    <a:cubicBezTo>
                      <a:pt x="25" y="803"/>
                      <a:pt x="25" y="790"/>
                      <a:pt x="33" y="7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8" name="Freeform 25"/>
              <p:cNvSpPr>
                <a:spLocks noEditPoints="1"/>
              </p:cNvSpPr>
              <p:nvPr/>
            </p:nvSpPr>
            <p:spPr bwMode="auto">
              <a:xfrm>
                <a:off x="1135063" y="2349500"/>
                <a:ext cx="1733550" cy="969963"/>
              </a:xfrm>
              <a:custGeom>
                <a:avLst/>
                <a:gdLst>
                  <a:gd name="T0" fmla="*/ 79 w 1090"/>
                  <a:gd name="T1" fmla="*/ 593 h 610"/>
                  <a:gd name="T2" fmla="*/ 92 w 1090"/>
                  <a:gd name="T3" fmla="*/ 567 h 610"/>
                  <a:gd name="T4" fmla="*/ 527 w 1090"/>
                  <a:gd name="T5" fmla="*/ 567 h 610"/>
                  <a:gd name="T6" fmla="*/ 1012 w 1090"/>
                  <a:gd name="T7" fmla="*/ 82 h 610"/>
                  <a:gd name="T8" fmla="*/ 1073 w 1090"/>
                  <a:gd name="T9" fmla="*/ 80 h 610"/>
                  <a:gd name="T10" fmla="*/ 1073 w 1090"/>
                  <a:gd name="T11" fmla="*/ 18 h 610"/>
                  <a:gd name="T12" fmla="*/ 1010 w 1090"/>
                  <a:gd name="T13" fmla="*/ 18 h 610"/>
                  <a:gd name="T14" fmla="*/ 1004 w 1090"/>
                  <a:gd name="T15" fmla="*/ 73 h 610"/>
                  <a:gd name="T16" fmla="*/ 522 w 1090"/>
                  <a:gd name="T17" fmla="*/ 555 h 610"/>
                  <a:gd name="T18" fmla="*/ 92 w 1090"/>
                  <a:gd name="T19" fmla="*/ 555 h 610"/>
                  <a:gd name="T20" fmla="*/ 79 w 1090"/>
                  <a:gd name="T21" fmla="*/ 530 h 610"/>
                  <a:gd name="T22" fmla="*/ 17 w 1090"/>
                  <a:gd name="T23" fmla="*/ 530 h 610"/>
                  <a:gd name="T24" fmla="*/ 17 w 1090"/>
                  <a:gd name="T25" fmla="*/ 593 h 610"/>
                  <a:gd name="T26" fmla="*/ 79 w 1090"/>
                  <a:gd name="T27" fmla="*/ 593 h 610"/>
                  <a:gd name="T28" fmla="*/ 1026 w 1090"/>
                  <a:gd name="T29" fmla="*/ 34 h 610"/>
                  <a:gd name="T30" fmla="*/ 1056 w 1090"/>
                  <a:gd name="T31" fmla="*/ 34 h 610"/>
                  <a:gd name="T32" fmla="*/ 1056 w 1090"/>
                  <a:gd name="T33" fmla="*/ 64 h 610"/>
                  <a:gd name="T34" fmla="*/ 1026 w 1090"/>
                  <a:gd name="T35" fmla="*/ 64 h 610"/>
                  <a:gd name="T36" fmla="*/ 1026 w 1090"/>
                  <a:gd name="T37" fmla="*/ 34 h 610"/>
                  <a:gd name="T38" fmla="*/ 33 w 1090"/>
                  <a:gd name="T39" fmla="*/ 546 h 610"/>
                  <a:gd name="T40" fmla="*/ 63 w 1090"/>
                  <a:gd name="T41" fmla="*/ 546 h 610"/>
                  <a:gd name="T42" fmla="*/ 63 w 1090"/>
                  <a:gd name="T43" fmla="*/ 577 h 610"/>
                  <a:gd name="T44" fmla="*/ 33 w 1090"/>
                  <a:gd name="T45" fmla="*/ 577 h 610"/>
                  <a:gd name="T46" fmla="*/ 33 w 1090"/>
                  <a:gd name="T47" fmla="*/ 546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90" h="610">
                    <a:moveTo>
                      <a:pt x="79" y="593"/>
                    </a:moveTo>
                    <a:cubicBezTo>
                      <a:pt x="87" y="585"/>
                      <a:pt x="91" y="576"/>
                      <a:pt x="92" y="567"/>
                    </a:cubicBezTo>
                    <a:cubicBezTo>
                      <a:pt x="527" y="567"/>
                      <a:pt x="527" y="567"/>
                      <a:pt x="527" y="567"/>
                    </a:cubicBezTo>
                    <a:cubicBezTo>
                      <a:pt x="1012" y="82"/>
                      <a:pt x="1012" y="82"/>
                      <a:pt x="1012" y="82"/>
                    </a:cubicBezTo>
                    <a:cubicBezTo>
                      <a:pt x="1029" y="97"/>
                      <a:pt x="1056" y="97"/>
                      <a:pt x="1073" y="80"/>
                    </a:cubicBezTo>
                    <a:cubicBezTo>
                      <a:pt x="1090" y="63"/>
                      <a:pt x="1090" y="35"/>
                      <a:pt x="1073" y="18"/>
                    </a:cubicBezTo>
                    <a:cubicBezTo>
                      <a:pt x="1055" y="0"/>
                      <a:pt x="1027" y="0"/>
                      <a:pt x="1010" y="18"/>
                    </a:cubicBezTo>
                    <a:cubicBezTo>
                      <a:pt x="995" y="33"/>
                      <a:pt x="993" y="56"/>
                      <a:pt x="1004" y="73"/>
                    </a:cubicBezTo>
                    <a:cubicBezTo>
                      <a:pt x="522" y="555"/>
                      <a:pt x="522" y="555"/>
                      <a:pt x="522" y="555"/>
                    </a:cubicBezTo>
                    <a:cubicBezTo>
                      <a:pt x="92" y="555"/>
                      <a:pt x="92" y="555"/>
                      <a:pt x="92" y="555"/>
                    </a:cubicBezTo>
                    <a:cubicBezTo>
                      <a:pt x="91" y="546"/>
                      <a:pt x="87" y="537"/>
                      <a:pt x="79" y="530"/>
                    </a:cubicBezTo>
                    <a:cubicBezTo>
                      <a:pt x="62" y="513"/>
                      <a:pt x="34" y="513"/>
                      <a:pt x="17" y="530"/>
                    </a:cubicBezTo>
                    <a:cubicBezTo>
                      <a:pt x="0" y="547"/>
                      <a:pt x="0" y="575"/>
                      <a:pt x="17" y="593"/>
                    </a:cubicBezTo>
                    <a:cubicBezTo>
                      <a:pt x="34" y="610"/>
                      <a:pt x="62" y="610"/>
                      <a:pt x="79" y="593"/>
                    </a:cubicBezTo>
                    <a:close/>
                    <a:moveTo>
                      <a:pt x="1026" y="34"/>
                    </a:moveTo>
                    <a:cubicBezTo>
                      <a:pt x="1035" y="25"/>
                      <a:pt x="1048" y="25"/>
                      <a:pt x="1056" y="34"/>
                    </a:cubicBezTo>
                    <a:cubicBezTo>
                      <a:pt x="1065" y="42"/>
                      <a:pt x="1065" y="56"/>
                      <a:pt x="1056" y="64"/>
                    </a:cubicBezTo>
                    <a:cubicBezTo>
                      <a:pt x="1048" y="72"/>
                      <a:pt x="1035" y="72"/>
                      <a:pt x="1026" y="64"/>
                    </a:cubicBezTo>
                    <a:cubicBezTo>
                      <a:pt x="1018" y="56"/>
                      <a:pt x="1018" y="42"/>
                      <a:pt x="1026" y="34"/>
                    </a:cubicBezTo>
                    <a:close/>
                    <a:moveTo>
                      <a:pt x="33" y="546"/>
                    </a:moveTo>
                    <a:cubicBezTo>
                      <a:pt x="41" y="538"/>
                      <a:pt x="55" y="538"/>
                      <a:pt x="63" y="546"/>
                    </a:cubicBezTo>
                    <a:cubicBezTo>
                      <a:pt x="72" y="555"/>
                      <a:pt x="72" y="568"/>
                      <a:pt x="63" y="577"/>
                    </a:cubicBezTo>
                    <a:cubicBezTo>
                      <a:pt x="55" y="585"/>
                      <a:pt x="41" y="585"/>
                      <a:pt x="33" y="577"/>
                    </a:cubicBezTo>
                    <a:cubicBezTo>
                      <a:pt x="25" y="568"/>
                      <a:pt x="25" y="555"/>
                      <a:pt x="33" y="5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9" name="Freeform 26"/>
              <p:cNvSpPr>
                <a:spLocks noEditPoints="1"/>
              </p:cNvSpPr>
              <p:nvPr/>
            </p:nvSpPr>
            <p:spPr bwMode="auto">
              <a:xfrm>
                <a:off x="2352675" y="1741487"/>
                <a:ext cx="841375" cy="841375"/>
              </a:xfrm>
              <a:custGeom>
                <a:avLst/>
                <a:gdLst>
                  <a:gd name="T0" fmla="*/ 80 w 529"/>
                  <a:gd name="T1" fmla="*/ 512 h 529"/>
                  <a:gd name="T2" fmla="*/ 83 w 529"/>
                  <a:gd name="T3" fmla="*/ 454 h 529"/>
                  <a:gd name="T4" fmla="*/ 454 w 529"/>
                  <a:gd name="T5" fmla="*/ 83 h 529"/>
                  <a:gd name="T6" fmla="*/ 512 w 529"/>
                  <a:gd name="T7" fmla="*/ 80 h 529"/>
                  <a:gd name="T8" fmla="*/ 512 w 529"/>
                  <a:gd name="T9" fmla="*/ 17 h 529"/>
                  <a:gd name="T10" fmla="*/ 450 w 529"/>
                  <a:gd name="T11" fmla="*/ 17 h 529"/>
                  <a:gd name="T12" fmla="*/ 446 w 529"/>
                  <a:gd name="T13" fmla="*/ 75 h 529"/>
                  <a:gd name="T14" fmla="*/ 75 w 529"/>
                  <a:gd name="T15" fmla="*/ 446 h 529"/>
                  <a:gd name="T16" fmla="*/ 17 w 529"/>
                  <a:gd name="T17" fmla="*/ 450 h 529"/>
                  <a:gd name="T18" fmla="*/ 17 w 529"/>
                  <a:gd name="T19" fmla="*/ 512 h 529"/>
                  <a:gd name="T20" fmla="*/ 80 w 529"/>
                  <a:gd name="T21" fmla="*/ 512 h 529"/>
                  <a:gd name="T22" fmla="*/ 466 w 529"/>
                  <a:gd name="T23" fmla="*/ 33 h 529"/>
                  <a:gd name="T24" fmla="*/ 496 w 529"/>
                  <a:gd name="T25" fmla="*/ 33 h 529"/>
                  <a:gd name="T26" fmla="*/ 496 w 529"/>
                  <a:gd name="T27" fmla="*/ 63 h 529"/>
                  <a:gd name="T28" fmla="*/ 466 w 529"/>
                  <a:gd name="T29" fmla="*/ 63 h 529"/>
                  <a:gd name="T30" fmla="*/ 466 w 529"/>
                  <a:gd name="T31" fmla="*/ 33 h 529"/>
                  <a:gd name="T32" fmla="*/ 33 w 529"/>
                  <a:gd name="T33" fmla="*/ 466 h 529"/>
                  <a:gd name="T34" fmla="*/ 64 w 529"/>
                  <a:gd name="T35" fmla="*/ 466 h 529"/>
                  <a:gd name="T36" fmla="*/ 64 w 529"/>
                  <a:gd name="T37" fmla="*/ 496 h 529"/>
                  <a:gd name="T38" fmla="*/ 33 w 529"/>
                  <a:gd name="T39" fmla="*/ 496 h 529"/>
                  <a:gd name="T40" fmla="*/ 33 w 529"/>
                  <a:gd name="T41" fmla="*/ 466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9" h="529">
                    <a:moveTo>
                      <a:pt x="80" y="512"/>
                    </a:moveTo>
                    <a:cubicBezTo>
                      <a:pt x="96" y="496"/>
                      <a:pt x="97" y="471"/>
                      <a:pt x="83" y="454"/>
                    </a:cubicBezTo>
                    <a:cubicBezTo>
                      <a:pt x="454" y="83"/>
                      <a:pt x="454" y="83"/>
                      <a:pt x="454" y="83"/>
                    </a:cubicBezTo>
                    <a:cubicBezTo>
                      <a:pt x="472" y="96"/>
                      <a:pt x="496" y="95"/>
                      <a:pt x="512" y="80"/>
                    </a:cubicBezTo>
                    <a:cubicBezTo>
                      <a:pt x="529" y="62"/>
                      <a:pt x="529" y="34"/>
                      <a:pt x="512" y="17"/>
                    </a:cubicBezTo>
                    <a:cubicBezTo>
                      <a:pt x="495" y="0"/>
                      <a:pt x="467" y="0"/>
                      <a:pt x="450" y="17"/>
                    </a:cubicBezTo>
                    <a:cubicBezTo>
                      <a:pt x="434" y="33"/>
                      <a:pt x="433" y="58"/>
                      <a:pt x="446" y="75"/>
                    </a:cubicBezTo>
                    <a:cubicBezTo>
                      <a:pt x="75" y="446"/>
                      <a:pt x="75" y="446"/>
                      <a:pt x="75" y="446"/>
                    </a:cubicBezTo>
                    <a:cubicBezTo>
                      <a:pt x="58" y="433"/>
                      <a:pt x="33" y="434"/>
                      <a:pt x="17" y="450"/>
                    </a:cubicBezTo>
                    <a:cubicBezTo>
                      <a:pt x="0" y="467"/>
                      <a:pt x="0" y="495"/>
                      <a:pt x="17" y="512"/>
                    </a:cubicBezTo>
                    <a:cubicBezTo>
                      <a:pt x="35" y="529"/>
                      <a:pt x="63" y="529"/>
                      <a:pt x="80" y="512"/>
                    </a:cubicBezTo>
                    <a:close/>
                    <a:moveTo>
                      <a:pt x="466" y="33"/>
                    </a:moveTo>
                    <a:cubicBezTo>
                      <a:pt x="474" y="25"/>
                      <a:pt x="488" y="25"/>
                      <a:pt x="496" y="33"/>
                    </a:cubicBezTo>
                    <a:cubicBezTo>
                      <a:pt x="505" y="42"/>
                      <a:pt x="505" y="55"/>
                      <a:pt x="496" y="63"/>
                    </a:cubicBezTo>
                    <a:cubicBezTo>
                      <a:pt x="488" y="72"/>
                      <a:pt x="474" y="72"/>
                      <a:pt x="466" y="63"/>
                    </a:cubicBezTo>
                    <a:cubicBezTo>
                      <a:pt x="458" y="55"/>
                      <a:pt x="458" y="42"/>
                      <a:pt x="466" y="33"/>
                    </a:cubicBezTo>
                    <a:close/>
                    <a:moveTo>
                      <a:pt x="33" y="466"/>
                    </a:moveTo>
                    <a:cubicBezTo>
                      <a:pt x="42" y="457"/>
                      <a:pt x="55" y="457"/>
                      <a:pt x="64" y="466"/>
                    </a:cubicBezTo>
                    <a:cubicBezTo>
                      <a:pt x="72" y="474"/>
                      <a:pt x="72" y="488"/>
                      <a:pt x="64" y="496"/>
                    </a:cubicBezTo>
                    <a:cubicBezTo>
                      <a:pt x="55" y="504"/>
                      <a:pt x="42" y="504"/>
                      <a:pt x="33" y="496"/>
                    </a:cubicBezTo>
                    <a:cubicBezTo>
                      <a:pt x="25" y="488"/>
                      <a:pt x="25" y="474"/>
                      <a:pt x="33" y="4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0" name="Freeform 27"/>
              <p:cNvSpPr>
                <a:spLocks noEditPoints="1"/>
              </p:cNvSpPr>
              <p:nvPr/>
            </p:nvSpPr>
            <p:spPr bwMode="auto">
              <a:xfrm>
                <a:off x="892175" y="3290887"/>
                <a:ext cx="835025" cy="1331913"/>
              </a:xfrm>
              <a:custGeom>
                <a:avLst/>
                <a:gdLst>
                  <a:gd name="T0" fmla="*/ 314 w 524"/>
                  <a:gd name="T1" fmla="*/ 820 h 837"/>
                  <a:gd name="T2" fmla="*/ 314 w 524"/>
                  <a:gd name="T3" fmla="*/ 758 h 837"/>
                  <a:gd name="T4" fmla="*/ 254 w 524"/>
                  <a:gd name="T5" fmla="*/ 756 h 837"/>
                  <a:gd name="T6" fmla="*/ 16 w 524"/>
                  <a:gd name="T7" fmla="*/ 518 h 837"/>
                  <a:gd name="T8" fmla="*/ 449 w 524"/>
                  <a:gd name="T9" fmla="*/ 84 h 837"/>
                  <a:gd name="T10" fmla="*/ 506 w 524"/>
                  <a:gd name="T11" fmla="*/ 80 h 837"/>
                  <a:gd name="T12" fmla="*/ 506 w 524"/>
                  <a:gd name="T13" fmla="*/ 17 h 837"/>
                  <a:gd name="T14" fmla="*/ 444 w 524"/>
                  <a:gd name="T15" fmla="*/ 17 h 837"/>
                  <a:gd name="T16" fmla="*/ 441 w 524"/>
                  <a:gd name="T17" fmla="*/ 76 h 837"/>
                  <a:gd name="T18" fmla="*/ 0 w 524"/>
                  <a:gd name="T19" fmla="*/ 518 h 837"/>
                  <a:gd name="T20" fmla="*/ 246 w 524"/>
                  <a:gd name="T21" fmla="*/ 764 h 837"/>
                  <a:gd name="T22" fmla="*/ 252 w 524"/>
                  <a:gd name="T23" fmla="*/ 820 h 837"/>
                  <a:gd name="T24" fmla="*/ 314 w 524"/>
                  <a:gd name="T25" fmla="*/ 820 h 837"/>
                  <a:gd name="T26" fmla="*/ 460 w 524"/>
                  <a:gd name="T27" fmla="*/ 33 h 837"/>
                  <a:gd name="T28" fmla="*/ 490 w 524"/>
                  <a:gd name="T29" fmla="*/ 33 h 837"/>
                  <a:gd name="T30" fmla="*/ 490 w 524"/>
                  <a:gd name="T31" fmla="*/ 64 h 837"/>
                  <a:gd name="T32" fmla="*/ 460 w 524"/>
                  <a:gd name="T33" fmla="*/ 64 h 837"/>
                  <a:gd name="T34" fmla="*/ 460 w 524"/>
                  <a:gd name="T35" fmla="*/ 33 h 837"/>
                  <a:gd name="T36" fmla="*/ 268 w 524"/>
                  <a:gd name="T37" fmla="*/ 774 h 837"/>
                  <a:gd name="T38" fmla="*/ 298 w 524"/>
                  <a:gd name="T39" fmla="*/ 774 h 837"/>
                  <a:gd name="T40" fmla="*/ 298 w 524"/>
                  <a:gd name="T41" fmla="*/ 804 h 837"/>
                  <a:gd name="T42" fmla="*/ 268 w 524"/>
                  <a:gd name="T43" fmla="*/ 804 h 837"/>
                  <a:gd name="T44" fmla="*/ 268 w 524"/>
                  <a:gd name="T45" fmla="*/ 77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24" h="837">
                    <a:moveTo>
                      <a:pt x="314" y="820"/>
                    </a:moveTo>
                    <a:cubicBezTo>
                      <a:pt x="331" y="803"/>
                      <a:pt x="331" y="775"/>
                      <a:pt x="314" y="758"/>
                    </a:cubicBezTo>
                    <a:cubicBezTo>
                      <a:pt x="298" y="741"/>
                      <a:pt x="271" y="741"/>
                      <a:pt x="254" y="756"/>
                    </a:cubicBezTo>
                    <a:cubicBezTo>
                      <a:pt x="16" y="518"/>
                      <a:pt x="16" y="518"/>
                      <a:pt x="16" y="518"/>
                    </a:cubicBezTo>
                    <a:cubicBezTo>
                      <a:pt x="449" y="84"/>
                      <a:pt x="449" y="84"/>
                      <a:pt x="449" y="84"/>
                    </a:cubicBezTo>
                    <a:cubicBezTo>
                      <a:pt x="467" y="97"/>
                      <a:pt x="491" y="95"/>
                      <a:pt x="506" y="80"/>
                    </a:cubicBezTo>
                    <a:cubicBezTo>
                      <a:pt x="524" y="62"/>
                      <a:pt x="524" y="34"/>
                      <a:pt x="506" y="17"/>
                    </a:cubicBezTo>
                    <a:cubicBezTo>
                      <a:pt x="489" y="0"/>
                      <a:pt x="461" y="0"/>
                      <a:pt x="444" y="17"/>
                    </a:cubicBezTo>
                    <a:cubicBezTo>
                      <a:pt x="428" y="33"/>
                      <a:pt x="427" y="59"/>
                      <a:pt x="441" y="76"/>
                    </a:cubicBezTo>
                    <a:cubicBezTo>
                      <a:pt x="0" y="518"/>
                      <a:pt x="0" y="518"/>
                      <a:pt x="0" y="518"/>
                    </a:cubicBezTo>
                    <a:cubicBezTo>
                      <a:pt x="246" y="764"/>
                      <a:pt x="246" y="764"/>
                      <a:pt x="246" y="764"/>
                    </a:cubicBezTo>
                    <a:cubicBezTo>
                      <a:pt x="235" y="781"/>
                      <a:pt x="237" y="805"/>
                      <a:pt x="252" y="820"/>
                    </a:cubicBezTo>
                    <a:cubicBezTo>
                      <a:pt x="269" y="837"/>
                      <a:pt x="297" y="837"/>
                      <a:pt x="314" y="820"/>
                    </a:cubicBezTo>
                    <a:close/>
                    <a:moveTo>
                      <a:pt x="460" y="33"/>
                    </a:moveTo>
                    <a:cubicBezTo>
                      <a:pt x="468" y="25"/>
                      <a:pt x="482" y="25"/>
                      <a:pt x="490" y="33"/>
                    </a:cubicBezTo>
                    <a:cubicBezTo>
                      <a:pt x="499" y="42"/>
                      <a:pt x="499" y="55"/>
                      <a:pt x="490" y="64"/>
                    </a:cubicBezTo>
                    <a:cubicBezTo>
                      <a:pt x="482" y="72"/>
                      <a:pt x="468" y="72"/>
                      <a:pt x="460" y="64"/>
                    </a:cubicBezTo>
                    <a:cubicBezTo>
                      <a:pt x="452" y="55"/>
                      <a:pt x="452" y="42"/>
                      <a:pt x="460" y="33"/>
                    </a:cubicBezTo>
                    <a:close/>
                    <a:moveTo>
                      <a:pt x="268" y="774"/>
                    </a:moveTo>
                    <a:cubicBezTo>
                      <a:pt x="276" y="765"/>
                      <a:pt x="290" y="765"/>
                      <a:pt x="298" y="774"/>
                    </a:cubicBezTo>
                    <a:cubicBezTo>
                      <a:pt x="307" y="782"/>
                      <a:pt x="307" y="796"/>
                      <a:pt x="298" y="804"/>
                    </a:cubicBezTo>
                    <a:cubicBezTo>
                      <a:pt x="290" y="812"/>
                      <a:pt x="276" y="812"/>
                      <a:pt x="268" y="804"/>
                    </a:cubicBezTo>
                    <a:cubicBezTo>
                      <a:pt x="259" y="796"/>
                      <a:pt x="259" y="782"/>
                      <a:pt x="268" y="7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1" name="Freeform 28"/>
              <p:cNvSpPr>
                <a:spLocks noEditPoints="1"/>
              </p:cNvSpPr>
              <p:nvPr/>
            </p:nvSpPr>
            <p:spPr bwMode="auto">
              <a:xfrm>
                <a:off x="3367088" y="1209675"/>
                <a:ext cx="153988" cy="153988"/>
              </a:xfrm>
              <a:custGeom>
                <a:avLst/>
                <a:gdLst>
                  <a:gd name="T0" fmla="*/ 17 w 97"/>
                  <a:gd name="T1" fmla="*/ 17 h 97"/>
                  <a:gd name="T2" fmla="*/ 80 w 97"/>
                  <a:gd name="T3" fmla="*/ 17 h 97"/>
                  <a:gd name="T4" fmla="*/ 80 w 97"/>
                  <a:gd name="T5" fmla="*/ 80 h 97"/>
                  <a:gd name="T6" fmla="*/ 17 w 97"/>
                  <a:gd name="T7" fmla="*/ 80 h 97"/>
                  <a:gd name="T8" fmla="*/ 17 w 97"/>
                  <a:gd name="T9" fmla="*/ 17 h 97"/>
                  <a:gd name="T10" fmla="*/ 64 w 97"/>
                  <a:gd name="T11" fmla="*/ 64 h 97"/>
                  <a:gd name="T12" fmla="*/ 64 w 97"/>
                  <a:gd name="T13" fmla="*/ 33 h 97"/>
                  <a:gd name="T14" fmla="*/ 33 w 97"/>
                  <a:gd name="T15" fmla="*/ 33 h 97"/>
                  <a:gd name="T16" fmla="*/ 33 w 97"/>
                  <a:gd name="T17" fmla="*/ 64 h 97"/>
                  <a:gd name="T18" fmla="*/ 64 w 97"/>
                  <a:gd name="T19" fmla="*/ 6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97">
                    <a:moveTo>
                      <a:pt x="17" y="17"/>
                    </a:moveTo>
                    <a:cubicBezTo>
                      <a:pt x="34" y="0"/>
                      <a:pt x="62" y="0"/>
                      <a:pt x="80" y="17"/>
                    </a:cubicBezTo>
                    <a:cubicBezTo>
                      <a:pt x="97" y="34"/>
                      <a:pt x="97" y="62"/>
                      <a:pt x="80" y="80"/>
                    </a:cubicBezTo>
                    <a:cubicBezTo>
                      <a:pt x="62" y="97"/>
                      <a:pt x="34" y="97"/>
                      <a:pt x="17" y="80"/>
                    </a:cubicBezTo>
                    <a:cubicBezTo>
                      <a:pt x="0" y="62"/>
                      <a:pt x="0" y="34"/>
                      <a:pt x="17" y="17"/>
                    </a:cubicBezTo>
                    <a:close/>
                    <a:moveTo>
                      <a:pt x="64" y="64"/>
                    </a:moveTo>
                    <a:cubicBezTo>
                      <a:pt x="72" y="55"/>
                      <a:pt x="72" y="42"/>
                      <a:pt x="64" y="33"/>
                    </a:cubicBezTo>
                    <a:cubicBezTo>
                      <a:pt x="55" y="25"/>
                      <a:pt x="42" y="25"/>
                      <a:pt x="33" y="33"/>
                    </a:cubicBezTo>
                    <a:cubicBezTo>
                      <a:pt x="25" y="42"/>
                      <a:pt x="25" y="55"/>
                      <a:pt x="33" y="64"/>
                    </a:cubicBezTo>
                    <a:cubicBezTo>
                      <a:pt x="42" y="72"/>
                      <a:pt x="55" y="72"/>
                      <a:pt x="6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2" name="Freeform 29"/>
              <p:cNvSpPr>
                <a:spLocks noEditPoints="1"/>
              </p:cNvSpPr>
              <p:nvPr/>
            </p:nvSpPr>
            <p:spPr bwMode="auto">
              <a:xfrm>
                <a:off x="3775075" y="800100"/>
                <a:ext cx="561975" cy="561975"/>
              </a:xfrm>
              <a:custGeom>
                <a:avLst/>
                <a:gdLst>
                  <a:gd name="T0" fmla="*/ 79 w 353"/>
                  <a:gd name="T1" fmla="*/ 336 h 353"/>
                  <a:gd name="T2" fmla="*/ 83 w 353"/>
                  <a:gd name="T3" fmla="*/ 278 h 353"/>
                  <a:gd name="T4" fmla="*/ 277 w 353"/>
                  <a:gd name="T5" fmla="*/ 83 h 353"/>
                  <a:gd name="T6" fmla="*/ 335 w 353"/>
                  <a:gd name="T7" fmla="*/ 80 h 353"/>
                  <a:gd name="T8" fmla="*/ 335 w 353"/>
                  <a:gd name="T9" fmla="*/ 17 h 353"/>
                  <a:gd name="T10" fmla="*/ 273 w 353"/>
                  <a:gd name="T11" fmla="*/ 17 h 353"/>
                  <a:gd name="T12" fmla="*/ 269 w 353"/>
                  <a:gd name="T13" fmla="*/ 75 h 353"/>
                  <a:gd name="T14" fmla="*/ 75 w 353"/>
                  <a:gd name="T15" fmla="*/ 270 h 353"/>
                  <a:gd name="T16" fmla="*/ 17 w 353"/>
                  <a:gd name="T17" fmla="*/ 274 h 353"/>
                  <a:gd name="T18" fmla="*/ 17 w 353"/>
                  <a:gd name="T19" fmla="*/ 336 h 353"/>
                  <a:gd name="T20" fmla="*/ 79 w 353"/>
                  <a:gd name="T21" fmla="*/ 336 h 353"/>
                  <a:gd name="T22" fmla="*/ 289 w 353"/>
                  <a:gd name="T23" fmla="*/ 33 h 353"/>
                  <a:gd name="T24" fmla="*/ 319 w 353"/>
                  <a:gd name="T25" fmla="*/ 33 h 353"/>
                  <a:gd name="T26" fmla="*/ 319 w 353"/>
                  <a:gd name="T27" fmla="*/ 64 h 353"/>
                  <a:gd name="T28" fmla="*/ 289 w 353"/>
                  <a:gd name="T29" fmla="*/ 64 h 353"/>
                  <a:gd name="T30" fmla="*/ 289 w 353"/>
                  <a:gd name="T31" fmla="*/ 33 h 353"/>
                  <a:gd name="T32" fmla="*/ 33 w 353"/>
                  <a:gd name="T33" fmla="*/ 290 h 353"/>
                  <a:gd name="T34" fmla="*/ 63 w 353"/>
                  <a:gd name="T35" fmla="*/ 290 h 353"/>
                  <a:gd name="T36" fmla="*/ 63 w 353"/>
                  <a:gd name="T37" fmla="*/ 320 h 353"/>
                  <a:gd name="T38" fmla="*/ 33 w 353"/>
                  <a:gd name="T39" fmla="*/ 320 h 353"/>
                  <a:gd name="T40" fmla="*/ 33 w 353"/>
                  <a:gd name="T41" fmla="*/ 29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3" h="353">
                    <a:moveTo>
                      <a:pt x="79" y="336"/>
                    </a:moveTo>
                    <a:cubicBezTo>
                      <a:pt x="95" y="320"/>
                      <a:pt x="96" y="295"/>
                      <a:pt x="83" y="278"/>
                    </a:cubicBezTo>
                    <a:cubicBezTo>
                      <a:pt x="277" y="83"/>
                      <a:pt x="277" y="83"/>
                      <a:pt x="277" y="83"/>
                    </a:cubicBezTo>
                    <a:cubicBezTo>
                      <a:pt x="295" y="97"/>
                      <a:pt x="320" y="95"/>
                      <a:pt x="335" y="80"/>
                    </a:cubicBezTo>
                    <a:cubicBezTo>
                      <a:pt x="353" y="62"/>
                      <a:pt x="353" y="34"/>
                      <a:pt x="335" y="17"/>
                    </a:cubicBezTo>
                    <a:cubicBezTo>
                      <a:pt x="318" y="0"/>
                      <a:pt x="290" y="0"/>
                      <a:pt x="273" y="17"/>
                    </a:cubicBezTo>
                    <a:cubicBezTo>
                      <a:pt x="257" y="33"/>
                      <a:pt x="256" y="58"/>
                      <a:pt x="269" y="75"/>
                    </a:cubicBezTo>
                    <a:cubicBezTo>
                      <a:pt x="75" y="270"/>
                      <a:pt x="75" y="270"/>
                      <a:pt x="75" y="270"/>
                    </a:cubicBezTo>
                    <a:cubicBezTo>
                      <a:pt x="57" y="257"/>
                      <a:pt x="33" y="258"/>
                      <a:pt x="17" y="274"/>
                    </a:cubicBezTo>
                    <a:cubicBezTo>
                      <a:pt x="0" y="291"/>
                      <a:pt x="0" y="319"/>
                      <a:pt x="17" y="336"/>
                    </a:cubicBezTo>
                    <a:cubicBezTo>
                      <a:pt x="34" y="353"/>
                      <a:pt x="62" y="353"/>
                      <a:pt x="79" y="336"/>
                    </a:cubicBezTo>
                    <a:close/>
                    <a:moveTo>
                      <a:pt x="289" y="33"/>
                    </a:moveTo>
                    <a:cubicBezTo>
                      <a:pt x="297" y="25"/>
                      <a:pt x="311" y="25"/>
                      <a:pt x="319" y="33"/>
                    </a:cubicBezTo>
                    <a:cubicBezTo>
                      <a:pt x="328" y="42"/>
                      <a:pt x="328" y="55"/>
                      <a:pt x="319" y="64"/>
                    </a:cubicBezTo>
                    <a:cubicBezTo>
                      <a:pt x="311" y="72"/>
                      <a:pt x="297" y="72"/>
                      <a:pt x="289" y="64"/>
                    </a:cubicBezTo>
                    <a:cubicBezTo>
                      <a:pt x="281" y="55"/>
                      <a:pt x="281" y="42"/>
                      <a:pt x="289" y="33"/>
                    </a:cubicBezTo>
                    <a:close/>
                    <a:moveTo>
                      <a:pt x="33" y="290"/>
                    </a:moveTo>
                    <a:cubicBezTo>
                      <a:pt x="41" y="281"/>
                      <a:pt x="55" y="281"/>
                      <a:pt x="63" y="290"/>
                    </a:cubicBezTo>
                    <a:cubicBezTo>
                      <a:pt x="72" y="298"/>
                      <a:pt x="72" y="312"/>
                      <a:pt x="63" y="320"/>
                    </a:cubicBezTo>
                    <a:cubicBezTo>
                      <a:pt x="55" y="328"/>
                      <a:pt x="41" y="328"/>
                      <a:pt x="33" y="320"/>
                    </a:cubicBezTo>
                    <a:cubicBezTo>
                      <a:pt x="24" y="312"/>
                      <a:pt x="24" y="298"/>
                      <a:pt x="33" y="2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3" name="Freeform 30"/>
              <p:cNvSpPr>
                <a:spLocks noEditPoints="1"/>
              </p:cNvSpPr>
              <p:nvPr/>
            </p:nvSpPr>
            <p:spPr bwMode="auto">
              <a:xfrm>
                <a:off x="4829175" y="1374775"/>
                <a:ext cx="153988" cy="155575"/>
              </a:xfrm>
              <a:custGeom>
                <a:avLst/>
                <a:gdLst>
                  <a:gd name="T0" fmla="*/ 18 w 97"/>
                  <a:gd name="T1" fmla="*/ 17 h 97"/>
                  <a:gd name="T2" fmla="*/ 80 w 97"/>
                  <a:gd name="T3" fmla="*/ 17 h 97"/>
                  <a:gd name="T4" fmla="*/ 80 w 97"/>
                  <a:gd name="T5" fmla="*/ 80 h 97"/>
                  <a:gd name="T6" fmla="*/ 18 w 97"/>
                  <a:gd name="T7" fmla="*/ 80 h 97"/>
                  <a:gd name="T8" fmla="*/ 18 w 97"/>
                  <a:gd name="T9" fmla="*/ 17 h 97"/>
                  <a:gd name="T10" fmla="*/ 64 w 97"/>
                  <a:gd name="T11" fmla="*/ 64 h 97"/>
                  <a:gd name="T12" fmla="*/ 64 w 97"/>
                  <a:gd name="T13" fmla="*/ 33 h 97"/>
                  <a:gd name="T14" fmla="*/ 34 w 97"/>
                  <a:gd name="T15" fmla="*/ 33 h 97"/>
                  <a:gd name="T16" fmla="*/ 34 w 97"/>
                  <a:gd name="T17" fmla="*/ 64 h 97"/>
                  <a:gd name="T18" fmla="*/ 64 w 97"/>
                  <a:gd name="T19" fmla="*/ 6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97">
                    <a:moveTo>
                      <a:pt x="18" y="17"/>
                    </a:moveTo>
                    <a:cubicBezTo>
                      <a:pt x="35" y="0"/>
                      <a:pt x="63" y="0"/>
                      <a:pt x="80" y="17"/>
                    </a:cubicBezTo>
                    <a:cubicBezTo>
                      <a:pt x="97" y="35"/>
                      <a:pt x="97" y="63"/>
                      <a:pt x="80" y="80"/>
                    </a:cubicBezTo>
                    <a:cubicBezTo>
                      <a:pt x="63" y="97"/>
                      <a:pt x="35" y="97"/>
                      <a:pt x="18" y="80"/>
                    </a:cubicBezTo>
                    <a:cubicBezTo>
                      <a:pt x="0" y="63"/>
                      <a:pt x="0" y="35"/>
                      <a:pt x="18" y="17"/>
                    </a:cubicBezTo>
                    <a:close/>
                    <a:moveTo>
                      <a:pt x="64" y="64"/>
                    </a:moveTo>
                    <a:cubicBezTo>
                      <a:pt x="72" y="55"/>
                      <a:pt x="72" y="42"/>
                      <a:pt x="64" y="33"/>
                    </a:cubicBezTo>
                    <a:cubicBezTo>
                      <a:pt x="56" y="25"/>
                      <a:pt x="42" y="25"/>
                      <a:pt x="34" y="33"/>
                    </a:cubicBezTo>
                    <a:cubicBezTo>
                      <a:pt x="25" y="42"/>
                      <a:pt x="25" y="55"/>
                      <a:pt x="34" y="64"/>
                    </a:cubicBezTo>
                    <a:cubicBezTo>
                      <a:pt x="42" y="72"/>
                      <a:pt x="56" y="72"/>
                      <a:pt x="6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4" name="Freeform 31"/>
              <p:cNvSpPr>
                <a:spLocks noEditPoints="1"/>
              </p:cNvSpPr>
              <p:nvPr/>
            </p:nvSpPr>
            <p:spPr bwMode="auto">
              <a:xfrm>
                <a:off x="1570038" y="3771900"/>
                <a:ext cx="155575" cy="153988"/>
              </a:xfrm>
              <a:custGeom>
                <a:avLst/>
                <a:gdLst>
                  <a:gd name="T0" fmla="*/ 17 w 97"/>
                  <a:gd name="T1" fmla="*/ 17 h 97"/>
                  <a:gd name="T2" fmla="*/ 79 w 97"/>
                  <a:gd name="T3" fmla="*/ 17 h 97"/>
                  <a:gd name="T4" fmla="*/ 79 w 97"/>
                  <a:gd name="T5" fmla="*/ 79 h 97"/>
                  <a:gd name="T6" fmla="*/ 17 w 97"/>
                  <a:gd name="T7" fmla="*/ 79 h 97"/>
                  <a:gd name="T8" fmla="*/ 17 w 97"/>
                  <a:gd name="T9" fmla="*/ 17 h 97"/>
                  <a:gd name="T10" fmla="*/ 63 w 97"/>
                  <a:gd name="T11" fmla="*/ 63 h 97"/>
                  <a:gd name="T12" fmla="*/ 63 w 97"/>
                  <a:gd name="T13" fmla="*/ 33 h 97"/>
                  <a:gd name="T14" fmla="*/ 33 w 97"/>
                  <a:gd name="T15" fmla="*/ 33 h 97"/>
                  <a:gd name="T16" fmla="*/ 33 w 97"/>
                  <a:gd name="T17" fmla="*/ 63 h 97"/>
                  <a:gd name="T18" fmla="*/ 63 w 97"/>
                  <a:gd name="T19" fmla="*/ 6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97">
                    <a:moveTo>
                      <a:pt x="17" y="17"/>
                    </a:moveTo>
                    <a:cubicBezTo>
                      <a:pt x="34" y="0"/>
                      <a:pt x="62" y="0"/>
                      <a:pt x="79" y="17"/>
                    </a:cubicBezTo>
                    <a:cubicBezTo>
                      <a:pt x="97" y="34"/>
                      <a:pt x="97" y="62"/>
                      <a:pt x="79" y="79"/>
                    </a:cubicBezTo>
                    <a:cubicBezTo>
                      <a:pt x="62" y="97"/>
                      <a:pt x="34" y="97"/>
                      <a:pt x="17" y="79"/>
                    </a:cubicBezTo>
                    <a:cubicBezTo>
                      <a:pt x="0" y="62"/>
                      <a:pt x="0" y="34"/>
                      <a:pt x="17" y="17"/>
                    </a:cubicBezTo>
                    <a:close/>
                    <a:moveTo>
                      <a:pt x="63" y="63"/>
                    </a:moveTo>
                    <a:cubicBezTo>
                      <a:pt x="72" y="55"/>
                      <a:pt x="72" y="41"/>
                      <a:pt x="63" y="33"/>
                    </a:cubicBezTo>
                    <a:cubicBezTo>
                      <a:pt x="55" y="25"/>
                      <a:pt x="41" y="25"/>
                      <a:pt x="33" y="33"/>
                    </a:cubicBezTo>
                    <a:cubicBezTo>
                      <a:pt x="25" y="41"/>
                      <a:pt x="25" y="55"/>
                      <a:pt x="33" y="63"/>
                    </a:cubicBezTo>
                    <a:cubicBezTo>
                      <a:pt x="41" y="72"/>
                      <a:pt x="55" y="72"/>
                      <a:pt x="6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5" name="Freeform 32"/>
              <p:cNvSpPr>
                <a:spLocks noEditPoints="1"/>
              </p:cNvSpPr>
              <p:nvPr/>
            </p:nvSpPr>
            <p:spPr bwMode="auto">
              <a:xfrm>
                <a:off x="2141538" y="3324225"/>
                <a:ext cx="152400" cy="155575"/>
              </a:xfrm>
              <a:custGeom>
                <a:avLst/>
                <a:gdLst>
                  <a:gd name="T0" fmla="*/ 17 w 96"/>
                  <a:gd name="T1" fmla="*/ 18 h 97"/>
                  <a:gd name="T2" fmla="*/ 79 w 96"/>
                  <a:gd name="T3" fmla="*/ 18 h 97"/>
                  <a:gd name="T4" fmla="*/ 79 w 96"/>
                  <a:gd name="T5" fmla="*/ 80 h 97"/>
                  <a:gd name="T6" fmla="*/ 17 w 96"/>
                  <a:gd name="T7" fmla="*/ 80 h 97"/>
                  <a:gd name="T8" fmla="*/ 17 w 96"/>
                  <a:gd name="T9" fmla="*/ 18 h 97"/>
                  <a:gd name="T10" fmla="*/ 63 w 96"/>
                  <a:gd name="T11" fmla="*/ 64 h 97"/>
                  <a:gd name="T12" fmla="*/ 63 w 96"/>
                  <a:gd name="T13" fmla="*/ 34 h 97"/>
                  <a:gd name="T14" fmla="*/ 33 w 96"/>
                  <a:gd name="T15" fmla="*/ 34 h 97"/>
                  <a:gd name="T16" fmla="*/ 33 w 96"/>
                  <a:gd name="T17" fmla="*/ 64 h 97"/>
                  <a:gd name="T18" fmla="*/ 63 w 96"/>
                  <a:gd name="T19" fmla="*/ 6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97">
                    <a:moveTo>
                      <a:pt x="17" y="18"/>
                    </a:moveTo>
                    <a:cubicBezTo>
                      <a:pt x="34" y="0"/>
                      <a:pt x="62" y="0"/>
                      <a:pt x="79" y="18"/>
                    </a:cubicBezTo>
                    <a:cubicBezTo>
                      <a:pt x="96" y="35"/>
                      <a:pt x="96" y="63"/>
                      <a:pt x="79" y="80"/>
                    </a:cubicBezTo>
                    <a:cubicBezTo>
                      <a:pt x="62" y="97"/>
                      <a:pt x="34" y="97"/>
                      <a:pt x="17" y="80"/>
                    </a:cubicBezTo>
                    <a:cubicBezTo>
                      <a:pt x="0" y="63"/>
                      <a:pt x="0" y="35"/>
                      <a:pt x="17" y="18"/>
                    </a:cubicBezTo>
                    <a:close/>
                    <a:moveTo>
                      <a:pt x="63" y="64"/>
                    </a:moveTo>
                    <a:cubicBezTo>
                      <a:pt x="71" y="56"/>
                      <a:pt x="71" y="42"/>
                      <a:pt x="63" y="34"/>
                    </a:cubicBezTo>
                    <a:cubicBezTo>
                      <a:pt x="55" y="25"/>
                      <a:pt x="41" y="25"/>
                      <a:pt x="33" y="34"/>
                    </a:cubicBezTo>
                    <a:cubicBezTo>
                      <a:pt x="24" y="42"/>
                      <a:pt x="24" y="56"/>
                      <a:pt x="33" y="64"/>
                    </a:cubicBezTo>
                    <a:cubicBezTo>
                      <a:pt x="41" y="72"/>
                      <a:pt x="55" y="72"/>
                      <a:pt x="6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6" name="Freeform 33"/>
              <p:cNvSpPr>
                <a:spLocks noEditPoints="1"/>
              </p:cNvSpPr>
              <p:nvPr/>
            </p:nvSpPr>
            <p:spPr bwMode="auto">
              <a:xfrm>
                <a:off x="4362450" y="955675"/>
                <a:ext cx="152400" cy="153988"/>
              </a:xfrm>
              <a:custGeom>
                <a:avLst/>
                <a:gdLst>
                  <a:gd name="T0" fmla="*/ 17 w 96"/>
                  <a:gd name="T1" fmla="*/ 17 h 97"/>
                  <a:gd name="T2" fmla="*/ 79 w 96"/>
                  <a:gd name="T3" fmla="*/ 17 h 97"/>
                  <a:gd name="T4" fmla="*/ 79 w 96"/>
                  <a:gd name="T5" fmla="*/ 79 h 97"/>
                  <a:gd name="T6" fmla="*/ 17 w 96"/>
                  <a:gd name="T7" fmla="*/ 79 h 97"/>
                  <a:gd name="T8" fmla="*/ 17 w 96"/>
                  <a:gd name="T9" fmla="*/ 17 h 97"/>
                  <a:gd name="T10" fmla="*/ 63 w 96"/>
                  <a:gd name="T11" fmla="*/ 63 h 97"/>
                  <a:gd name="T12" fmla="*/ 63 w 96"/>
                  <a:gd name="T13" fmla="*/ 33 h 97"/>
                  <a:gd name="T14" fmla="*/ 33 w 96"/>
                  <a:gd name="T15" fmla="*/ 33 h 97"/>
                  <a:gd name="T16" fmla="*/ 33 w 96"/>
                  <a:gd name="T17" fmla="*/ 63 h 97"/>
                  <a:gd name="T18" fmla="*/ 63 w 96"/>
                  <a:gd name="T19" fmla="*/ 6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97">
                    <a:moveTo>
                      <a:pt x="17" y="17"/>
                    </a:moveTo>
                    <a:cubicBezTo>
                      <a:pt x="34" y="0"/>
                      <a:pt x="62" y="0"/>
                      <a:pt x="79" y="17"/>
                    </a:cubicBezTo>
                    <a:cubicBezTo>
                      <a:pt x="96" y="34"/>
                      <a:pt x="96" y="62"/>
                      <a:pt x="79" y="79"/>
                    </a:cubicBezTo>
                    <a:cubicBezTo>
                      <a:pt x="62" y="97"/>
                      <a:pt x="34" y="97"/>
                      <a:pt x="17" y="79"/>
                    </a:cubicBezTo>
                    <a:cubicBezTo>
                      <a:pt x="0" y="62"/>
                      <a:pt x="0" y="34"/>
                      <a:pt x="17" y="17"/>
                    </a:cubicBezTo>
                    <a:close/>
                    <a:moveTo>
                      <a:pt x="63" y="63"/>
                    </a:moveTo>
                    <a:cubicBezTo>
                      <a:pt x="72" y="55"/>
                      <a:pt x="72" y="41"/>
                      <a:pt x="63" y="33"/>
                    </a:cubicBezTo>
                    <a:cubicBezTo>
                      <a:pt x="55" y="25"/>
                      <a:pt x="41" y="25"/>
                      <a:pt x="33" y="33"/>
                    </a:cubicBezTo>
                    <a:cubicBezTo>
                      <a:pt x="25" y="41"/>
                      <a:pt x="25" y="55"/>
                      <a:pt x="33" y="63"/>
                    </a:cubicBezTo>
                    <a:cubicBezTo>
                      <a:pt x="41" y="72"/>
                      <a:pt x="55" y="72"/>
                      <a:pt x="6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7" name="Freeform 34"/>
              <p:cNvSpPr>
                <a:spLocks noEditPoints="1"/>
              </p:cNvSpPr>
              <p:nvPr/>
            </p:nvSpPr>
            <p:spPr bwMode="auto">
              <a:xfrm>
                <a:off x="4205288" y="1108075"/>
                <a:ext cx="155575" cy="153988"/>
              </a:xfrm>
              <a:custGeom>
                <a:avLst/>
                <a:gdLst>
                  <a:gd name="T0" fmla="*/ 17 w 97"/>
                  <a:gd name="T1" fmla="*/ 17 h 97"/>
                  <a:gd name="T2" fmla="*/ 79 w 97"/>
                  <a:gd name="T3" fmla="*/ 17 h 97"/>
                  <a:gd name="T4" fmla="*/ 79 w 97"/>
                  <a:gd name="T5" fmla="*/ 80 h 97"/>
                  <a:gd name="T6" fmla="*/ 17 w 97"/>
                  <a:gd name="T7" fmla="*/ 80 h 97"/>
                  <a:gd name="T8" fmla="*/ 17 w 97"/>
                  <a:gd name="T9" fmla="*/ 17 h 97"/>
                  <a:gd name="T10" fmla="*/ 63 w 97"/>
                  <a:gd name="T11" fmla="*/ 64 h 97"/>
                  <a:gd name="T12" fmla="*/ 63 w 97"/>
                  <a:gd name="T13" fmla="*/ 33 h 97"/>
                  <a:gd name="T14" fmla="*/ 33 w 97"/>
                  <a:gd name="T15" fmla="*/ 33 h 97"/>
                  <a:gd name="T16" fmla="*/ 33 w 97"/>
                  <a:gd name="T17" fmla="*/ 64 h 97"/>
                  <a:gd name="T18" fmla="*/ 63 w 97"/>
                  <a:gd name="T19" fmla="*/ 6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97">
                    <a:moveTo>
                      <a:pt x="17" y="17"/>
                    </a:moveTo>
                    <a:cubicBezTo>
                      <a:pt x="34" y="0"/>
                      <a:pt x="62" y="0"/>
                      <a:pt x="79" y="17"/>
                    </a:cubicBezTo>
                    <a:cubicBezTo>
                      <a:pt x="97" y="34"/>
                      <a:pt x="97" y="62"/>
                      <a:pt x="79" y="80"/>
                    </a:cubicBezTo>
                    <a:cubicBezTo>
                      <a:pt x="62" y="97"/>
                      <a:pt x="34" y="97"/>
                      <a:pt x="17" y="80"/>
                    </a:cubicBezTo>
                    <a:cubicBezTo>
                      <a:pt x="0" y="62"/>
                      <a:pt x="0" y="34"/>
                      <a:pt x="17" y="17"/>
                    </a:cubicBezTo>
                    <a:close/>
                    <a:moveTo>
                      <a:pt x="63" y="64"/>
                    </a:moveTo>
                    <a:cubicBezTo>
                      <a:pt x="72" y="55"/>
                      <a:pt x="72" y="42"/>
                      <a:pt x="63" y="33"/>
                    </a:cubicBezTo>
                    <a:cubicBezTo>
                      <a:pt x="55" y="25"/>
                      <a:pt x="41" y="25"/>
                      <a:pt x="33" y="33"/>
                    </a:cubicBezTo>
                    <a:cubicBezTo>
                      <a:pt x="25" y="42"/>
                      <a:pt x="25" y="55"/>
                      <a:pt x="33" y="64"/>
                    </a:cubicBezTo>
                    <a:cubicBezTo>
                      <a:pt x="41" y="72"/>
                      <a:pt x="55" y="72"/>
                      <a:pt x="6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8" name="Freeform 35"/>
              <p:cNvSpPr>
                <a:spLocks noEditPoints="1"/>
              </p:cNvSpPr>
              <p:nvPr/>
            </p:nvSpPr>
            <p:spPr bwMode="auto">
              <a:xfrm>
                <a:off x="2308225" y="3617912"/>
                <a:ext cx="561975" cy="561975"/>
              </a:xfrm>
              <a:custGeom>
                <a:avLst/>
                <a:gdLst>
                  <a:gd name="T0" fmla="*/ 79 w 353"/>
                  <a:gd name="T1" fmla="*/ 336 h 353"/>
                  <a:gd name="T2" fmla="*/ 83 w 353"/>
                  <a:gd name="T3" fmla="*/ 278 h 353"/>
                  <a:gd name="T4" fmla="*/ 278 w 353"/>
                  <a:gd name="T5" fmla="*/ 83 h 353"/>
                  <a:gd name="T6" fmla="*/ 335 w 353"/>
                  <a:gd name="T7" fmla="*/ 80 h 353"/>
                  <a:gd name="T8" fmla="*/ 335 w 353"/>
                  <a:gd name="T9" fmla="*/ 17 h 353"/>
                  <a:gd name="T10" fmla="*/ 273 w 353"/>
                  <a:gd name="T11" fmla="*/ 17 h 353"/>
                  <a:gd name="T12" fmla="*/ 270 w 353"/>
                  <a:gd name="T13" fmla="*/ 75 h 353"/>
                  <a:gd name="T14" fmla="*/ 75 w 353"/>
                  <a:gd name="T15" fmla="*/ 270 h 353"/>
                  <a:gd name="T16" fmla="*/ 17 w 353"/>
                  <a:gd name="T17" fmla="*/ 273 h 353"/>
                  <a:gd name="T18" fmla="*/ 17 w 353"/>
                  <a:gd name="T19" fmla="*/ 336 h 353"/>
                  <a:gd name="T20" fmla="*/ 79 w 353"/>
                  <a:gd name="T21" fmla="*/ 336 h 353"/>
                  <a:gd name="T22" fmla="*/ 289 w 353"/>
                  <a:gd name="T23" fmla="*/ 33 h 353"/>
                  <a:gd name="T24" fmla="*/ 319 w 353"/>
                  <a:gd name="T25" fmla="*/ 33 h 353"/>
                  <a:gd name="T26" fmla="*/ 319 w 353"/>
                  <a:gd name="T27" fmla="*/ 64 h 353"/>
                  <a:gd name="T28" fmla="*/ 289 w 353"/>
                  <a:gd name="T29" fmla="*/ 64 h 353"/>
                  <a:gd name="T30" fmla="*/ 289 w 353"/>
                  <a:gd name="T31" fmla="*/ 33 h 353"/>
                  <a:gd name="T32" fmla="*/ 33 w 353"/>
                  <a:gd name="T33" fmla="*/ 289 h 353"/>
                  <a:gd name="T34" fmla="*/ 63 w 353"/>
                  <a:gd name="T35" fmla="*/ 289 h 353"/>
                  <a:gd name="T36" fmla="*/ 63 w 353"/>
                  <a:gd name="T37" fmla="*/ 320 h 353"/>
                  <a:gd name="T38" fmla="*/ 33 w 353"/>
                  <a:gd name="T39" fmla="*/ 320 h 353"/>
                  <a:gd name="T40" fmla="*/ 33 w 353"/>
                  <a:gd name="T41" fmla="*/ 28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3" h="353">
                    <a:moveTo>
                      <a:pt x="79" y="336"/>
                    </a:moveTo>
                    <a:cubicBezTo>
                      <a:pt x="95" y="320"/>
                      <a:pt x="96" y="295"/>
                      <a:pt x="83" y="278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95" y="96"/>
                      <a:pt x="320" y="95"/>
                      <a:pt x="335" y="80"/>
                    </a:cubicBezTo>
                    <a:cubicBezTo>
                      <a:pt x="353" y="62"/>
                      <a:pt x="353" y="34"/>
                      <a:pt x="335" y="17"/>
                    </a:cubicBezTo>
                    <a:cubicBezTo>
                      <a:pt x="318" y="0"/>
                      <a:pt x="290" y="0"/>
                      <a:pt x="273" y="17"/>
                    </a:cubicBezTo>
                    <a:cubicBezTo>
                      <a:pt x="257" y="33"/>
                      <a:pt x="256" y="58"/>
                      <a:pt x="270" y="75"/>
                    </a:cubicBezTo>
                    <a:cubicBezTo>
                      <a:pt x="75" y="270"/>
                      <a:pt x="75" y="270"/>
                      <a:pt x="75" y="270"/>
                    </a:cubicBezTo>
                    <a:cubicBezTo>
                      <a:pt x="58" y="257"/>
                      <a:pt x="33" y="258"/>
                      <a:pt x="17" y="273"/>
                    </a:cubicBezTo>
                    <a:cubicBezTo>
                      <a:pt x="0" y="291"/>
                      <a:pt x="0" y="319"/>
                      <a:pt x="17" y="336"/>
                    </a:cubicBezTo>
                    <a:cubicBezTo>
                      <a:pt x="34" y="353"/>
                      <a:pt x="62" y="353"/>
                      <a:pt x="79" y="336"/>
                    </a:cubicBezTo>
                    <a:close/>
                    <a:moveTo>
                      <a:pt x="289" y="33"/>
                    </a:moveTo>
                    <a:cubicBezTo>
                      <a:pt x="297" y="25"/>
                      <a:pt x="311" y="25"/>
                      <a:pt x="319" y="33"/>
                    </a:cubicBezTo>
                    <a:cubicBezTo>
                      <a:pt x="328" y="42"/>
                      <a:pt x="328" y="55"/>
                      <a:pt x="319" y="64"/>
                    </a:cubicBezTo>
                    <a:cubicBezTo>
                      <a:pt x="311" y="72"/>
                      <a:pt x="297" y="72"/>
                      <a:pt x="289" y="64"/>
                    </a:cubicBezTo>
                    <a:cubicBezTo>
                      <a:pt x="281" y="55"/>
                      <a:pt x="281" y="42"/>
                      <a:pt x="289" y="33"/>
                    </a:cubicBezTo>
                    <a:close/>
                    <a:moveTo>
                      <a:pt x="33" y="289"/>
                    </a:moveTo>
                    <a:cubicBezTo>
                      <a:pt x="41" y="281"/>
                      <a:pt x="55" y="281"/>
                      <a:pt x="63" y="289"/>
                    </a:cubicBezTo>
                    <a:cubicBezTo>
                      <a:pt x="72" y="298"/>
                      <a:pt x="72" y="311"/>
                      <a:pt x="63" y="320"/>
                    </a:cubicBezTo>
                    <a:cubicBezTo>
                      <a:pt x="55" y="328"/>
                      <a:pt x="41" y="328"/>
                      <a:pt x="33" y="320"/>
                    </a:cubicBezTo>
                    <a:cubicBezTo>
                      <a:pt x="24" y="311"/>
                      <a:pt x="24" y="298"/>
                      <a:pt x="33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9" name="Freeform 36"/>
              <p:cNvSpPr>
                <a:spLocks noEditPoints="1"/>
              </p:cNvSpPr>
              <p:nvPr/>
            </p:nvSpPr>
            <p:spPr bwMode="auto">
              <a:xfrm>
                <a:off x="3200400" y="1347787"/>
                <a:ext cx="561975" cy="563563"/>
              </a:xfrm>
              <a:custGeom>
                <a:avLst/>
                <a:gdLst>
                  <a:gd name="T0" fmla="*/ 17 w 353"/>
                  <a:gd name="T1" fmla="*/ 80 h 354"/>
                  <a:gd name="T2" fmla="*/ 75 w 353"/>
                  <a:gd name="T3" fmla="*/ 84 h 354"/>
                  <a:gd name="T4" fmla="*/ 270 w 353"/>
                  <a:gd name="T5" fmla="*/ 278 h 354"/>
                  <a:gd name="T6" fmla="*/ 274 w 353"/>
                  <a:gd name="T7" fmla="*/ 336 h 354"/>
                  <a:gd name="T8" fmla="*/ 336 w 353"/>
                  <a:gd name="T9" fmla="*/ 336 h 354"/>
                  <a:gd name="T10" fmla="*/ 336 w 353"/>
                  <a:gd name="T11" fmla="*/ 274 h 354"/>
                  <a:gd name="T12" fmla="*/ 278 w 353"/>
                  <a:gd name="T13" fmla="*/ 270 h 354"/>
                  <a:gd name="T14" fmla="*/ 83 w 353"/>
                  <a:gd name="T15" fmla="*/ 76 h 354"/>
                  <a:gd name="T16" fmla="*/ 80 w 353"/>
                  <a:gd name="T17" fmla="*/ 18 h 354"/>
                  <a:gd name="T18" fmla="*/ 17 w 353"/>
                  <a:gd name="T19" fmla="*/ 18 h 354"/>
                  <a:gd name="T20" fmla="*/ 17 w 353"/>
                  <a:gd name="T21" fmla="*/ 80 h 354"/>
                  <a:gd name="T22" fmla="*/ 320 w 353"/>
                  <a:gd name="T23" fmla="*/ 290 h 354"/>
                  <a:gd name="T24" fmla="*/ 320 w 353"/>
                  <a:gd name="T25" fmla="*/ 320 h 354"/>
                  <a:gd name="T26" fmla="*/ 290 w 353"/>
                  <a:gd name="T27" fmla="*/ 320 h 354"/>
                  <a:gd name="T28" fmla="*/ 290 w 353"/>
                  <a:gd name="T29" fmla="*/ 290 h 354"/>
                  <a:gd name="T30" fmla="*/ 320 w 353"/>
                  <a:gd name="T31" fmla="*/ 290 h 354"/>
                  <a:gd name="T32" fmla="*/ 64 w 353"/>
                  <a:gd name="T33" fmla="*/ 34 h 354"/>
                  <a:gd name="T34" fmla="*/ 64 w 353"/>
                  <a:gd name="T35" fmla="*/ 64 h 354"/>
                  <a:gd name="T36" fmla="*/ 33 w 353"/>
                  <a:gd name="T37" fmla="*/ 64 h 354"/>
                  <a:gd name="T38" fmla="*/ 33 w 353"/>
                  <a:gd name="T39" fmla="*/ 34 h 354"/>
                  <a:gd name="T40" fmla="*/ 64 w 353"/>
                  <a:gd name="T41" fmla="*/ 34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3" h="354">
                    <a:moveTo>
                      <a:pt x="17" y="80"/>
                    </a:moveTo>
                    <a:cubicBezTo>
                      <a:pt x="33" y="96"/>
                      <a:pt x="58" y="97"/>
                      <a:pt x="75" y="84"/>
                    </a:cubicBezTo>
                    <a:cubicBezTo>
                      <a:pt x="270" y="278"/>
                      <a:pt x="270" y="278"/>
                      <a:pt x="270" y="278"/>
                    </a:cubicBezTo>
                    <a:cubicBezTo>
                      <a:pt x="257" y="296"/>
                      <a:pt x="258" y="320"/>
                      <a:pt x="274" y="336"/>
                    </a:cubicBezTo>
                    <a:cubicBezTo>
                      <a:pt x="291" y="354"/>
                      <a:pt x="319" y="354"/>
                      <a:pt x="336" y="336"/>
                    </a:cubicBezTo>
                    <a:cubicBezTo>
                      <a:pt x="353" y="319"/>
                      <a:pt x="353" y="291"/>
                      <a:pt x="336" y="274"/>
                    </a:cubicBezTo>
                    <a:cubicBezTo>
                      <a:pt x="320" y="258"/>
                      <a:pt x="295" y="257"/>
                      <a:pt x="278" y="27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97" y="58"/>
                      <a:pt x="96" y="33"/>
                      <a:pt x="80" y="18"/>
                    </a:cubicBezTo>
                    <a:cubicBezTo>
                      <a:pt x="63" y="0"/>
                      <a:pt x="35" y="0"/>
                      <a:pt x="17" y="18"/>
                    </a:cubicBezTo>
                    <a:cubicBezTo>
                      <a:pt x="0" y="35"/>
                      <a:pt x="0" y="63"/>
                      <a:pt x="17" y="80"/>
                    </a:cubicBezTo>
                    <a:close/>
                    <a:moveTo>
                      <a:pt x="320" y="290"/>
                    </a:moveTo>
                    <a:cubicBezTo>
                      <a:pt x="328" y="298"/>
                      <a:pt x="328" y="312"/>
                      <a:pt x="320" y="320"/>
                    </a:cubicBezTo>
                    <a:cubicBezTo>
                      <a:pt x="312" y="329"/>
                      <a:pt x="298" y="329"/>
                      <a:pt x="290" y="320"/>
                    </a:cubicBezTo>
                    <a:cubicBezTo>
                      <a:pt x="281" y="312"/>
                      <a:pt x="281" y="298"/>
                      <a:pt x="290" y="290"/>
                    </a:cubicBezTo>
                    <a:cubicBezTo>
                      <a:pt x="298" y="282"/>
                      <a:pt x="312" y="282"/>
                      <a:pt x="320" y="290"/>
                    </a:cubicBezTo>
                    <a:close/>
                    <a:moveTo>
                      <a:pt x="64" y="34"/>
                    </a:moveTo>
                    <a:cubicBezTo>
                      <a:pt x="72" y="42"/>
                      <a:pt x="72" y="56"/>
                      <a:pt x="64" y="64"/>
                    </a:cubicBezTo>
                    <a:cubicBezTo>
                      <a:pt x="55" y="72"/>
                      <a:pt x="42" y="72"/>
                      <a:pt x="33" y="64"/>
                    </a:cubicBezTo>
                    <a:cubicBezTo>
                      <a:pt x="25" y="56"/>
                      <a:pt x="25" y="42"/>
                      <a:pt x="33" y="34"/>
                    </a:cubicBezTo>
                    <a:cubicBezTo>
                      <a:pt x="42" y="25"/>
                      <a:pt x="55" y="25"/>
                      <a:pt x="64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0" name="Freeform 37"/>
              <p:cNvSpPr>
                <a:spLocks noEditPoints="1"/>
              </p:cNvSpPr>
              <p:nvPr/>
            </p:nvSpPr>
            <p:spPr bwMode="auto">
              <a:xfrm>
                <a:off x="2347913" y="2016125"/>
                <a:ext cx="1274763" cy="1276350"/>
              </a:xfrm>
              <a:custGeom>
                <a:avLst/>
                <a:gdLst>
                  <a:gd name="T0" fmla="*/ 80 w 802"/>
                  <a:gd name="T1" fmla="*/ 784 h 802"/>
                  <a:gd name="T2" fmla="*/ 83 w 802"/>
                  <a:gd name="T3" fmla="*/ 726 h 802"/>
                  <a:gd name="T4" fmla="*/ 726 w 802"/>
                  <a:gd name="T5" fmla="*/ 83 h 802"/>
                  <a:gd name="T6" fmla="*/ 784 w 802"/>
                  <a:gd name="T7" fmla="*/ 80 h 802"/>
                  <a:gd name="T8" fmla="*/ 784 w 802"/>
                  <a:gd name="T9" fmla="*/ 17 h 802"/>
                  <a:gd name="T10" fmla="*/ 722 w 802"/>
                  <a:gd name="T11" fmla="*/ 17 h 802"/>
                  <a:gd name="T12" fmla="*/ 718 w 802"/>
                  <a:gd name="T13" fmla="*/ 75 h 802"/>
                  <a:gd name="T14" fmla="*/ 75 w 802"/>
                  <a:gd name="T15" fmla="*/ 718 h 802"/>
                  <a:gd name="T16" fmla="*/ 17 w 802"/>
                  <a:gd name="T17" fmla="*/ 722 h 802"/>
                  <a:gd name="T18" fmla="*/ 17 w 802"/>
                  <a:gd name="T19" fmla="*/ 784 h 802"/>
                  <a:gd name="T20" fmla="*/ 80 w 802"/>
                  <a:gd name="T21" fmla="*/ 784 h 802"/>
                  <a:gd name="T22" fmla="*/ 738 w 802"/>
                  <a:gd name="T23" fmla="*/ 33 h 802"/>
                  <a:gd name="T24" fmla="*/ 768 w 802"/>
                  <a:gd name="T25" fmla="*/ 33 h 802"/>
                  <a:gd name="T26" fmla="*/ 768 w 802"/>
                  <a:gd name="T27" fmla="*/ 64 h 802"/>
                  <a:gd name="T28" fmla="*/ 738 w 802"/>
                  <a:gd name="T29" fmla="*/ 64 h 802"/>
                  <a:gd name="T30" fmla="*/ 738 w 802"/>
                  <a:gd name="T31" fmla="*/ 33 h 802"/>
                  <a:gd name="T32" fmla="*/ 33 w 802"/>
                  <a:gd name="T33" fmla="*/ 738 h 802"/>
                  <a:gd name="T34" fmla="*/ 64 w 802"/>
                  <a:gd name="T35" fmla="*/ 738 h 802"/>
                  <a:gd name="T36" fmla="*/ 64 w 802"/>
                  <a:gd name="T37" fmla="*/ 768 h 802"/>
                  <a:gd name="T38" fmla="*/ 33 w 802"/>
                  <a:gd name="T39" fmla="*/ 768 h 802"/>
                  <a:gd name="T40" fmla="*/ 33 w 802"/>
                  <a:gd name="T41" fmla="*/ 738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02" h="802">
                    <a:moveTo>
                      <a:pt x="80" y="784"/>
                    </a:moveTo>
                    <a:cubicBezTo>
                      <a:pt x="96" y="768"/>
                      <a:pt x="97" y="744"/>
                      <a:pt x="83" y="726"/>
                    </a:cubicBezTo>
                    <a:cubicBezTo>
                      <a:pt x="726" y="83"/>
                      <a:pt x="726" y="83"/>
                      <a:pt x="726" y="83"/>
                    </a:cubicBezTo>
                    <a:cubicBezTo>
                      <a:pt x="744" y="96"/>
                      <a:pt x="769" y="95"/>
                      <a:pt x="784" y="80"/>
                    </a:cubicBezTo>
                    <a:cubicBezTo>
                      <a:pt x="802" y="62"/>
                      <a:pt x="802" y="34"/>
                      <a:pt x="784" y="17"/>
                    </a:cubicBezTo>
                    <a:cubicBezTo>
                      <a:pt x="767" y="0"/>
                      <a:pt x="739" y="0"/>
                      <a:pt x="722" y="17"/>
                    </a:cubicBezTo>
                    <a:cubicBezTo>
                      <a:pt x="706" y="33"/>
                      <a:pt x="705" y="58"/>
                      <a:pt x="718" y="75"/>
                    </a:cubicBezTo>
                    <a:cubicBezTo>
                      <a:pt x="75" y="718"/>
                      <a:pt x="75" y="718"/>
                      <a:pt x="75" y="718"/>
                    </a:cubicBezTo>
                    <a:cubicBezTo>
                      <a:pt x="58" y="705"/>
                      <a:pt x="33" y="706"/>
                      <a:pt x="17" y="722"/>
                    </a:cubicBezTo>
                    <a:cubicBezTo>
                      <a:pt x="0" y="739"/>
                      <a:pt x="0" y="767"/>
                      <a:pt x="17" y="784"/>
                    </a:cubicBezTo>
                    <a:cubicBezTo>
                      <a:pt x="35" y="802"/>
                      <a:pt x="63" y="802"/>
                      <a:pt x="80" y="784"/>
                    </a:cubicBezTo>
                    <a:close/>
                    <a:moveTo>
                      <a:pt x="738" y="33"/>
                    </a:moveTo>
                    <a:cubicBezTo>
                      <a:pt x="746" y="25"/>
                      <a:pt x="760" y="25"/>
                      <a:pt x="768" y="33"/>
                    </a:cubicBezTo>
                    <a:cubicBezTo>
                      <a:pt x="777" y="42"/>
                      <a:pt x="777" y="55"/>
                      <a:pt x="768" y="64"/>
                    </a:cubicBezTo>
                    <a:cubicBezTo>
                      <a:pt x="760" y="72"/>
                      <a:pt x="746" y="72"/>
                      <a:pt x="738" y="64"/>
                    </a:cubicBezTo>
                    <a:cubicBezTo>
                      <a:pt x="730" y="55"/>
                      <a:pt x="730" y="42"/>
                      <a:pt x="738" y="33"/>
                    </a:cubicBezTo>
                    <a:close/>
                    <a:moveTo>
                      <a:pt x="33" y="738"/>
                    </a:moveTo>
                    <a:cubicBezTo>
                      <a:pt x="42" y="730"/>
                      <a:pt x="55" y="730"/>
                      <a:pt x="64" y="738"/>
                    </a:cubicBezTo>
                    <a:cubicBezTo>
                      <a:pt x="72" y="746"/>
                      <a:pt x="72" y="760"/>
                      <a:pt x="64" y="768"/>
                    </a:cubicBezTo>
                    <a:cubicBezTo>
                      <a:pt x="55" y="777"/>
                      <a:pt x="42" y="777"/>
                      <a:pt x="33" y="768"/>
                    </a:cubicBezTo>
                    <a:cubicBezTo>
                      <a:pt x="25" y="760"/>
                      <a:pt x="25" y="746"/>
                      <a:pt x="33" y="7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1" name="Freeform 38"/>
              <p:cNvSpPr>
                <a:spLocks noEditPoints="1"/>
              </p:cNvSpPr>
              <p:nvPr/>
            </p:nvSpPr>
            <p:spPr bwMode="auto">
              <a:xfrm>
                <a:off x="1365250" y="3846512"/>
                <a:ext cx="561975" cy="561975"/>
              </a:xfrm>
              <a:custGeom>
                <a:avLst/>
                <a:gdLst>
                  <a:gd name="T0" fmla="*/ 336 w 353"/>
                  <a:gd name="T1" fmla="*/ 274 h 353"/>
                  <a:gd name="T2" fmla="*/ 278 w 353"/>
                  <a:gd name="T3" fmla="*/ 270 h 353"/>
                  <a:gd name="T4" fmla="*/ 83 w 353"/>
                  <a:gd name="T5" fmla="*/ 75 h 353"/>
                  <a:gd name="T6" fmla="*/ 80 w 353"/>
                  <a:gd name="T7" fmla="*/ 17 h 353"/>
                  <a:gd name="T8" fmla="*/ 17 w 353"/>
                  <a:gd name="T9" fmla="*/ 17 h 353"/>
                  <a:gd name="T10" fmla="*/ 17 w 353"/>
                  <a:gd name="T11" fmla="*/ 80 h 353"/>
                  <a:gd name="T12" fmla="*/ 75 w 353"/>
                  <a:gd name="T13" fmla="*/ 83 h 353"/>
                  <a:gd name="T14" fmla="*/ 270 w 353"/>
                  <a:gd name="T15" fmla="*/ 278 h 353"/>
                  <a:gd name="T16" fmla="*/ 273 w 353"/>
                  <a:gd name="T17" fmla="*/ 336 h 353"/>
                  <a:gd name="T18" fmla="*/ 336 w 353"/>
                  <a:gd name="T19" fmla="*/ 336 h 353"/>
                  <a:gd name="T20" fmla="*/ 336 w 353"/>
                  <a:gd name="T21" fmla="*/ 274 h 353"/>
                  <a:gd name="T22" fmla="*/ 33 w 353"/>
                  <a:gd name="T23" fmla="*/ 64 h 353"/>
                  <a:gd name="T24" fmla="*/ 33 w 353"/>
                  <a:gd name="T25" fmla="*/ 33 h 353"/>
                  <a:gd name="T26" fmla="*/ 64 w 353"/>
                  <a:gd name="T27" fmla="*/ 33 h 353"/>
                  <a:gd name="T28" fmla="*/ 64 w 353"/>
                  <a:gd name="T29" fmla="*/ 64 h 353"/>
                  <a:gd name="T30" fmla="*/ 33 w 353"/>
                  <a:gd name="T31" fmla="*/ 64 h 353"/>
                  <a:gd name="T32" fmla="*/ 290 w 353"/>
                  <a:gd name="T33" fmla="*/ 320 h 353"/>
                  <a:gd name="T34" fmla="*/ 290 w 353"/>
                  <a:gd name="T35" fmla="*/ 290 h 353"/>
                  <a:gd name="T36" fmla="*/ 320 w 353"/>
                  <a:gd name="T37" fmla="*/ 290 h 353"/>
                  <a:gd name="T38" fmla="*/ 320 w 353"/>
                  <a:gd name="T39" fmla="*/ 320 h 353"/>
                  <a:gd name="T40" fmla="*/ 290 w 353"/>
                  <a:gd name="T41" fmla="*/ 32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3" h="353">
                    <a:moveTo>
                      <a:pt x="336" y="274"/>
                    </a:moveTo>
                    <a:cubicBezTo>
                      <a:pt x="320" y="258"/>
                      <a:pt x="295" y="257"/>
                      <a:pt x="278" y="270"/>
                    </a:cubicBezTo>
                    <a:cubicBezTo>
                      <a:pt x="83" y="75"/>
                      <a:pt x="83" y="75"/>
                      <a:pt x="83" y="75"/>
                    </a:cubicBezTo>
                    <a:cubicBezTo>
                      <a:pt x="97" y="58"/>
                      <a:pt x="95" y="33"/>
                      <a:pt x="80" y="17"/>
                    </a:cubicBezTo>
                    <a:cubicBezTo>
                      <a:pt x="62" y="0"/>
                      <a:pt x="34" y="0"/>
                      <a:pt x="17" y="17"/>
                    </a:cubicBezTo>
                    <a:cubicBezTo>
                      <a:pt x="0" y="34"/>
                      <a:pt x="0" y="62"/>
                      <a:pt x="17" y="80"/>
                    </a:cubicBezTo>
                    <a:cubicBezTo>
                      <a:pt x="33" y="96"/>
                      <a:pt x="58" y="97"/>
                      <a:pt x="75" y="83"/>
                    </a:cubicBezTo>
                    <a:cubicBezTo>
                      <a:pt x="270" y="278"/>
                      <a:pt x="270" y="278"/>
                      <a:pt x="270" y="278"/>
                    </a:cubicBezTo>
                    <a:cubicBezTo>
                      <a:pt x="257" y="295"/>
                      <a:pt x="258" y="320"/>
                      <a:pt x="273" y="336"/>
                    </a:cubicBezTo>
                    <a:cubicBezTo>
                      <a:pt x="291" y="353"/>
                      <a:pt x="319" y="353"/>
                      <a:pt x="336" y="336"/>
                    </a:cubicBezTo>
                    <a:cubicBezTo>
                      <a:pt x="353" y="319"/>
                      <a:pt x="353" y="291"/>
                      <a:pt x="336" y="274"/>
                    </a:cubicBezTo>
                    <a:close/>
                    <a:moveTo>
                      <a:pt x="33" y="64"/>
                    </a:moveTo>
                    <a:cubicBezTo>
                      <a:pt x="25" y="55"/>
                      <a:pt x="25" y="42"/>
                      <a:pt x="33" y="33"/>
                    </a:cubicBezTo>
                    <a:cubicBezTo>
                      <a:pt x="42" y="25"/>
                      <a:pt x="55" y="25"/>
                      <a:pt x="64" y="33"/>
                    </a:cubicBezTo>
                    <a:cubicBezTo>
                      <a:pt x="72" y="42"/>
                      <a:pt x="72" y="55"/>
                      <a:pt x="64" y="64"/>
                    </a:cubicBezTo>
                    <a:cubicBezTo>
                      <a:pt x="55" y="72"/>
                      <a:pt x="42" y="72"/>
                      <a:pt x="33" y="64"/>
                    </a:cubicBezTo>
                    <a:close/>
                    <a:moveTo>
                      <a:pt x="290" y="320"/>
                    </a:moveTo>
                    <a:cubicBezTo>
                      <a:pt x="281" y="312"/>
                      <a:pt x="281" y="298"/>
                      <a:pt x="290" y="290"/>
                    </a:cubicBezTo>
                    <a:cubicBezTo>
                      <a:pt x="298" y="281"/>
                      <a:pt x="311" y="281"/>
                      <a:pt x="320" y="290"/>
                    </a:cubicBezTo>
                    <a:cubicBezTo>
                      <a:pt x="328" y="298"/>
                      <a:pt x="328" y="312"/>
                      <a:pt x="320" y="320"/>
                    </a:cubicBezTo>
                    <a:cubicBezTo>
                      <a:pt x="311" y="328"/>
                      <a:pt x="298" y="328"/>
                      <a:pt x="290" y="3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2" name="Freeform 39"/>
              <p:cNvSpPr>
                <a:spLocks noEditPoints="1"/>
              </p:cNvSpPr>
              <p:nvPr/>
            </p:nvSpPr>
            <p:spPr bwMode="auto">
              <a:xfrm>
                <a:off x="1758950" y="3962400"/>
                <a:ext cx="153988" cy="155575"/>
              </a:xfrm>
              <a:custGeom>
                <a:avLst/>
                <a:gdLst>
                  <a:gd name="T0" fmla="*/ 17 w 97"/>
                  <a:gd name="T1" fmla="*/ 17 h 97"/>
                  <a:gd name="T2" fmla="*/ 80 w 97"/>
                  <a:gd name="T3" fmla="*/ 17 h 97"/>
                  <a:gd name="T4" fmla="*/ 80 w 97"/>
                  <a:gd name="T5" fmla="*/ 79 h 97"/>
                  <a:gd name="T6" fmla="*/ 17 w 97"/>
                  <a:gd name="T7" fmla="*/ 79 h 97"/>
                  <a:gd name="T8" fmla="*/ 17 w 97"/>
                  <a:gd name="T9" fmla="*/ 17 h 97"/>
                  <a:gd name="T10" fmla="*/ 64 w 97"/>
                  <a:gd name="T11" fmla="*/ 63 h 97"/>
                  <a:gd name="T12" fmla="*/ 64 w 97"/>
                  <a:gd name="T13" fmla="*/ 33 h 97"/>
                  <a:gd name="T14" fmla="*/ 34 w 97"/>
                  <a:gd name="T15" fmla="*/ 33 h 97"/>
                  <a:gd name="T16" fmla="*/ 34 w 97"/>
                  <a:gd name="T17" fmla="*/ 63 h 97"/>
                  <a:gd name="T18" fmla="*/ 64 w 97"/>
                  <a:gd name="T19" fmla="*/ 6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97">
                    <a:moveTo>
                      <a:pt x="17" y="17"/>
                    </a:moveTo>
                    <a:cubicBezTo>
                      <a:pt x="35" y="0"/>
                      <a:pt x="63" y="0"/>
                      <a:pt x="80" y="17"/>
                    </a:cubicBezTo>
                    <a:cubicBezTo>
                      <a:pt x="97" y="34"/>
                      <a:pt x="97" y="62"/>
                      <a:pt x="80" y="79"/>
                    </a:cubicBezTo>
                    <a:cubicBezTo>
                      <a:pt x="63" y="97"/>
                      <a:pt x="35" y="97"/>
                      <a:pt x="17" y="79"/>
                    </a:cubicBezTo>
                    <a:cubicBezTo>
                      <a:pt x="0" y="62"/>
                      <a:pt x="0" y="34"/>
                      <a:pt x="17" y="17"/>
                    </a:cubicBezTo>
                    <a:close/>
                    <a:moveTo>
                      <a:pt x="64" y="63"/>
                    </a:moveTo>
                    <a:cubicBezTo>
                      <a:pt x="72" y="55"/>
                      <a:pt x="72" y="41"/>
                      <a:pt x="64" y="33"/>
                    </a:cubicBezTo>
                    <a:cubicBezTo>
                      <a:pt x="55" y="25"/>
                      <a:pt x="42" y="25"/>
                      <a:pt x="34" y="33"/>
                    </a:cubicBezTo>
                    <a:cubicBezTo>
                      <a:pt x="25" y="41"/>
                      <a:pt x="25" y="55"/>
                      <a:pt x="34" y="63"/>
                    </a:cubicBezTo>
                    <a:cubicBezTo>
                      <a:pt x="42" y="72"/>
                      <a:pt x="55" y="72"/>
                      <a:pt x="64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3" name="Freeform 40"/>
              <p:cNvSpPr>
                <a:spLocks noEditPoints="1"/>
              </p:cNvSpPr>
              <p:nvPr/>
            </p:nvSpPr>
            <p:spPr bwMode="auto">
              <a:xfrm>
                <a:off x="2187575" y="4306887"/>
                <a:ext cx="1352550" cy="1352550"/>
              </a:xfrm>
              <a:custGeom>
                <a:avLst/>
                <a:gdLst>
                  <a:gd name="T0" fmla="*/ 80 w 850"/>
                  <a:gd name="T1" fmla="*/ 833 h 850"/>
                  <a:gd name="T2" fmla="*/ 83 w 850"/>
                  <a:gd name="T3" fmla="*/ 775 h 850"/>
                  <a:gd name="T4" fmla="*/ 775 w 850"/>
                  <a:gd name="T5" fmla="*/ 84 h 850"/>
                  <a:gd name="T6" fmla="*/ 833 w 850"/>
                  <a:gd name="T7" fmla="*/ 80 h 850"/>
                  <a:gd name="T8" fmla="*/ 833 w 850"/>
                  <a:gd name="T9" fmla="*/ 18 h 850"/>
                  <a:gd name="T10" fmla="*/ 770 w 850"/>
                  <a:gd name="T11" fmla="*/ 18 h 850"/>
                  <a:gd name="T12" fmla="*/ 767 w 850"/>
                  <a:gd name="T13" fmla="*/ 76 h 850"/>
                  <a:gd name="T14" fmla="*/ 75 w 850"/>
                  <a:gd name="T15" fmla="*/ 767 h 850"/>
                  <a:gd name="T16" fmla="*/ 17 w 850"/>
                  <a:gd name="T17" fmla="*/ 770 h 850"/>
                  <a:gd name="T18" fmla="*/ 17 w 850"/>
                  <a:gd name="T19" fmla="*/ 833 h 850"/>
                  <a:gd name="T20" fmla="*/ 80 w 850"/>
                  <a:gd name="T21" fmla="*/ 833 h 850"/>
                  <a:gd name="T22" fmla="*/ 786 w 850"/>
                  <a:gd name="T23" fmla="*/ 34 h 850"/>
                  <a:gd name="T24" fmla="*/ 816 w 850"/>
                  <a:gd name="T25" fmla="*/ 34 h 850"/>
                  <a:gd name="T26" fmla="*/ 816 w 850"/>
                  <a:gd name="T27" fmla="*/ 64 h 850"/>
                  <a:gd name="T28" fmla="*/ 786 w 850"/>
                  <a:gd name="T29" fmla="*/ 64 h 850"/>
                  <a:gd name="T30" fmla="*/ 786 w 850"/>
                  <a:gd name="T31" fmla="*/ 34 h 850"/>
                  <a:gd name="T32" fmla="*/ 33 w 850"/>
                  <a:gd name="T33" fmla="*/ 786 h 850"/>
                  <a:gd name="T34" fmla="*/ 64 w 850"/>
                  <a:gd name="T35" fmla="*/ 786 h 850"/>
                  <a:gd name="T36" fmla="*/ 64 w 850"/>
                  <a:gd name="T37" fmla="*/ 817 h 850"/>
                  <a:gd name="T38" fmla="*/ 33 w 850"/>
                  <a:gd name="T39" fmla="*/ 817 h 850"/>
                  <a:gd name="T40" fmla="*/ 33 w 850"/>
                  <a:gd name="T41" fmla="*/ 786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0" h="850">
                    <a:moveTo>
                      <a:pt x="80" y="833"/>
                    </a:moveTo>
                    <a:cubicBezTo>
                      <a:pt x="96" y="817"/>
                      <a:pt x="97" y="792"/>
                      <a:pt x="83" y="775"/>
                    </a:cubicBezTo>
                    <a:cubicBezTo>
                      <a:pt x="775" y="84"/>
                      <a:pt x="775" y="84"/>
                      <a:pt x="775" y="84"/>
                    </a:cubicBezTo>
                    <a:cubicBezTo>
                      <a:pt x="792" y="97"/>
                      <a:pt x="817" y="96"/>
                      <a:pt x="833" y="80"/>
                    </a:cubicBezTo>
                    <a:cubicBezTo>
                      <a:pt x="850" y="63"/>
                      <a:pt x="850" y="35"/>
                      <a:pt x="833" y="18"/>
                    </a:cubicBezTo>
                    <a:cubicBezTo>
                      <a:pt x="815" y="0"/>
                      <a:pt x="787" y="0"/>
                      <a:pt x="770" y="18"/>
                    </a:cubicBezTo>
                    <a:cubicBezTo>
                      <a:pt x="754" y="33"/>
                      <a:pt x="753" y="58"/>
                      <a:pt x="767" y="76"/>
                    </a:cubicBezTo>
                    <a:cubicBezTo>
                      <a:pt x="75" y="767"/>
                      <a:pt x="75" y="767"/>
                      <a:pt x="75" y="767"/>
                    </a:cubicBezTo>
                    <a:cubicBezTo>
                      <a:pt x="58" y="753"/>
                      <a:pt x="33" y="755"/>
                      <a:pt x="17" y="770"/>
                    </a:cubicBezTo>
                    <a:cubicBezTo>
                      <a:pt x="0" y="788"/>
                      <a:pt x="0" y="816"/>
                      <a:pt x="17" y="833"/>
                    </a:cubicBezTo>
                    <a:cubicBezTo>
                      <a:pt x="35" y="850"/>
                      <a:pt x="63" y="850"/>
                      <a:pt x="80" y="833"/>
                    </a:cubicBezTo>
                    <a:close/>
                    <a:moveTo>
                      <a:pt x="786" y="34"/>
                    </a:moveTo>
                    <a:cubicBezTo>
                      <a:pt x="795" y="25"/>
                      <a:pt x="808" y="25"/>
                      <a:pt x="816" y="34"/>
                    </a:cubicBezTo>
                    <a:cubicBezTo>
                      <a:pt x="825" y="42"/>
                      <a:pt x="825" y="56"/>
                      <a:pt x="816" y="64"/>
                    </a:cubicBezTo>
                    <a:cubicBezTo>
                      <a:pt x="808" y="72"/>
                      <a:pt x="795" y="72"/>
                      <a:pt x="786" y="64"/>
                    </a:cubicBezTo>
                    <a:cubicBezTo>
                      <a:pt x="778" y="56"/>
                      <a:pt x="778" y="42"/>
                      <a:pt x="786" y="34"/>
                    </a:cubicBezTo>
                    <a:close/>
                    <a:moveTo>
                      <a:pt x="33" y="786"/>
                    </a:moveTo>
                    <a:cubicBezTo>
                      <a:pt x="42" y="778"/>
                      <a:pt x="55" y="778"/>
                      <a:pt x="64" y="786"/>
                    </a:cubicBezTo>
                    <a:cubicBezTo>
                      <a:pt x="72" y="795"/>
                      <a:pt x="72" y="808"/>
                      <a:pt x="64" y="817"/>
                    </a:cubicBezTo>
                    <a:cubicBezTo>
                      <a:pt x="55" y="825"/>
                      <a:pt x="42" y="825"/>
                      <a:pt x="33" y="817"/>
                    </a:cubicBezTo>
                    <a:cubicBezTo>
                      <a:pt x="25" y="808"/>
                      <a:pt x="25" y="795"/>
                      <a:pt x="33" y="7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4" name="Freeform 41"/>
              <p:cNvSpPr>
                <a:spLocks noEditPoints="1"/>
              </p:cNvSpPr>
              <p:nvPr/>
            </p:nvSpPr>
            <p:spPr bwMode="auto">
              <a:xfrm>
                <a:off x="396875" y="4535487"/>
                <a:ext cx="560388" cy="561975"/>
              </a:xfrm>
              <a:custGeom>
                <a:avLst/>
                <a:gdLst>
                  <a:gd name="T0" fmla="*/ 336 w 353"/>
                  <a:gd name="T1" fmla="*/ 273 h 353"/>
                  <a:gd name="T2" fmla="*/ 278 w 353"/>
                  <a:gd name="T3" fmla="*/ 269 h 353"/>
                  <a:gd name="T4" fmla="*/ 84 w 353"/>
                  <a:gd name="T5" fmla="*/ 75 h 353"/>
                  <a:gd name="T6" fmla="*/ 80 w 353"/>
                  <a:gd name="T7" fmla="*/ 17 h 353"/>
                  <a:gd name="T8" fmla="*/ 18 w 353"/>
                  <a:gd name="T9" fmla="*/ 17 h 353"/>
                  <a:gd name="T10" fmla="*/ 18 w 353"/>
                  <a:gd name="T11" fmla="*/ 79 h 353"/>
                  <a:gd name="T12" fmla="*/ 76 w 353"/>
                  <a:gd name="T13" fmla="*/ 83 h 353"/>
                  <a:gd name="T14" fmla="*/ 270 w 353"/>
                  <a:gd name="T15" fmla="*/ 277 h 353"/>
                  <a:gd name="T16" fmla="*/ 274 w 353"/>
                  <a:gd name="T17" fmla="*/ 335 h 353"/>
                  <a:gd name="T18" fmla="*/ 336 w 353"/>
                  <a:gd name="T19" fmla="*/ 335 h 353"/>
                  <a:gd name="T20" fmla="*/ 336 w 353"/>
                  <a:gd name="T21" fmla="*/ 273 h 353"/>
                  <a:gd name="T22" fmla="*/ 34 w 353"/>
                  <a:gd name="T23" fmla="*/ 63 h 353"/>
                  <a:gd name="T24" fmla="*/ 34 w 353"/>
                  <a:gd name="T25" fmla="*/ 33 h 353"/>
                  <a:gd name="T26" fmla="*/ 64 w 353"/>
                  <a:gd name="T27" fmla="*/ 33 h 353"/>
                  <a:gd name="T28" fmla="*/ 64 w 353"/>
                  <a:gd name="T29" fmla="*/ 63 h 353"/>
                  <a:gd name="T30" fmla="*/ 34 w 353"/>
                  <a:gd name="T31" fmla="*/ 63 h 353"/>
                  <a:gd name="T32" fmla="*/ 290 w 353"/>
                  <a:gd name="T33" fmla="*/ 319 h 353"/>
                  <a:gd name="T34" fmla="*/ 290 w 353"/>
                  <a:gd name="T35" fmla="*/ 289 h 353"/>
                  <a:gd name="T36" fmla="*/ 320 w 353"/>
                  <a:gd name="T37" fmla="*/ 289 h 353"/>
                  <a:gd name="T38" fmla="*/ 320 w 353"/>
                  <a:gd name="T39" fmla="*/ 319 h 353"/>
                  <a:gd name="T40" fmla="*/ 290 w 353"/>
                  <a:gd name="T41" fmla="*/ 31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3" h="353">
                    <a:moveTo>
                      <a:pt x="336" y="273"/>
                    </a:moveTo>
                    <a:cubicBezTo>
                      <a:pt x="320" y="257"/>
                      <a:pt x="296" y="256"/>
                      <a:pt x="278" y="269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97" y="57"/>
                      <a:pt x="96" y="33"/>
                      <a:pt x="80" y="17"/>
                    </a:cubicBezTo>
                    <a:cubicBezTo>
                      <a:pt x="63" y="0"/>
                      <a:pt x="35" y="0"/>
                      <a:pt x="18" y="17"/>
                    </a:cubicBezTo>
                    <a:cubicBezTo>
                      <a:pt x="0" y="34"/>
                      <a:pt x="0" y="62"/>
                      <a:pt x="18" y="79"/>
                    </a:cubicBezTo>
                    <a:cubicBezTo>
                      <a:pt x="33" y="95"/>
                      <a:pt x="58" y="96"/>
                      <a:pt x="76" y="83"/>
                    </a:cubicBezTo>
                    <a:cubicBezTo>
                      <a:pt x="270" y="277"/>
                      <a:pt x="270" y="277"/>
                      <a:pt x="270" y="277"/>
                    </a:cubicBezTo>
                    <a:cubicBezTo>
                      <a:pt x="257" y="295"/>
                      <a:pt x="258" y="320"/>
                      <a:pt x="274" y="335"/>
                    </a:cubicBezTo>
                    <a:cubicBezTo>
                      <a:pt x="291" y="353"/>
                      <a:pt x="319" y="353"/>
                      <a:pt x="336" y="335"/>
                    </a:cubicBezTo>
                    <a:cubicBezTo>
                      <a:pt x="353" y="318"/>
                      <a:pt x="353" y="290"/>
                      <a:pt x="336" y="273"/>
                    </a:cubicBezTo>
                    <a:close/>
                    <a:moveTo>
                      <a:pt x="34" y="63"/>
                    </a:moveTo>
                    <a:cubicBezTo>
                      <a:pt x="25" y="55"/>
                      <a:pt x="25" y="41"/>
                      <a:pt x="34" y="33"/>
                    </a:cubicBezTo>
                    <a:cubicBezTo>
                      <a:pt x="42" y="24"/>
                      <a:pt x="56" y="24"/>
                      <a:pt x="64" y="33"/>
                    </a:cubicBezTo>
                    <a:cubicBezTo>
                      <a:pt x="72" y="41"/>
                      <a:pt x="72" y="55"/>
                      <a:pt x="64" y="63"/>
                    </a:cubicBezTo>
                    <a:cubicBezTo>
                      <a:pt x="56" y="71"/>
                      <a:pt x="42" y="71"/>
                      <a:pt x="34" y="63"/>
                    </a:cubicBezTo>
                    <a:close/>
                    <a:moveTo>
                      <a:pt x="290" y="319"/>
                    </a:moveTo>
                    <a:cubicBezTo>
                      <a:pt x="282" y="311"/>
                      <a:pt x="282" y="297"/>
                      <a:pt x="290" y="289"/>
                    </a:cubicBezTo>
                    <a:cubicBezTo>
                      <a:pt x="298" y="281"/>
                      <a:pt x="312" y="281"/>
                      <a:pt x="320" y="289"/>
                    </a:cubicBezTo>
                    <a:cubicBezTo>
                      <a:pt x="329" y="297"/>
                      <a:pt x="329" y="311"/>
                      <a:pt x="320" y="319"/>
                    </a:cubicBezTo>
                    <a:cubicBezTo>
                      <a:pt x="312" y="328"/>
                      <a:pt x="298" y="328"/>
                      <a:pt x="290" y="3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5" name="Freeform 42"/>
              <p:cNvSpPr>
                <a:spLocks noEditPoints="1"/>
              </p:cNvSpPr>
              <p:nvPr/>
            </p:nvSpPr>
            <p:spPr bwMode="auto">
              <a:xfrm>
                <a:off x="561975" y="4368800"/>
                <a:ext cx="563563" cy="561975"/>
              </a:xfrm>
              <a:custGeom>
                <a:avLst/>
                <a:gdLst>
                  <a:gd name="T0" fmla="*/ 336 w 354"/>
                  <a:gd name="T1" fmla="*/ 274 h 353"/>
                  <a:gd name="T2" fmla="*/ 278 w 354"/>
                  <a:gd name="T3" fmla="*/ 270 h 353"/>
                  <a:gd name="T4" fmla="*/ 84 w 354"/>
                  <a:gd name="T5" fmla="*/ 76 h 353"/>
                  <a:gd name="T6" fmla="*/ 80 w 354"/>
                  <a:gd name="T7" fmla="*/ 18 h 353"/>
                  <a:gd name="T8" fmla="*/ 18 w 354"/>
                  <a:gd name="T9" fmla="*/ 18 h 353"/>
                  <a:gd name="T10" fmla="*/ 18 w 354"/>
                  <a:gd name="T11" fmla="*/ 80 h 353"/>
                  <a:gd name="T12" fmla="*/ 76 w 354"/>
                  <a:gd name="T13" fmla="*/ 84 h 353"/>
                  <a:gd name="T14" fmla="*/ 270 w 354"/>
                  <a:gd name="T15" fmla="*/ 278 h 353"/>
                  <a:gd name="T16" fmla="*/ 274 w 354"/>
                  <a:gd name="T17" fmla="*/ 336 h 353"/>
                  <a:gd name="T18" fmla="*/ 336 w 354"/>
                  <a:gd name="T19" fmla="*/ 336 h 353"/>
                  <a:gd name="T20" fmla="*/ 336 w 354"/>
                  <a:gd name="T21" fmla="*/ 274 h 353"/>
                  <a:gd name="T22" fmla="*/ 34 w 354"/>
                  <a:gd name="T23" fmla="*/ 64 h 353"/>
                  <a:gd name="T24" fmla="*/ 34 w 354"/>
                  <a:gd name="T25" fmla="*/ 34 h 353"/>
                  <a:gd name="T26" fmla="*/ 64 w 354"/>
                  <a:gd name="T27" fmla="*/ 34 h 353"/>
                  <a:gd name="T28" fmla="*/ 64 w 354"/>
                  <a:gd name="T29" fmla="*/ 64 h 353"/>
                  <a:gd name="T30" fmla="*/ 34 w 354"/>
                  <a:gd name="T31" fmla="*/ 64 h 353"/>
                  <a:gd name="T32" fmla="*/ 290 w 354"/>
                  <a:gd name="T33" fmla="*/ 320 h 353"/>
                  <a:gd name="T34" fmla="*/ 290 w 354"/>
                  <a:gd name="T35" fmla="*/ 290 h 353"/>
                  <a:gd name="T36" fmla="*/ 320 w 354"/>
                  <a:gd name="T37" fmla="*/ 290 h 353"/>
                  <a:gd name="T38" fmla="*/ 320 w 354"/>
                  <a:gd name="T39" fmla="*/ 320 h 353"/>
                  <a:gd name="T40" fmla="*/ 290 w 354"/>
                  <a:gd name="T41" fmla="*/ 32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4" h="353">
                    <a:moveTo>
                      <a:pt x="336" y="274"/>
                    </a:moveTo>
                    <a:cubicBezTo>
                      <a:pt x="321" y="258"/>
                      <a:pt x="296" y="257"/>
                      <a:pt x="278" y="270"/>
                    </a:cubicBezTo>
                    <a:cubicBezTo>
                      <a:pt x="84" y="76"/>
                      <a:pt x="84" y="76"/>
                      <a:pt x="84" y="76"/>
                    </a:cubicBezTo>
                    <a:cubicBezTo>
                      <a:pt x="97" y="58"/>
                      <a:pt x="96" y="33"/>
                      <a:pt x="80" y="18"/>
                    </a:cubicBezTo>
                    <a:cubicBezTo>
                      <a:pt x="63" y="0"/>
                      <a:pt x="35" y="0"/>
                      <a:pt x="18" y="18"/>
                    </a:cubicBezTo>
                    <a:cubicBezTo>
                      <a:pt x="1" y="35"/>
                      <a:pt x="0" y="63"/>
                      <a:pt x="18" y="80"/>
                    </a:cubicBezTo>
                    <a:cubicBezTo>
                      <a:pt x="34" y="96"/>
                      <a:pt x="58" y="97"/>
                      <a:pt x="76" y="84"/>
                    </a:cubicBezTo>
                    <a:cubicBezTo>
                      <a:pt x="270" y="278"/>
                      <a:pt x="270" y="278"/>
                      <a:pt x="270" y="278"/>
                    </a:cubicBezTo>
                    <a:cubicBezTo>
                      <a:pt x="257" y="296"/>
                      <a:pt x="258" y="320"/>
                      <a:pt x="274" y="336"/>
                    </a:cubicBezTo>
                    <a:cubicBezTo>
                      <a:pt x="291" y="353"/>
                      <a:pt x="319" y="353"/>
                      <a:pt x="336" y="336"/>
                    </a:cubicBezTo>
                    <a:cubicBezTo>
                      <a:pt x="354" y="319"/>
                      <a:pt x="354" y="291"/>
                      <a:pt x="336" y="274"/>
                    </a:cubicBezTo>
                    <a:close/>
                    <a:moveTo>
                      <a:pt x="34" y="64"/>
                    </a:moveTo>
                    <a:cubicBezTo>
                      <a:pt x="25" y="56"/>
                      <a:pt x="25" y="42"/>
                      <a:pt x="34" y="34"/>
                    </a:cubicBezTo>
                    <a:cubicBezTo>
                      <a:pt x="42" y="25"/>
                      <a:pt x="56" y="25"/>
                      <a:pt x="64" y="34"/>
                    </a:cubicBezTo>
                    <a:cubicBezTo>
                      <a:pt x="72" y="42"/>
                      <a:pt x="72" y="56"/>
                      <a:pt x="64" y="64"/>
                    </a:cubicBezTo>
                    <a:cubicBezTo>
                      <a:pt x="56" y="72"/>
                      <a:pt x="42" y="72"/>
                      <a:pt x="34" y="64"/>
                    </a:cubicBezTo>
                    <a:close/>
                    <a:moveTo>
                      <a:pt x="290" y="320"/>
                    </a:moveTo>
                    <a:cubicBezTo>
                      <a:pt x="282" y="312"/>
                      <a:pt x="282" y="298"/>
                      <a:pt x="290" y="290"/>
                    </a:cubicBezTo>
                    <a:cubicBezTo>
                      <a:pt x="298" y="282"/>
                      <a:pt x="312" y="282"/>
                      <a:pt x="320" y="290"/>
                    </a:cubicBezTo>
                    <a:cubicBezTo>
                      <a:pt x="329" y="298"/>
                      <a:pt x="329" y="312"/>
                      <a:pt x="320" y="320"/>
                    </a:cubicBezTo>
                    <a:cubicBezTo>
                      <a:pt x="312" y="329"/>
                      <a:pt x="298" y="329"/>
                      <a:pt x="290" y="3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6" name="Freeform 43"/>
              <p:cNvSpPr>
                <a:spLocks noEditPoints="1"/>
              </p:cNvSpPr>
              <p:nvPr/>
            </p:nvSpPr>
            <p:spPr bwMode="auto">
              <a:xfrm>
                <a:off x="715963" y="4216400"/>
                <a:ext cx="561975" cy="561975"/>
              </a:xfrm>
              <a:custGeom>
                <a:avLst/>
                <a:gdLst>
                  <a:gd name="T0" fmla="*/ 335 w 353"/>
                  <a:gd name="T1" fmla="*/ 274 h 353"/>
                  <a:gd name="T2" fmla="*/ 277 w 353"/>
                  <a:gd name="T3" fmla="*/ 270 h 353"/>
                  <a:gd name="T4" fmla="*/ 83 w 353"/>
                  <a:gd name="T5" fmla="*/ 76 h 353"/>
                  <a:gd name="T6" fmla="*/ 79 w 353"/>
                  <a:gd name="T7" fmla="*/ 18 h 353"/>
                  <a:gd name="T8" fmla="*/ 17 w 353"/>
                  <a:gd name="T9" fmla="*/ 18 h 353"/>
                  <a:gd name="T10" fmla="*/ 17 w 353"/>
                  <a:gd name="T11" fmla="*/ 80 h 353"/>
                  <a:gd name="T12" fmla="*/ 75 w 353"/>
                  <a:gd name="T13" fmla="*/ 84 h 353"/>
                  <a:gd name="T14" fmla="*/ 269 w 353"/>
                  <a:gd name="T15" fmla="*/ 278 h 353"/>
                  <a:gd name="T16" fmla="*/ 273 w 353"/>
                  <a:gd name="T17" fmla="*/ 336 h 353"/>
                  <a:gd name="T18" fmla="*/ 335 w 353"/>
                  <a:gd name="T19" fmla="*/ 336 h 353"/>
                  <a:gd name="T20" fmla="*/ 335 w 353"/>
                  <a:gd name="T21" fmla="*/ 274 h 353"/>
                  <a:gd name="T22" fmla="*/ 33 w 353"/>
                  <a:gd name="T23" fmla="*/ 64 h 353"/>
                  <a:gd name="T24" fmla="*/ 33 w 353"/>
                  <a:gd name="T25" fmla="*/ 34 h 353"/>
                  <a:gd name="T26" fmla="*/ 63 w 353"/>
                  <a:gd name="T27" fmla="*/ 34 h 353"/>
                  <a:gd name="T28" fmla="*/ 63 w 353"/>
                  <a:gd name="T29" fmla="*/ 64 h 353"/>
                  <a:gd name="T30" fmla="*/ 33 w 353"/>
                  <a:gd name="T31" fmla="*/ 64 h 353"/>
                  <a:gd name="T32" fmla="*/ 289 w 353"/>
                  <a:gd name="T33" fmla="*/ 320 h 353"/>
                  <a:gd name="T34" fmla="*/ 289 w 353"/>
                  <a:gd name="T35" fmla="*/ 290 h 353"/>
                  <a:gd name="T36" fmla="*/ 319 w 353"/>
                  <a:gd name="T37" fmla="*/ 290 h 353"/>
                  <a:gd name="T38" fmla="*/ 319 w 353"/>
                  <a:gd name="T39" fmla="*/ 320 h 353"/>
                  <a:gd name="T40" fmla="*/ 289 w 353"/>
                  <a:gd name="T41" fmla="*/ 32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3" h="353">
                    <a:moveTo>
                      <a:pt x="335" y="274"/>
                    </a:moveTo>
                    <a:cubicBezTo>
                      <a:pt x="320" y="258"/>
                      <a:pt x="295" y="257"/>
                      <a:pt x="277" y="27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96" y="58"/>
                      <a:pt x="95" y="33"/>
                      <a:pt x="79" y="18"/>
                    </a:cubicBezTo>
                    <a:cubicBezTo>
                      <a:pt x="62" y="0"/>
                      <a:pt x="34" y="0"/>
                      <a:pt x="17" y="18"/>
                    </a:cubicBezTo>
                    <a:cubicBezTo>
                      <a:pt x="0" y="35"/>
                      <a:pt x="0" y="63"/>
                      <a:pt x="17" y="80"/>
                    </a:cubicBezTo>
                    <a:cubicBezTo>
                      <a:pt x="33" y="96"/>
                      <a:pt x="57" y="97"/>
                      <a:pt x="75" y="84"/>
                    </a:cubicBezTo>
                    <a:cubicBezTo>
                      <a:pt x="269" y="278"/>
                      <a:pt x="269" y="278"/>
                      <a:pt x="269" y="278"/>
                    </a:cubicBezTo>
                    <a:cubicBezTo>
                      <a:pt x="256" y="295"/>
                      <a:pt x="257" y="320"/>
                      <a:pt x="273" y="336"/>
                    </a:cubicBezTo>
                    <a:cubicBezTo>
                      <a:pt x="290" y="353"/>
                      <a:pt x="318" y="353"/>
                      <a:pt x="335" y="336"/>
                    </a:cubicBezTo>
                    <a:cubicBezTo>
                      <a:pt x="353" y="319"/>
                      <a:pt x="353" y="291"/>
                      <a:pt x="335" y="274"/>
                    </a:cubicBezTo>
                    <a:close/>
                    <a:moveTo>
                      <a:pt x="33" y="64"/>
                    </a:moveTo>
                    <a:cubicBezTo>
                      <a:pt x="24" y="56"/>
                      <a:pt x="24" y="42"/>
                      <a:pt x="33" y="34"/>
                    </a:cubicBezTo>
                    <a:cubicBezTo>
                      <a:pt x="41" y="25"/>
                      <a:pt x="55" y="25"/>
                      <a:pt x="63" y="34"/>
                    </a:cubicBezTo>
                    <a:cubicBezTo>
                      <a:pt x="72" y="42"/>
                      <a:pt x="72" y="56"/>
                      <a:pt x="63" y="64"/>
                    </a:cubicBezTo>
                    <a:cubicBezTo>
                      <a:pt x="55" y="72"/>
                      <a:pt x="41" y="72"/>
                      <a:pt x="33" y="64"/>
                    </a:cubicBezTo>
                    <a:close/>
                    <a:moveTo>
                      <a:pt x="289" y="320"/>
                    </a:moveTo>
                    <a:cubicBezTo>
                      <a:pt x="281" y="312"/>
                      <a:pt x="281" y="298"/>
                      <a:pt x="289" y="290"/>
                    </a:cubicBezTo>
                    <a:cubicBezTo>
                      <a:pt x="297" y="281"/>
                      <a:pt x="311" y="281"/>
                      <a:pt x="319" y="290"/>
                    </a:cubicBezTo>
                    <a:cubicBezTo>
                      <a:pt x="328" y="298"/>
                      <a:pt x="328" y="312"/>
                      <a:pt x="319" y="320"/>
                    </a:cubicBezTo>
                    <a:cubicBezTo>
                      <a:pt x="311" y="329"/>
                      <a:pt x="297" y="329"/>
                      <a:pt x="289" y="3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7" name="Freeform 44"/>
              <p:cNvSpPr>
                <a:spLocks noEditPoints="1"/>
              </p:cNvSpPr>
              <p:nvPr/>
            </p:nvSpPr>
            <p:spPr bwMode="auto">
              <a:xfrm>
                <a:off x="4995863" y="774700"/>
                <a:ext cx="561975" cy="561975"/>
              </a:xfrm>
              <a:custGeom>
                <a:avLst/>
                <a:gdLst>
                  <a:gd name="T0" fmla="*/ 274 w 353"/>
                  <a:gd name="T1" fmla="*/ 17 h 353"/>
                  <a:gd name="T2" fmla="*/ 270 w 353"/>
                  <a:gd name="T3" fmla="*/ 75 h 353"/>
                  <a:gd name="T4" fmla="*/ 76 w 353"/>
                  <a:gd name="T5" fmla="*/ 270 h 353"/>
                  <a:gd name="T6" fmla="*/ 18 w 353"/>
                  <a:gd name="T7" fmla="*/ 274 h 353"/>
                  <a:gd name="T8" fmla="*/ 18 w 353"/>
                  <a:gd name="T9" fmla="*/ 336 h 353"/>
                  <a:gd name="T10" fmla="*/ 80 w 353"/>
                  <a:gd name="T11" fmla="*/ 336 h 353"/>
                  <a:gd name="T12" fmla="*/ 84 w 353"/>
                  <a:gd name="T13" fmla="*/ 278 h 353"/>
                  <a:gd name="T14" fmla="*/ 278 w 353"/>
                  <a:gd name="T15" fmla="*/ 83 h 353"/>
                  <a:gd name="T16" fmla="*/ 336 w 353"/>
                  <a:gd name="T17" fmla="*/ 80 h 353"/>
                  <a:gd name="T18" fmla="*/ 336 w 353"/>
                  <a:gd name="T19" fmla="*/ 17 h 353"/>
                  <a:gd name="T20" fmla="*/ 274 w 353"/>
                  <a:gd name="T21" fmla="*/ 17 h 353"/>
                  <a:gd name="T22" fmla="*/ 64 w 353"/>
                  <a:gd name="T23" fmla="*/ 320 h 353"/>
                  <a:gd name="T24" fmla="*/ 34 w 353"/>
                  <a:gd name="T25" fmla="*/ 320 h 353"/>
                  <a:gd name="T26" fmla="*/ 34 w 353"/>
                  <a:gd name="T27" fmla="*/ 290 h 353"/>
                  <a:gd name="T28" fmla="*/ 64 w 353"/>
                  <a:gd name="T29" fmla="*/ 290 h 353"/>
                  <a:gd name="T30" fmla="*/ 64 w 353"/>
                  <a:gd name="T31" fmla="*/ 320 h 353"/>
                  <a:gd name="T32" fmla="*/ 320 w 353"/>
                  <a:gd name="T33" fmla="*/ 64 h 353"/>
                  <a:gd name="T34" fmla="*/ 290 w 353"/>
                  <a:gd name="T35" fmla="*/ 64 h 353"/>
                  <a:gd name="T36" fmla="*/ 290 w 353"/>
                  <a:gd name="T37" fmla="*/ 33 h 353"/>
                  <a:gd name="T38" fmla="*/ 320 w 353"/>
                  <a:gd name="T39" fmla="*/ 33 h 353"/>
                  <a:gd name="T40" fmla="*/ 320 w 353"/>
                  <a:gd name="T41" fmla="*/ 64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3" h="353">
                    <a:moveTo>
                      <a:pt x="274" y="17"/>
                    </a:moveTo>
                    <a:cubicBezTo>
                      <a:pt x="258" y="33"/>
                      <a:pt x="257" y="58"/>
                      <a:pt x="270" y="75"/>
                    </a:cubicBezTo>
                    <a:cubicBezTo>
                      <a:pt x="76" y="270"/>
                      <a:pt x="76" y="270"/>
                      <a:pt x="76" y="270"/>
                    </a:cubicBezTo>
                    <a:cubicBezTo>
                      <a:pt x="58" y="257"/>
                      <a:pt x="33" y="258"/>
                      <a:pt x="18" y="274"/>
                    </a:cubicBezTo>
                    <a:cubicBezTo>
                      <a:pt x="0" y="291"/>
                      <a:pt x="0" y="319"/>
                      <a:pt x="18" y="336"/>
                    </a:cubicBezTo>
                    <a:cubicBezTo>
                      <a:pt x="35" y="353"/>
                      <a:pt x="63" y="353"/>
                      <a:pt x="80" y="336"/>
                    </a:cubicBezTo>
                    <a:cubicBezTo>
                      <a:pt x="96" y="320"/>
                      <a:pt x="97" y="295"/>
                      <a:pt x="84" y="278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96" y="97"/>
                      <a:pt x="320" y="95"/>
                      <a:pt x="336" y="80"/>
                    </a:cubicBezTo>
                    <a:cubicBezTo>
                      <a:pt x="353" y="62"/>
                      <a:pt x="353" y="34"/>
                      <a:pt x="336" y="17"/>
                    </a:cubicBezTo>
                    <a:cubicBezTo>
                      <a:pt x="319" y="0"/>
                      <a:pt x="291" y="0"/>
                      <a:pt x="274" y="17"/>
                    </a:cubicBezTo>
                    <a:close/>
                    <a:moveTo>
                      <a:pt x="64" y="320"/>
                    </a:moveTo>
                    <a:cubicBezTo>
                      <a:pt x="56" y="328"/>
                      <a:pt x="42" y="328"/>
                      <a:pt x="34" y="320"/>
                    </a:cubicBezTo>
                    <a:cubicBezTo>
                      <a:pt x="25" y="312"/>
                      <a:pt x="25" y="298"/>
                      <a:pt x="34" y="290"/>
                    </a:cubicBezTo>
                    <a:cubicBezTo>
                      <a:pt x="42" y="281"/>
                      <a:pt x="56" y="281"/>
                      <a:pt x="64" y="290"/>
                    </a:cubicBezTo>
                    <a:cubicBezTo>
                      <a:pt x="72" y="298"/>
                      <a:pt x="72" y="312"/>
                      <a:pt x="64" y="320"/>
                    </a:cubicBezTo>
                    <a:close/>
                    <a:moveTo>
                      <a:pt x="320" y="64"/>
                    </a:moveTo>
                    <a:cubicBezTo>
                      <a:pt x="312" y="72"/>
                      <a:pt x="298" y="72"/>
                      <a:pt x="290" y="64"/>
                    </a:cubicBezTo>
                    <a:cubicBezTo>
                      <a:pt x="282" y="55"/>
                      <a:pt x="282" y="42"/>
                      <a:pt x="290" y="33"/>
                    </a:cubicBezTo>
                    <a:cubicBezTo>
                      <a:pt x="298" y="25"/>
                      <a:pt x="312" y="25"/>
                      <a:pt x="320" y="33"/>
                    </a:cubicBezTo>
                    <a:cubicBezTo>
                      <a:pt x="329" y="42"/>
                      <a:pt x="329" y="55"/>
                      <a:pt x="32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8" name="Freeform 45"/>
              <p:cNvSpPr>
                <a:spLocks noEditPoints="1"/>
              </p:cNvSpPr>
              <p:nvPr/>
            </p:nvSpPr>
            <p:spPr bwMode="auto">
              <a:xfrm>
                <a:off x="5529263" y="636587"/>
                <a:ext cx="1393825" cy="1393825"/>
              </a:xfrm>
              <a:custGeom>
                <a:avLst/>
                <a:gdLst>
                  <a:gd name="T0" fmla="*/ 80 w 876"/>
                  <a:gd name="T1" fmla="*/ 859 h 876"/>
                  <a:gd name="T2" fmla="*/ 83 w 876"/>
                  <a:gd name="T3" fmla="*/ 801 h 876"/>
                  <a:gd name="T4" fmla="*/ 801 w 876"/>
                  <a:gd name="T5" fmla="*/ 83 h 876"/>
                  <a:gd name="T6" fmla="*/ 859 w 876"/>
                  <a:gd name="T7" fmla="*/ 79 h 876"/>
                  <a:gd name="T8" fmla="*/ 859 w 876"/>
                  <a:gd name="T9" fmla="*/ 17 h 876"/>
                  <a:gd name="T10" fmla="*/ 797 w 876"/>
                  <a:gd name="T11" fmla="*/ 17 h 876"/>
                  <a:gd name="T12" fmla="*/ 793 w 876"/>
                  <a:gd name="T13" fmla="*/ 75 h 876"/>
                  <a:gd name="T14" fmla="*/ 75 w 876"/>
                  <a:gd name="T15" fmla="*/ 793 h 876"/>
                  <a:gd name="T16" fmla="*/ 17 w 876"/>
                  <a:gd name="T17" fmla="*/ 797 h 876"/>
                  <a:gd name="T18" fmla="*/ 17 w 876"/>
                  <a:gd name="T19" fmla="*/ 859 h 876"/>
                  <a:gd name="T20" fmla="*/ 80 w 876"/>
                  <a:gd name="T21" fmla="*/ 859 h 876"/>
                  <a:gd name="T22" fmla="*/ 813 w 876"/>
                  <a:gd name="T23" fmla="*/ 33 h 876"/>
                  <a:gd name="T24" fmla="*/ 843 w 876"/>
                  <a:gd name="T25" fmla="*/ 33 h 876"/>
                  <a:gd name="T26" fmla="*/ 843 w 876"/>
                  <a:gd name="T27" fmla="*/ 63 h 876"/>
                  <a:gd name="T28" fmla="*/ 813 w 876"/>
                  <a:gd name="T29" fmla="*/ 63 h 876"/>
                  <a:gd name="T30" fmla="*/ 813 w 876"/>
                  <a:gd name="T31" fmla="*/ 33 h 876"/>
                  <a:gd name="T32" fmla="*/ 33 w 876"/>
                  <a:gd name="T33" fmla="*/ 813 h 876"/>
                  <a:gd name="T34" fmla="*/ 64 w 876"/>
                  <a:gd name="T35" fmla="*/ 813 h 876"/>
                  <a:gd name="T36" fmla="*/ 64 w 876"/>
                  <a:gd name="T37" fmla="*/ 843 h 876"/>
                  <a:gd name="T38" fmla="*/ 33 w 876"/>
                  <a:gd name="T39" fmla="*/ 843 h 876"/>
                  <a:gd name="T40" fmla="*/ 33 w 876"/>
                  <a:gd name="T41" fmla="*/ 813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76" h="876">
                    <a:moveTo>
                      <a:pt x="80" y="859"/>
                    </a:moveTo>
                    <a:cubicBezTo>
                      <a:pt x="95" y="843"/>
                      <a:pt x="96" y="818"/>
                      <a:pt x="83" y="801"/>
                    </a:cubicBezTo>
                    <a:cubicBezTo>
                      <a:pt x="801" y="83"/>
                      <a:pt x="801" y="83"/>
                      <a:pt x="801" y="83"/>
                    </a:cubicBezTo>
                    <a:cubicBezTo>
                      <a:pt x="818" y="96"/>
                      <a:pt x="843" y="95"/>
                      <a:pt x="859" y="79"/>
                    </a:cubicBezTo>
                    <a:cubicBezTo>
                      <a:pt x="876" y="62"/>
                      <a:pt x="876" y="34"/>
                      <a:pt x="859" y="17"/>
                    </a:cubicBezTo>
                    <a:cubicBezTo>
                      <a:pt x="842" y="0"/>
                      <a:pt x="814" y="0"/>
                      <a:pt x="797" y="17"/>
                    </a:cubicBezTo>
                    <a:cubicBezTo>
                      <a:pt x="781" y="33"/>
                      <a:pt x="780" y="58"/>
                      <a:pt x="793" y="75"/>
                    </a:cubicBezTo>
                    <a:cubicBezTo>
                      <a:pt x="75" y="793"/>
                      <a:pt x="75" y="793"/>
                      <a:pt x="75" y="793"/>
                    </a:cubicBezTo>
                    <a:cubicBezTo>
                      <a:pt x="58" y="780"/>
                      <a:pt x="33" y="781"/>
                      <a:pt x="17" y="797"/>
                    </a:cubicBezTo>
                    <a:cubicBezTo>
                      <a:pt x="0" y="814"/>
                      <a:pt x="0" y="842"/>
                      <a:pt x="17" y="859"/>
                    </a:cubicBezTo>
                    <a:cubicBezTo>
                      <a:pt x="34" y="876"/>
                      <a:pt x="62" y="876"/>
                      <a:pt x="80" y="859"/>
                    </a:cubicBezTo>
                    <a:close/>
                    <a:moveTo>
                      <a:pt x="813" y="33"/>
                    </a:moveTo>
                    <a:cubicBezTo>
                      <a:pt x="821" y="25"/>
                      <a:pt x="835" y="25"/>
                      <a:pt x="843" y="33"/>
                    </a:cubicBezTo>
                    <a:cubicBezTo>
                      <a:pt x="851" y="41"/>
                      <a:pt x="851" y="55"/>
                      <a:pt x="843" y="63"/>
                    </a:cubicBezTo>
                    <a:cubicBezTo>
                      <a:pt x="835" y="72"/>
                      <a:pt x="821" y="72"/>
                      <a:pt x="813" y="63"/>
                    </a:cubicBezTo>
                    <a:cubicBezTo>
                      <a:pt x="804" y="55"/>
                      <a:pt x="804" y="41"/>
                      <a:pt x="813" y="33"/>
                    </a:cubicBezTo>
                    <a:close/>
                    <a:moveTo>
                      <a:pt x="33" y="813"/>
                    </a:moveTo>
                    <a:cubicBezTo>
                      <a:pt x="42" y="804"/>
                      <a:pt x="55" y="804"/>
                      <a:pt x="64" y="813"/>
                    </a:cubicBezTo>
                    <a:cubicBezTo>
                      <a:pt x="72" y="821"/>
                      <a:pt x="72" y="835"/>
                      <a:pt x="64" y="843"/>
                    </a:cubicBezTo>
                    <a:cubicBezTo>
                      <a:pt x="55" y="851"/>
                      <a:pt x="42" y="851"/>
                      <a:pt x="33" y="843"/>
                    </a:cubicBezTo>
                    <a:cubicBezTo>
                      <a:pt x="25" y="835"/>
                      <a:pt x="25" y="821"/>
                      <a:pt x="33" y="8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9" name="Freeform 46"/>
              <p:cNvSpPr>
                <a:spLocks noEditPoints="1"/>
              </p:cNvSpPr>
              <p:nvPr/>
            </p:nvSpPr>
            <p:spPr bwMode="auto">
              <a:xfrm>
                <a:off x="5081588" y="1946275"/>
                <a:ext cx="139700" cy="717550"/>
              </a:xfrm>
              <a:custGeom>
                <a:avLst/>
                <a:gdLst>
                  <a:gd name="T0" fmla="*/ 88 w 88"/>
                  <a:gd name="T1" fmla="*/ 407 h 451"/>
                  <a:gd name="T2" fmla="*/ 50 w 88"/>
                  <a:gd name="T3" fmla="*/ 363 h 451"/>
                  <a:gd name="T4" fmla="*/ 50 w 88"/>
                  <a:gd name="T5" fmla="*/ 88 h 451"/>
                  <a:gd name="T6" fmla="*/ 88 w 88"/>
                  <a:gd name="T7" fmla="*/ 44 h 451"/>
                  <a:gd name="T8" fmla="*/ 44 w 88"/>
                  <a:gd name="T9" fmla="*/ 0 h 451"/>
                  <a:gd name="T10" fmla="*/ 0 w 88"/>
                  <a:gd name="T11" fmla="*/ 44 h 451"/>
                  <a:gd name="T12" fmla="*/ 38 w 88"/>
                  <a:gd name="T13" fmla="*/ 88 h 451"/>
                  <a:gd name="T14" fmla="*/ 38 w 88"/>
                  <a:gd name="T15" fmla="*/ 363 h 451"/>
                  <a:gd name="T16" fmla="*/ 0 w 88"/>
                  <a:gd name="T17" fmla="*/ 407 h 451"/>
                  <a:gd name="T18" fmla="*/ 44 w 88"/>
                  <a:gd name="T19" fmla="*/ 451 h 451"/>
                  <a:gd name="T20" fmla="*/ 88 w 88"/>
                  <a:gd name="T21" fmla="*/ 407 h 451"/>
                  <a:gd name="T22" fmla="*/ 22 w 88"/>
                  <a:gd name="T23" fmla="*/ 44 h 451"/>
                  <a:gd name="T24" fmla="*/ 44 w 88"/>
                  <a:gd name="T25" fmla="*/ 23 h 451"/>
                  <a:gd name="T26" fmla="*/ 65 w 88"/>
                  <a:gd name="T27" fmla="*/ 44 h 451"/>
                  <a:gd name="T28" fmla="*/ 44 w 88"/>
                  <a:gd name="T29" fmla="*/ 66 h 451"/>
                  <a:gd name="T30" fmla="*/ 22 w 88"/>
                  <a:gd name="T31" fmla="*/ 44 h 451"/>
                  <a:gd name="T32" fmla="*/ 22 w 88"/>
                  <a:gd name="T33" fmla="*/ 407 h 451"/>
                  <a:gd name="T34" fmla="*/ 44 w 88"/>
                  <a:gd name="T35" fmla="*/ 385 h 451"/>
                  <a:gd name="T36" fmla="*/ 65 w 88"/>
                  <a:gd name="T37" fmla="*/ 407 h 451"/>
                  <a:gd name="T38" fmla="*/ 44 w 88"/>
                  <a:gd name="T39" fmla="*/ 428 h 451"/>
                  <a:gd name="T40" fmla="*/ 22 w 88"/>
                  <a:gd name="T41" fmla="*/ 407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451">
                    <a:moveTo>
                      <a:pt x="88" y="407"/>
                    </a:moveTo>
                    <a:cubicBezTo>
                      <a:pt x="88" y="384"/>
                      <a:pt x="71" y="366"/>
                      <a:pt x="50" y="363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71" y="85"/>
                      <a:pt x="88" y="67"/>
                      <a:pt x="88" y="44"/>
                    </a:cubicBezTo>
                    <a:cubicBezTo>
                      <a:pt x="88" y="20"/>
                      <a:pt x="68" y="0"/>
                      <a:pt x="44" y="0"/>
                    </a:cubicBezTo>
                    <a:cubicBezTo>
                      <a:pt x="20" y="0"/>
                      <a:pt x="0" y="20"/>
                      <a:pt x="0" y="44"/>
                    </a:cubicBezTo>
                    <a:cubicBezTo>
                      <a:pt x="0" y="67"/>
                      <a:pt x="17" y="85"/>
                      <a:pt x="38" y="88"/>
                    </a:cubicBezTo>
                    <a:cubicBezTo>
                      <a:pt x="38" y="363"/>
                      <a:pt x="38" y="363"/>
                      <a:pt x="38" y="363"/>
                    </a:cubicBezTo>
                    <a:cubicBezTo>
                      <a:pt x="17" y="366"/>
                      <a:pt x="0" y="384"/>
                      <a:pt x="0" y="407"/>
                    </a:cubicBezTo>
                    <a:cubicBezTo>
                      <a:pt x="0" y="431"/>
                      <a:pt x="20" y="451"/>
                      <a:pt x="44" y="451"/>
                    </a:cubicBezTo>
                    <a:cubicBezTo>
                      <a:pt x="68" y="451"/>
                      <a:pt x="88" y="431"/>
                      <a:pt x="88" y="407"/>
                    </a:cubicBezTo>
                    <a:close/>
                    <a:moveTo>
                      <a:pt x="22" y="44"/>
                    </a:moveTo>
                    <a:cubicBezTo>
                      <a:pt x="22" y="32"/>
                      <a:pt x="32" y="23"/>
                      <a:pt x="44" y="23"/>
                    </a:cubicBezTo>
                    <a:cubicBezTo>
                      <a:pt x="56" y="23"/>
                      <a:pt x="65" y="32"/>
                      <a:pt x="65" y="44"/>
                    </a:cubicBezTo>
                    <a:cubicBezTo>
                      <a:pt x="65" y="56"/>
                      <a:pt x="56" y="66"/>
                      <a:pt x="44" y="66"/>
                    </a:cubicBezTo>
                    <a:cubicBezTo>
                      <a:pt x="32" y="66"/>
                      <a:pt x="22" y="56"/>
                      <a:pt x="22" y="44"/>
                    </a:cubicBezTo>
                    <a:close/>
                    <a:moveTo>
                      <a:pt x="22" y="407"/>
                    </a:moveTo>
                    <a:cubicBezTo>
                      <a:pt x="22" y="395"/>
                      <a:pt x="32" y="385"/>
                      <a:pt x="44" y="385"/>
                    </a:cubicBezTo>
                    <a:cubicBezTo>
                      <a:pt x="56" y="385"/>
                      <a:pt x="65" y="395"/>
                      <a:pt x="65" y="407"/>
                    </a:cubicBezTo>
                    <a:cubicBezTo>
                      <a:pt x="65" y="418"/>
                      <a:pt x="56" y="428"/>
                      <a:pt x="44" y="428"/>
                    </a:cubicBezTo>
                    <a:cubicBezTo>
                      <a:pt x="32" y="428"/>
                      <a:pt x="22" y="418"/>
                      <a:pt x="22" y="4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0" name="Freeform 47"/>
              <p:cNvSpPr>
                <a:spLocks noEditPoints="1"/>
              </p:cNvSpPr>
              <p:nvPr/>
            </p:nvSpPr>
            <p:spPr bwMode="auto">
              <a:xfrm>
                <a:off x="5883275" y="504825"/>
                <a:ext cx="841375" cy="841375"/>
              </a:xfrm>
              <a:custGeom>
                <a:avLst/>
                <a:gdLst>
                  <a:gd name="T0" fmla="*/ 79 w 529"/>
                  <a:gd name="T1" fmla="*/ 512 h 529"/>
                  <a:gd name="T2" fmla="*/ 83 w 529"/>
                  <a:gd name="T3" fmla="*/ 454 h 529"/>
                  <a:gd name="T4" fmla="*/ 454 w 529"/>
                  <a:gd name="T5" fmla="*/ 83 h 529"/>
                  <a:gd name="T6" fmla="*/ 512 w 529"/>
                  <a:gd name="T7" fmla="*/ 80 h 529"/>
                  <a:gd name="T8" fmla="*/ 512 w 529"/>
                  <a:gd name="T9" fmla="*/ 17 h 529"/>
                  <a:gd name="T10" fmla="*/ 449 w 529"/>
                  <a:gd name="T11" fmla="*/ 17 h 529"/>
                  <a:gd name="T12" fmla="*/ 446 w 529"/>
                  <a:gd name="T13" fmla="*/ 75 h 529"/>
                  <a:gd name="T14" fmla="*/ 75 w 529"/>
                  <a:gd name="T15" fmla="*/ 446 h 529"/>
                  <a:gd name="T16" fmla="*/ 17 w 529"/>
                  <a:gd name="T17" fmla="*/ 450 h 529"/>
                  <a:gd name="T18" fmla="*/ 17 w 529"/>
                  <a:gd name="T19" fmla="*/ 512 h 529"/>
                  <a:gd name="T20" fmla="*/ 79 w 529"/>
                  <a:gd name="T21" fmla="*/ 512 h 529"/>
                  <a:gd name="T22" fmla="*/ 465 w 529"/>
                  <a:gd name="T23" fmla="*/ 33 h 529"/>
                  <a:gd name="T24" fmla="*/ 496 w 529"/>
                  <a:gd name="T25" fmla="*/ 33 h 529"/>
                  <a:gd name="T26" fmla="*/ 496 w 529"/>
                  <a:gd name="T27" fmla="*/ 64 h 529"/>
                  <a:gd name="T28" fmla="*/ 465 w 529"/>
                  <a:gd name="T29" fmla="*/ 64 h 529"/>
                  <a:gd name="T30" fmla="*/ 465 w 529"/>
                  <a:gd name="T31" fmla="*/ 33 h 529"/>
                  <a:gd name="T32" fmla="*/ 33 w 529"/>
                  <a:gd name="T33" fmla="*/ 466 h 529"/>
                  <a:gd name="T34" fmla="*/ 63 w 529"/>
                  <a:gd name="T35" fmla="*/ 466 h 529"/>
                  <a:gd name="T36" fmla="*/ 63 w 529"/>
                  <a:gd name="T37" fmla="*/ 496 h 529"/>
                  <a:gd name="T38" fmla="*/ 33 w 529"/>
                  <a:gd name="T39" fmla="*/ 496 h 529"/>
                  <a:gd name="T40" fmla="*/ 33 w 529"/>
                  <a:gd name="T41" fmla="*/ 466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9" h="529">
                    <a:moveTo>
                      <a:pt x="79" y="512"/>
                    </a:moveTo>
                    <a:cubicBezTo>
                      <a:pt x="95" y="496"/>
                      <a:pt x="96" y="471"/>
                      <a:pt x="83" y="454"/>
                    </a:cubicBezTo>
                    <a:cubicBezTo>
                      <a:pt x="454" y="83"/>
                      <a:pt x="454" y="83"/>
                      <a:pt x="454" y="83"/>
                    </a:cubicBezTo>
                    <a:cubicBezTo>
                      <a:pt x="471" y="97"/>
                      <a:pt x="496" y="96"/>
                      <a:pt x="512" y="80"/>
                    </a:cubicBezTo>
                    <a:cubicBezTo>
                      <a:pt x="529" y="63"/>
                      <a:pt x="529" y="35"/>
                      <a:pt x="512" y="17"/>
                    </a:cubicBezTo>
                    <a:cubicBezTo>
                      <a:pt x="494" y="0"/>
                      <a:pt x="466" y="0"/>
                      <a:pt x="449" y="17"/>
                    </a:cubicBezTo>
                    <a:cubicBezTo>
                      <a:pt x="433" y="33"/>
                      <a:pt x="432" y="58"/>
                      <a:pt x="446" y="75"/>
                    </a:cubicBezTo>
                    <a:cubicBezTo>
                      <a:pt x="75" y="446"/>
                      <a:pt x="75" y="446"/>
                      <a:pt x="75" y="446"/>
                    </a:cubicBezTo>
                    <a:cubicBezTo>
                      <a:pt x="57" y="433"/>
                      <a:pt x="33" y="434"/>
                      <a:pt x="17" y="450"/>
                    </a:cubicBezTo>
                    <a:cubicBezTo>
                      <a:pt x="0" y="467"/>
                      <a:pt x="0" y="495"/>
                      <a:pt x="17" y="512"/>
                    </a:cubicBezTo>
                    <a:cubicBezTo>
                      <a:pt x="34" y="529"/>
                      <a:pt x="62" y="529"/>
                      <a:pt x="79" y="512"/>
                    </a:cubicBezTo>
                    <a:close/>
                    <a:moveTo>
                      <a:pt x="465" y="33"/>
                    </a:moveTo>
                    <a:cubicBezTo>
                      <a:pt x="474" y="25"/>
                      <a:pt x="487" y="25"/>
                      <a:pt x="496" y="33"/>
                    </a:cubicBezTo>
                    <a:cubicBezTo>
                      <a:pt x="504" y="42"/>
                      <a:pt x="504" y="55"/>
                      <a:pt x="496" y="64"/>
                    </a:cubicBezTo>
                    <a:cubicBezTo>
                      <a:pt x="487" y="72"/>
                      <a:pt x="474" y="72"/>
                      <a:pt x="465" y="64"/>
                    </a:cubicBezTo>
                    <a:cubicBezTo>
                      <a:pt x="457" y="55"/>
                      <a:pt x="457" y="42"/>
                      <a:pt x="465" y="33"/>
                    </a:cubicBezTo>
                    <a:close/>
                    <a:moveTo>
                      <a:pt x="33" y="466"/>
                    </a:moveTo>
                    <a:cubicBezTo>
                      <a:pt x="41" y="457"/>
                      <a:pt x="55" y="457"/>
                      <a:pt x="63" y="466"/>
                    </a:cubicBezTo>
                    <a:cubicBezTo>
                      <a:pt x="71" y="474"/>
                      <a:pt x="71" y="488"/>
                      <a:pt x="63" y="496"/>
                    </a:cubicBezTo>
                    <a:cubicBezTo>
                      <a:pt x="55" y="504"/>
                      <a:pt x="41" y="504"/>
                      <a:pt x="33" y="496"/>
                    </a:cubicBezTo>
                    <a:cubicBezTo>
                      <a:pt x="24" y="488"/>
                      <a:pt x="24" y="474"/>
                      <a:pt x="33" y="4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1" name="Freeform 48"/>
              <p:cNvSpPr>
                <a:spLocks noEditPoints="1"/>
              </p:cNvSpPr>
              <p:nvPr/>
            </p:nvSpPr>
            <p:spPr bwMode="auto">
              <a:xfrm>
                <a:off x="5291138" y="1347787"/>
                <a:ext cx="561975" cy="563563"/>
              </a:xfrm>
              <a:custGeom>
                <a:avLst/>
                <a:gdLst>
                  <a:gd name="T0" fmla="*/ 79 w 353"/>
                  <a:gd name="T1" fmla="*/ 336 h 354"/>
                  <a:gd name="T2" fmla="*/ 83 w 353"/>
                  <a:gd name="T3" fmla="*/ 278 h 354"/>
                  <a:gd name="T4" fmla="*/ 277 w 353"/>
                  <a:gd name="T5" fmla="*/ 84 h 354"/>
                  <a:gd name="T6" fmla="*/ 335 w 353"/>
                  <a:gd name="T7" fmla="*/ 80 h 354"/>
                  <a:gd name="T8" fmla="*/ 335 w 353"/>
                  <a:gd name="T9" fmla="*/ 18 h 354"/>
                  <a:gd name="T10" fmla="*/ 273 w 353"/>
                  <a:gd name="T11" fmla="*/ 18 h 354"/>
                  <a:gd name="T12" fmla="*/ 269 w 353"/>
                  <a:gd name="T13" fmla="*/ 76 h 354"/>
                  <a:gd name="T14" fmla="*/ 75 w 353"/>
                  <a:gd name="T15" fmla="*/ 270 h 354"/>
                  <a:gd name="T16" fmla="*/ 17 w 353"/>
                  <a:gd name="T17" fmla="*/ 274 h 354"/>
                  <a:gd name="T18" fmla="*/ 17 w 353"/>
                  <a:gd name="T19" fmla="*/ 336 h 354"/>
                  <a:gd name="T20" fmla="*/ 79 w 353"/>
                  <a:gd name="T21" fmla="*/ 336 h 354"/>
                  <a:gd name="T22" fmla="*/ 289 w 353"/>
                  <a:gd name="T23" fmla="*/ 34 h 354"/>
                  <a:gd name="T24" fmla="*/ 319 w 353"/>
                  <a:gd name="T25" fmla="*/ 34 h 354"/>
                  <a:gd name="T26" fmla="*/ 319 w 353"/>
                  <a:gd name="T27" fmla="*/ 64 h 354"/>
                  <a:gd name="T28" fmla="*/ 289 w 353"/>
                  <a:gd name="T29" fmla="*/ 64 h 354"/>
                  <a:gd name="T30" fmla="*/ 289 w 353"/>
                  <a:gd name="T31" fmla="*/ 34 h 354"/>
                  <a:gd name="T32" fmla="*/ 33 w 353"/>
                  <a:gd name="T33" fmla="*/ 290 h 354"/>
                  <a:gd name="T34" fmla="*/ 63 w 353"/>
                  <a:gd name="T35" fmla="*/ 290 h 354"/>
                  <a:gd name="T36" fmla="*/ 63 w 353"/>
                  <a:gd name="T37" fmla="*/ 320 h 354"/>
                  <a:gd name="T38" fmla="*/ 33 w 353"/>
                  <a:gd name="T39" fmla="*/ 320 h 354"/>
                  <a:gd name="T40" fmla="*/ 33 w 353"/>
                  <a:gd name="T41" fmla="*/ 29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3" h="354">
                    <a:moveTo>
                      <a:pt x="79" y="336"/>
                    </a:moveTo>
                    <a:cubicBezTo>
                      <a:pt x="95" y="320"/>
                      <a:pt x="96" y="296"/>
                      <a:pt x="83" y="278"/>
                    </a:cubicBezTo>
                    <a:cubicBezTo>
                      <a:pt x="277" y="84"/>
                      <a:pt x="277" y="84"/>
                      <a:pt x="277" y="84"/>
                    </a:cubicBezTo>
                    <a:cubicBezTo>
                      <a:pt x="295" y="97"/>
                      <a:pt x="320" y="96"/>
                      <a:pt x="335" y="80"/>
                    </a:cubicBezTo>
                    <a:cubicBezTo>
                      <a:pt x="353" y="63"/>
                      <a:pt x="353" y="35"/>
                      <a:pt x="335" y="18"/>
                    </a:cubicBezTo>
                    <a:cubicBezTo>
                      <a:pt x="318" y="0"/>
                      <a:pt x="290" y="0"/>
                      <a:pt x="273" y="18"/>
                    </a:cubicBezTo>
                    <a:cubicBezTo>
                      <a:pt x="257" y="33"/>
                      <a:pt x="256" y="58"/>
                      <a:pt x="269" y="76"/>
                    </a:cubicBezTo>
                    <a:cubicBezTo>
                      <a:pt x="75" y="270"/>
                      <a:pt x="75" y="270"/>
                      <a:pt x="75" y="270"/>
                    </a:cubicBezTo>
                    <a:cubicBezTo>
                      <a:pt x="58" y="257"/>
                      <a:pt x="33" y="258"/>
                      <a:pt x="17" y="274"/>
                    </a:cubicBezTo>
                    <a:cubicBezTo>
                      <a:pt x="0" y="291"/>
                      <a:pt x="0" y="319"/>
                      <a:pt x="17" y="336"/>
                    </a:cubicBezTo>
                    <a:cubicBezTo>
                      <a:pt x="34" y="354"/>
                      <a:pt x="62" y="354"/>
                      <a:pt x="79" y="336"/>
                    </a:cubicBezTo>
                    <a:close/>
                    <a:moveTo>
                      <a:pt x="289" y="34"/>
                    </a:moveTo>
                    <a:cubicBezTo>
                      <a:pt x="297" y="25"/>
                      <a:pt x="311" y="25"/>
                      <a:pt x="319" y="34"/>
                    </a:cubicBezTo>
                    <a:cubicBezTo>
                      <a:pt x="328" y="42"/>
                      <a:pt x="328" y="56"/>
                      <a:pt x="319" y="64"/>
                    </a:cubicBezTo>
                    <a:cubicBezTo>
                      <a:pt x="311" y="72"/>
                      <a:pt x="297" y="72"/>
                      <a:pt x="289" y="64"/>
                    </a:cubicBezTo>
                    <a:cubicBezTo>
                      <a:pt x="281" y="56"/>
                      <a:pt x="281" y="42"/>
                      <a:pt x="289" y="34"/>
                    </a:cubicBezTo>
                    <a:close/>
                    <a:moveTo>
                      <a:pt x="33" y="290"/>
                    </a:moveTo>
                    <a:cubicBezTo>
                      <a:pt x="41" y="282"/>
                      <a:pt x="55" y="282"/>
                      <a:pt x="63" y="290"/>
                    </a:cubicBezTo>
                    <a:cubicBezTo>
                      <a:pt x="72" y="298"/>
                      <a:pt x="72" y="312"/>
                      <a:pt x="63" y="320"/>
                    </a:cubicBezTo>
                    <a:cubicBezTo>
                      <a:pt x="55" y="329"/>
                      <a:pt x="41" y="329"/>
                      <a:pt x="33" y="320"/>
                    </a:cubicBezTo>
                    <a:cubicBezTo>
                      <a:pt x="24" y="312"/>
                      <a:pt x="24" y="298"/>
                      <a:pt x="33" y="2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2" name="Freeform 49"/>
              <p:cNvSpPr>
                <a:spLocks noEditPoints="1"/>
              </p:cNvSpPr>
              <p:nvPr/>
            </p:nvSpPr>
            <p:spPr bwMode="auto">
              <a:xfrm>
                <a:off x="0" y="4459288"/>
                <a:ext cx="3702050" cy="2398713"/>
              </a:xfrm>
              <a:custGeom>
                <a:avLst/>
                <a:gdLst>
                  <a:gd name="T0" fmla="*/ 823 w 2326"/>
                  <a:gd name="T1" fmla="*/ 1507 h 1507"/>
                  <a:gd name="T2" fmla="*/ 2249 w 2326"/>
                  <a:gd name="T3" fmla="*/ 82 h 1507"/>
                  <a:gd name="T4" fmla="*/ 2309 w 2326"/>
                  <a:gd name="T5" fmla="*/ 80 h 1507"/>
                  <a:gd name="T6" fmla="*/ 2309 w 2326"/>
                  <a:gd name="T7" fmla="*/ 17 h 1507"/>
                  <a:gd name="T8" fmla="*/ 2246 w 2326"/>
                  <a:gd name="T9" fmla="*/ 17 h 1507"/>
                  <a:gd name="T10" fmla="*/ 2241 w 2326"/>
                  <a:gd name="T11" fmla="*/ 73 h 1507"/>
                  <a:gd name="T12" fmla="*/ 819 w 2326"/>
                  <a:gd name="T13" fmla="*/ 1496 h 1507"/>
                  <a:gd name="T14" fmla="*/ 0 w 2326"/>
                  <a:gd name="T15" fmla="*/ 1496 h 1507"/>
                  <a:gd name="T16" fmla="*/ 0 w 2326"/>
                  <a:gd name="T17" fmla="*/ 1507 h 1507"/>
                  <a:gd name="T18" fmla="*/ 823 w 2326"/>
                  <a:gd name="T19" fmla="*/ 1507 h 1507"/>
                  <a:gd name="T20" fmla="*/ 2262 w 2326"/>
                  <a:gd name="T21" fmla="*/ 33 h 1507"/>
                  <a:gd name="T22" fmla="*/ 2293 w 2326"/>
                  <a:gd name="T23" fmla="*/ 33 h 1507"/>
                  <a:gd name="T24" fmla="*/ 2293 w 2326"/>
                  <a:gd name="T25" fmla="*/ 64 h 1507"/>
                  <a:gd name="T26" fmla="*/ 2262 w 2326"/>
                  <a:gd name="T27" fmla="*/ 64 h 1507"/>
                  <a:gd name="T28" fmla="*/ 2262 w 2326"/>
                  <a:gd name="T29" fmla="*/ 33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26" h="1507">
                    <a:moveTo>
                      <a:pt x="823" y="1507"/>
                    </a:moveTo>
                    <a:cubicBezTo>
                      <a:pt x="2249" y="82"/>
                      <a:pt x="2249" y="82"/>
                      <a:pt x="2249" y="82"/>
                    </a:cubicBezTo>
                    <a:cubicBezTo>
                      <a:pt x="2266" y="97"/>
                      <a:pt x="2292" y="96"/>
                      <a:pt x="2309" y="80"/>
                    </a:cubicBezTo>
                    <a:cubicBezTo>
                      <a:pt x="2326" y="63"/>
                      <a:pt x="2326" y="35"/>
                      <a:pt x="2309" y="17"/>
                    </a:cubicBezTo>
                    <a:cubicBezTo>
                      <a:pt x="2292" y="0"/>
                      <a:pt x="2264" y="0"/>
                      <a:pt x="2246" y="17"/>
                    </a:cubicBezTo>
                    <a:cubicBezTo>
                      <a:pt x="2231" y="33"/>
                      <a:pt x="2229" y="56"/>
                      <a:pt x="2241" y="73"/>
                    </a:cubicBezTo>
                    <a:cubicBezTo>
                      <a:pt x="819" y="1496"/>
                      <a:pt x="819" y="1496"/>
                      <a:pt x="819" y="1496"/>
                    </a:cubicBezTo>
                    <a:cubicBezTo>
                      <a:pt x="0" y="1496"/>
                      <a:pt x="0" y="1496"/>
                      <a:pt x="0" y="1496"/>
                    </a:cubicBezTo>
                    <a:cubicBezTo>
                      <a:pt x="0" y="1507"/>
                      <a:pt x="0" y="1507"/>
                      <a:pt x="0" y="1507"/>
                    </a:cubicBezTo>
                    <a:lnTo>
                      <a:pt x="823" y="1507"/>
                    </a:lnTo>
                    <a:close/>
                    <a:moveTo>
                      <a:pt x="2262" y="33"/>
                    </a:moveTo>
                    <a:cubicBezTo>
                      <a:pt x="2271" y="25"/>
                      <a:pt x="2284" y="25"/>
                      <a:pt x="2293" y="33"/>
                    </a:cubicBezTo>
                    <a:cubicBezTo>
                      <a:pt x="2301" y="42"/>
                      <a:pt x="2301" y="55"/>
                      <a:pt x="2293" y="64"/>
                    </a:cubicBezTo>
                    <a:cubicBezTo>
                      <a:pt x="2284" y="72"/>
                      <a:pt x="2271" y="72"/>
                      <a:pt x="2262" y="64"/>
                    </a:cubicBezTo>
                    <a:cubicBezTo>
                      <a:pt x="2254" y="55"/>
                      <a:pt x="2254" y="42"/>
                      <a:pt x="2262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3" name="Freeform 50"/>
              <p:cNvSpPr>
                <a:spLocks noEditPoints="1"/>
              </p:cNvSpPr>
              <p:nvPr/>
            </p:nvSpPr>
            <p:spPr bwMode="auto">
              <a:xfrm>
                <a:off x="0" y="4090987"/>
                <a:ext cx="3535363" cy="2397125"/>
              </a:xfrm>
              <a:custGeom>
                <a:avLst/>
                <a:gdLst>
                  <a:gd name="T0" fmla="*/ 719 w 2222"/>
                  <a:gd name="T1" fmla="*/ 1507 h 1507"/>
                  <a:gd name="T2" fmla="*/ 2145 w 2222"/>
                  <a:gd name="T3" fmla="*/ 81 h 1507"/>
                  <a:gd name="T4" fmla="*/ 2205 w 2222"/>
                  <a:gd name="T5" fmla="*/ 80 h 1507"/>
                  <a:gd name="T6" fmla="*/ 2205 w 2222"/>
                  <a:gd name="T7" fmla="*/ 17 h 1507"/>
                  <a:gd name="T8" fmla="*/ 2142 w 2222"/>
                  <a:gd name="T9" fmla="*/ 17 h 1507"/>
                  <a:gd name="T10" fmla="*/ 2137 w 2222"/>
                  <a:gd name="T11" fmla="*/ 73 h 1507"/>
                  <a:gd name="T12" fmla="*/ 715 w 2222"/>
                  <a:gd name="T13" fmla="*/ 1495 h 1507"/>
                  <a:gd name="T14" fmla="*/ 0 w 2222"/>
                  <a:gd name="T15" fmla="*/ 1495 h 1507"/>
                  <a:gd name="T16" fmla="*/ 0 w 2222"/>
                  <a:gd name="T17" fmla="*/ 1507 h 1507"/>
                  <a:gd name="T18" fmla="*/ 719 w 2222"/>
                  <a:gd name="T19" fmla="*/ 1507 h 1507"/>
                  <a:gd name="T20" fmla="*/ 2158 w 2222"/>
                  <a:gd name="T21" fmla="*/ 33 h 1507"/>
                  <a:gd name="T22" fmla="*/ 2189 w 2222"/>
                  <a:gd name="T23" fmla="*/ 33 h 1507"/>
                  <a:gd name="T24" fmla="*/ 2189 w 2222"/>
                  <a:gd name="T25" fmla="*/ 63 h 1507"/>
                  <a:gd name="T26" fmla="*/ 2158 w 2222"/>
                  <a:gd name="T27" fmla="*/ 63 h 1507"/>
                  <a:gd name="T28" fmla="*/ 2158 w 2222"/>
                  <a:gd name="T29" fmla="*/ 33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22" h="1507">
                    <a:moveTo>
                      <a:pt x="719" y="1507"/>
                    </a:moveTo>
                    <a:cubicBezTo>
                      <a:pt x="2145" y="81"/>
                      <a:pt x="2145" y="81"/>
                      <a:pt x="2145" y="81"/>
                    </a:cubicBezTo>
                    <a:cubicBezTo>
                      <a:pt x="2162" y="96"/>
                      <a:pt x="2188" y="96"/>
                      <a:pt x="2205" y="80"/>
                    </a:cubicBezTo>
                    <a:cubicBezTo>
                      <a:pt x="2222" y="62"/>
                      <a:pt x="2222" y="34"/>
                      <a:pt x="2205" y="17"/>
                    </a:cubicBezTo>
                    <a:cubicBezTo>
                      <a:pt x="2187" y="0"/>
                      <a:pt x="2159" y="0"/>
                      <a:pt x="2142" y="17"/>
                    </a:cubicBezTo>
                    <a:cubicBezTo>
                      <a:pt x="2127" y="32"/>
                      <a:pt x="2125" y="56"/>
                      <a:pt x="2137" y="73"/>
                    </a:cubicBezTo>
                    <a:cubicBezTo>
                      <a:pt x="715" y="1495"/>
                      <a:pt x="715" y="1495"/>
                      <a:pt x="715" y="1495"/>
                    </a:cubicBezTo>
                    <a:cubicBezTo>
                      <a:pt x="0" y="1495"/>
                      <a:pt x="0" y="1495"/>
                      <a:pt x="0" y="1495"/>
                    </a:cubicBezTo>
                    <a:cubicBezTo>
                      <a:pt x="0" y="1507"/>
                      <a:pt x="0" y="1507"/>
                      <a:pt x="0" y="1507"/>
                    </a:cubicBezTo>
                    <a:lnTo>
                      <a:pt x="719" y="1507"/>
                    </a:lnTo>
                    <a:close/>
                    <a:moveTo>
                      <a:pt x="2158" y="33"/>
                    </a:moveTo>
                    <a:cubicBezTo>
                      <a:pt x="2167" y="25"/>
                      <a:pt x="2180" y="25"/>
                      <a:pt x="2189" y="33"/>
                    </a:cubicBezTo>
                    <a:cubicBezTo>
                      <a:pt x="2197" y="42"/>
                      <a:pt x="2197" y="55"/>
                      <a:pt x="2189" y="63"/>
                    </a:cubicBezTo>
                    <a:cubicBezTo>
                      <a:pt x="2180" y="72"/>
                      <a:pt x="2167" y="72"/>
                      <a:pt x="2158" y="63"/>
                    </a:cubicBezTo>
                    <a:cubicBezTo>
                      <a:pt x="2150" y="55"/>
                      <a:pt x="2150" y="42"/>
                      <a:pt x="2158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4" name="Freeform 51"/>
              <p:cNvSpPr>
                <a:spLocks noEditPoints="1"/>
              </p:cNvSpPr>
              <p:nvPr/>
            </p:nvSpPr>
            <p:spPr bwMode="auto">
              <a:xfrm>
                <a:off x="0" y="6099175"/>
                <a:ext cx="703263" cy="139700"/>
              </a:xfrm>
              <a:custGeom>
                <a:avLst/>
                <a:gdLst>
                  <a:gd name="T0" fmla="*/ 354 w 442"/>
                  <a:gd name="T1" fmla="*/ 50 h 88"/>
                  <a:gd name="T2" fmla="*/ 398 w 442"/>
                  <a:gd name="T3" fmla="*/ 88 h 88"/>
                  <a:gd name="T4" fmla="*/ 442 w 442"/>
                  <a:gd name="T5" fmla="*/ 44 h 88"/>
                  <a:gd name="T6" fmla="*/ 398 w 442"/>
                  <a:gd name="T7" fmla="*/ 0 h 88"/>
                  <a:gd name="T8" fmla="*/ 354 w 442"/>
                  <a:gd name="T9" fmla="*/ 39 h 88"/>
                  <a:gd name="T10" fmla="*/ 0 w 442"/>
                  <a:gd name="T11" fmla="*/ 39 h 88"/>
                  <a:gd name="T12" fmla="*/ 0 w 442"/>
                  <a:gd name="T13" fmla="*/ 50 h 88"/>
                  <a:gd name="T14" fmla="*/ 354 w 442"/>
                  <a:gd name="T15" fmla="*/ 50 h 88"/>
                  <a:gd name="T16" fmla="*/ 398 w 442"/>
                  <a:gd name="T17" fmla="*/ 23 h 88"/>
                  <a:gd name="T18" fmla="*/ 419 w 442"/>
                  <a:gd name="T19" fmla="*/ 44 h 88"/>
                  <a:gd name="T20" fmla="*/ 398 w 442"/>
                  <a:gd name="T21" fmla="*/ 66 h 88"/>
                  <a:gd name="T22" fmla="*/ 376 w 442"/>
                  <a:gd name="T23" fmla="*/ 44 h 88"/>
                  <a:gd name="T24" fmla="*/ 398 w 442"/>
                  <a:gd name="T25" fmla="*/ 2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88">
                    <a:moveTo>
                      <a:pt x="354" y="50"/>
                    </a:moveTo>
                    <a:cubicBezTo>
                      <a:pt x="357" y="72"/>
                      <a:pt x="376" y="88"/>
                      <a:pt x="398" y="88"/>
                    </a:cubicBezTo>
                    <a:cubicBezTo>
                      <a:pt x="422" y="88"/>
                      <a:pt x="442" y="69"/>
                      <a:pt x="442" y="44"/>
                    </a:cubicBezTo>
                    <a:cubicBezTo>
                      <a:pt x="442" y="20"/>
                      <a:pt x="422" y="0"/>
                      <a:pt x="398" y="0"/>
                    </a:cubicBezTo>
                    <a:cubicBezTo>
                      <a:pt x="376" y="0"/>
                      <a:pt x="357" y="17"/>
                      <a:pt x="354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354" y="50"/>
                    </a:lnTo>
                    <a:close/>
                    <a:moveTo>
                      <a:pt x="398" y="23"/>
                    </a:moveTo>
                    <a:cubicBezTo>
                      <a:pt x="410" y="23"/>
                      <a:pt x="419" y="32"/>
                      <a:pt x="419" y="44"/>
                    </a:cubicBezTo>
                    <a:cubicBezTo>
                      <a:pt x="419" y="56"/>
                      <a:pt x="410" y="66"/>
                      <a:pt x="398" y="66"/>
                    </a:cubicBezTo>
                    <a:cubicBezTo>
                      <a:pt x="386" y="66"/>
                      <a:pt x="376" y="56"/>
                      <a:pt x="376" y="44"/>
                    </a:cubicBezTo>
                    <a:cubicBezTo>
                      <a:pt x="376" y="32"/>
                      <a:pt x="386" y="23"/>
                      <a:pt x="398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5" name="Freeform 52"/>
              <p:cNvSpPr>
                <a:spLocks noEditPoints="1"/>
              </p:cNvSpPr>
              <p:nvPr/>
            </p:nvSpPr>
            <p:spPr bwMode="auto">
              <a:xfrm>
                <a:off x="0" y="2127250"/>
                <a:ext cx="3968750" cy="3803650"/>
              </a:xfrm>
              <a:custGeom>
                <a:avLst/>
                <a:gdLst>
                  <a:gd name="T0" fmla="*/ 553 w 2494"/>
                  <a:gd name="T1" fmla="*/ 2389 h 2389"/>
                  <a:gd name="T2" fmla="*/ 1271 w 2494"/>
                  <a:gd name="T3" fmla="*/ 1671 h 2389"/>
                  <a:gd name="T4" fmla="*/ 1271 w 2494"/>
                  <a:gd name="T5" fmla="*/ 1227 h 2389"/>
                  <a:gd name="T6" fmla="*/ 2417 w 2494"/>
                  <a:gd name="T7" fmla="*/ 81 h 2389"/>
                  <a:gd name="T8" fmla="*/ 2477 w 2494"/>
                  <a:gd name="T9" fmla="*/ 79 h 2389"/>
                  <a:gd name="T10" fmla="*/ 2477 w 2494"/>
                  <a:gd name="T11" fmla="*/ 17 h 2389"/>
                  <a:gd name="T12" fmla="*/ 2415 w 2494"/>
                  <a:gd name="T13" fmla="*/ 17 h 2389"/>
                  <a:gd name="T14" fmla="*/ 2409 w 2494"/>
                  <a:gd name="T15" fmla="*/ 73 h 2389"/>
                  <a:gd name="T16" fmla="*/ 1260 w 2494"/>
                  <a:gd name="T17" fmla="*/ 1222 h 2389"/>
                  <a:gd name="T18" fmla="*/ 1260 w 2494"/>
                  <a:gd name="T19" fmla="*/ 1667 h 2389"/>
                  <a:gd name="T20" fmla="*/ 548 w 2494"/>
                  <a:gd name="T21" fmla="*/ 2378 h 2389"/>
                  <a:gd name="T22" fmla="*/ 0 w 2494"/>
                  <a:gd name="T23" fmla="*/ 2378 h 2389"/>
                  <a:gd name="T24" fmla="*/ 0 w 2494"/>
                  <a:gd name="T25" fmla="*/ 2389 h 2389"/>
                  <a:gd name="T26" fmla="*/ 553 w 2494"/>
                  <a:gd name="T27" fmla="*/ 2389 h 2389"/>
                  <a:gd name="T28" fmla="*/ 2431 w 2494"/>
                  <a:gd name="T29" fmla="*/ 33 h 2389"/>
                  <a:gd name="T30" fmla="*/ 2461 w 2494"/>
                  <a:gd name="T31" fmla="*/ 33 h 2389"/>
                  <a:gd name="T32" fmla="*/ 2461 w 2494"/>
                  <a:gd name="T33" fmla="*/ 63 h 2389"/>
                  <a:gd name="T34" fmla="*/ 2431 w 2494"/>
                  <a:gd name="T35" fmla="*/ 63 h 2389"/>
                  <a:gd name="T36" fmla="*/ 2431 w 2494"/>
                  <a:gd name="T37" fmla="*/ 33 h 2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94" h="2389">
                    <a:moveTo>
                      <a:pt x="553" y="2389"/>
                    </a:moveTo>
                    <a:cubicBezTo>
                      <a:pt x="1271" y="1671"/>
                      <a:pt x="1271" y="1671"/>
                      <a:pt x="1271" y="1671"/>
                    </a:cubicBezTo>
                    <a:cubicBezTo>
                      <a:pt x="1271" y="1227"/>
                      <a:pt x="1271" y="1227"/>
                      <a:pt x="1271" y="1227"/>
                    </a:cubicBezTo>
                    <a:cubicBezTo>
                      <a:pt x="2417" y="81"/>
                      <a:pt x="2417" y="81"/>
                      <a:pt x="2417" y="81"/>
                    </a:cubicBezTo>
                    <a:cubicBezTo>
                      <a:pt x="2434" y="96"/>
                      <a:pt x="2460" y="96"/>
                      <a:pt x="2477" y="79"/>
                    </a:cubicBezTo>
                    <a:cubicBezTo>
                      <a:pt x="2494" y="62"/>
                      <a:pt x="2494" y="34"/>
                      <a:pt x="2477" y="17"/>
                    </a:cubicBezTo>
                    <a:cubicBezTo>
                      <a:pt x="2460" y="0"/>
                      <a:pt x="2432" y="0"/>
                      <a:pt x="2415" y="17"/>
                    </a:cubicBezTo>
                    <a:cubicBezTo>
                      <a:pt x="2399" y="32"/>
                      <a:pt x="2398" y="56"/>
                      <a:pt x="2409" y="73"/>
                    </a:cubicBezTo>
                    <a:cubicBezTo>
                      <a:pt x="1260" y="1222"/>
                      <a:pt x="1260" y="1222"/>
                      <a:pt x="1260" y="1222"/>
                    </a:cubicBezTo>
                    <a:cubicBezTo>
                      <a:pt x="1260" y="1667"/>
                      <a:pt x="1260" y="1667"/>
                      <a:pt x="1260" y="1667"/>
                    </a:cubicBezTo>
                    <a:cubicBezTo>
                      <a:pt x="548" y="2378"/>
                      <a:pt x="548" y="2378"/>
                      <a:pt x="548" y="2378"/>
                    </a:cubicBezTo>
                    <a:cubicBezTo>
                      <a:pt x="0" y="2378"/>
                      <a:pt x="0" y="2378"/>
                      <a:pt x="0" y="2378"/>
                    </a:cubicBezTo>
                    <a:cubicBezTo>
                      <a:pt x="0" y="2389"/>
                      <a:pt x="0" y="2389"/>
                      <a:pt x="0" y="2389"/>
                    </a:cubicBezTo>
                    <a:lnTo>
                      <a:pt x="553" y="2389"/>
                    </a:lnTo>
                    <a:close/>
                    <a:moveTo>
                      <a:pt x="2431" y="33"/>
                    </a:moveTo>
                    <a:cubicBezTo>
                      <a:pt x="2439" y="25"/>
                      <a:pt x="2452" y="25"/>
                      <a:pt x="2461" y="33"/>
                    </a:cubicBezTo>
                    <a:cubicBezTo>
                      <a:pt x="2469" y="41"/>
                      <a:pt x="2469" y="55"/>
                      <a:pt x="2461" y="63"/>
                    </a:cubicBezTo>
                    <a:cubicBezTo>
                      <a:pt x="2452" y="72"/>
                      <a:pt x="2439" y="72"/>
                      <a:pt x="2431" y="63"/>
                    </a:cubicBezTo>
                    <a:cubicBezTo>
                      <a:pt x="2422" y="55"/>
                      <a:pt x="2422" y="41"/>
                      <a:pt x="24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6" name="Freeform 53"/>
              <p:cNvSpPr>
                <a:spLocks noEditPoints="1"/>
              </p:cNvSpPr>
              <p:nvPr/>
            </p:nvSpPr>
            <p:spPr bwMode="auto">
              <a:xfrm>
                <a:off x="0" y="4770437"/>
                <a:ext cx="1844675" cy="1081088"/>
              </a:xfrm>
              <a:custGeom>
                <a:avLst/>
                <a:gdLst>
                  <a:gd name="T0" fmla="*/ 5 w 1159"/>
                  <a:gd name="T1" fmla="*/ 676 h 680"/>
                  <a:gd name="T2" fmla="*/ 18 w 1159"/>
                  <a:gd name="T3" fmla="*/ 647 h 680"/>
                  <a:gd name="T4" fmla="*/ 527 w 1159"/>
                  <a:gd name="T5" fmla="*/ 647 h 680"/>
                  <a:gd name="T6" fmla="*/ 1088 w 1159"/>
                  <a:gd name="T7" fmla="*/ 86 h 680"/>
                  <a:gd name="T8" fmla="*/ 1142 w 1159"/>
                  <a:gd name="T9" fmla="*/ 80 h 680"/>
                  <a:gd name="T10" fmla="*/ 1142 w 1159"/>
                  <a:gd name="T11" fmla="*/ 17 h 680"/>
                  <a:gd name="T12" fmla="*/ 1080 w 1159"/>
                  <a:gd name="T13" fmla="*/ 17 h 680"/>
                  <a:gd name="T14" fmla="*/ 1079 w 1159"/>
                  <a:gd name="T15" fmla="*/ 79 h 680"/>
                  <a:gd name="T16" fmla="*/ 522 w 1159"/>
                  <a:gd name="T17" fmla="*/ 636 h 680"/>
                  <a:gd name="T18" fmla="*/ 17 w 1159"/>
                  <a:gd name="T19" fmla="*/ 636 h 680"/>
                  <a:gd name="T20" fmla="*/ 5 w 1159"/>
                  <a:gd name="T21" fmla="*/ 614 h 680"/>
                  <a:gd name="T22" fmla="*/ 0 w 1159"/>
                  <a:gd name="T23" fmla="*/ 609 h 680"/>
                  <a:gd name="T24" fmla="*/ 0 w 1159"/>
                  <a:gd name="T25" fmla="*/ 680 h 680"/>
                  <a:gd name="T26" fmla="*/ 5 w 1159"/>
                  <a:gd name="T27" fmla="*/ 676 h 680"/>
                  <a:gd name="T28" fmla="*/ 1096 w 1159"/>
                  <a:gd name="T29" fmla="*/ 33 h 680"/>
                  <a:gd name="T30" fmla="*/ 1126 w 1159"/>
                  <a:gd name="T31" fmla="*/ 33 h 680"/>
                  <a:gd name="T32" fmla="*/ 1126 w 1159"/>
                  <a:gd name="T33" fmla="*/ 64 h 680"/>
                  <a:gd name="T34" fmla="*/ 1096 w 1159"/>
                  <a:gd name="T35" fmla="*/ 64 h 680"/>
                  <a:gd name="T36" fmla="*/ 1096 w 1159"/>
                  <a:gd name="T37" fmla="*/ 33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59" h="680">
                    <a:moveTo>
                      <a:pt x="5" y="676"/>
                    </a:moveTo>
                    <a:cubicBezTo>
                      <a:pt x="13" y="668"/>
                      <a:pt x="17" y="658"/>
                      <a:pt x="18" y="647"/>
                    </a:cubicBezTo>
                    <a:cubicBezTo>
                      <a:pt x="527" y="647"/>
                      <a:pt x="527" y="647"/>
                      <a:pt x="527" y="647"/>
                    </a:cubicBezTo>
                    <a:cubicBezTo>
                      <a:pt x="1088" y="86"/>
                      <a:pt x="1088" y="86"/>
                      <a:pt x="1088" y="86"/>
                    </a:cubicBezTo>
                    <a:cubicBezTo>
                      <a:pt x="1105" y="96"/>
                      <a:pt x="1128" y="94"/>
                      <a:pt x="1142" y="80"/>
                    </a:cubicBezTo>
                    <a:cubicBezTo>
                      <a:pt x="1159" y="62"/>
                      <a:pt x="1159" y="34"/>
                      <a:pt x="1142" y="17"/>
                    </a:cubicBezTo>
                    <a:cubicBezTo>
                      <a:pt x="1125" y="0"/>
                      <a:pt x="1097" y="0"/>
                      <a:pt x="1080" y="17"/>
                    </a:cubicBezTo>
                    <a:cubicBezTo>
                      <a:pt x="1063" y="34"/>
                      <a:pt x="1063" y="62"/>
                      <a:pt x="1079" y="79"/>
                    </a:cubicBezTo>
                    <a:cubicBezTo>
                      <a:pt x="522" y="636"/>
                      <a:pt x="522" y="636"/>
                      <a:pt x="522" y="636"/>
                    </a:cubicBezTo>
                    <a:cubicBezTo>
                      <a:pt x="17" y="636"/>
                      <a:pt x="17" y="636"/>
                      <a:pt x="17" y="636"/>
                    </a:cubicBezTo>
                    <a:cubicBezTo>
                      <a:pt x="15" y="628"/>
                      <a:pt x="11" y="620"/>
                      <a:pt x="5" y="614"/>
                    </a:cubicBezTo>
                    <a:cubicBezTo>
                      <a:pt x="3" y="612"/>
                      <a:pt x="2" y="611"/>
                      <a:pt x="0" y="609"/>
                    </a:cubicBezTo>
                    <a:cubicBezTo>
                      <a:pt x="0" y="680"/>
                      <a:pt x="0" y="680"/>
                      <a:pt x="0" y="680"/>
                    </a:cubicBezTo>
                    <a:cubicBezTo>
                      <a:pt x="2" y="679"/>
                      <a:pt x="3" y="677"/>
                      <a:pt x="5" y="676"/>
                    </a:cubicBezTo>
                    <a:close/>
                    <a:moveTo>
                      <a:pt x="1096" y="33"/>
                    </a:moveTo>
                    <a:cubicBezTo>
                      <a:pt x="1104" y="25"/>
                      <a:pt x="1118" y="25"/>
                      <a:pt x="1126" y="33"/>
                    </a:cubicBezTo>
                    <a:cubicBezTo>
                      <a:pt x="1135" y="42"/>
                      <a:pt x="1135" y="55"/>
                      <a:pt x="1126" y="64"/>
                    </a:cubicBezTo>
                    <a:cubicBezTo>
                      <a:pt x="1118" y="72"/>
                      <a:pt x="1104" y="72"/>
                      <a:pt x="1096" y="64"/>
                    </a:cubicBezTo>
                    <a:cubicBezTo>
                      <a:pt x="1087" y="55"/>
                      <a:pt x="1087" y="42"/>
                      <a:pt x="1096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7" name="Freeform 54"/>
              <p:cNvSpPr>
                <a:spLocks noEditPoints="1"/>
              </p:cNvSpPr>
              <p:nvPr/>
            </p:nvSpPr>
            <p:spPr bwMode="auto">
              <a:xfrm>
                <a:off x="0" y="5535612"/>
                <a:ext cx="766763" cy="141288"/>
              </a:xfrm>
              <a:custGeom>
                <a:avLst/>
                <a:gdLst>
                  <a:gd name="T0" fmla="*/ 394 w 482"/>
                  <a:gd name="T1" fmla="*/ 50 h 89"/>
                  <a:gd name="T2" fmla="*/ 438 w 482"/>
                  <a:gd name="T3" fmla="*/ 89 h 89"/>
                  <a:gd name="T4" fmla="*/ 482 w 482"/>
                  <a:gd name="T5" fmla="*/ 45 h 89"/>
                  <a:gd name="T6" fmla="*/ 438 w 482"/>
                  <a:gd name="T7" fmla="*/ 0 h 89"/>
                  <a:gd name="T8" fmla="*/ 394 w 482"/>
                  <a:gd name="T9" fmla="*/ 39 h 89"/>
                  <a:gd name="T10" fmla="*/ 0 w 482"/>
                  <a:gd name="T11" fmla="*/ 39 h 89"/>
                  <a:gd name="T12" fmla="*/ 0 w 482"/>
                  <a:gd name="T13" fmla="*/ 50 h 89"/>
                  <a:gd name="T14" fmla="*/ 394 w 482"/>
                  <a:gd name="T15" fmla="*/ 50 h 89"/>
                  <a:gd name="T16" fmla="*/ 438 w 482"/>
                  <a:gd name="T17" fmla="*/ 23 h 89"/>
                  <a:gd name="T18" fmla="*/ 459 w 482"/>
                  <a:gd name="T19" fmla="*/ 45 h 89"/>
                  <a:gd name="T20" fmla="*/ 438 w 482"/>
                  <a:gd name="T21" fmla="*/ 66 h 89"/>
                  <a:gd name="T22" fmla="*/ 416 w 482"/>
                  <a:gd name="T23" fmla="*/ 45 h 89"/>
                  <a:gd name="T24" fmla="*/ 438 w 482"/>
                  <a:gd name="T25" fmla="*/ 2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2" h="89">
                    <a:moveTo>
                      <a:pt x="394" y="50"/>
                    </a:moveTo>
                    <a:cubicBezTo>
                      <a:pt x="397" y="72"/>
                      <a:pt x="416" y="89"/>
                      <a:pt x="438" y="89"/>
                    </a:cubicBezTo>
                    <a:cubicBezTo>
                      <a:pt x="462" y="89"/>
                      <a:pt x="482" y="69"/>
                      <a:pt x="482" y="45"/>
                    </a:cubicBezTo>
                    <a:cubicBezTo>
                      <a:pt x="482" y="20"/>
                      <a:pt x="462" y="0"/>
                      <a:pt x="438" y="0"/>
                    </a:cubicBezTo>
                    <a:cubicBezTo>
                      <a:pt x="416" y="0"/>
                      <a:pt x="397" y="17"/>
                      <a:pt x="394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394" y="50"/>
                    </a:lnTo>
                    <a:close/>
                    <a:moveTo>
                      <a:pt x="438" y="23"/>
                    </a:moveTo>
                    <a:cubicBezTo>
                      <a:pt x="450" y="23"/>
                      <a:pt x="459" y="33"/>
                      <a:pt x="459" y="45"/>
                    </a:cubicBezTo>
                    <a:cubicBezTo>
                      <a:pt x="459" y="56"/>
                      <a:pt x="450" y="66"/>
                      <a:pt x="438" y="66"/>
                    </a:cubicBezTo>
                    <a:cubicBezTo>
                      <a:pt x="426" y="66"/>
                      <a:pt x="416" y="56"/>
                      <a:pt x="416" y="45"/>
                    </a:cubicBezTo>
                    <a:cubicBezTo>
                      <a:pt x="416" y="33"/>
                      <a:pt x="426" y="23"/>
                      <a:pt x="438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8" name="Freeform 55"/>
              <p:cNvSpPr>
                <a:spLocks noEditPoints="1"/>
              </p:cNvSpPr>
              <p:nvPr/>
            </p:nvSpPr>
            <p:spPr bwMode="auto">
              <a:xfrm>
                <a:off x="0" y="1895475"/>
                <a:ext cx="3951288" cy="3557588"/>
              </a:xfrm>
              <a:custGeom>
                <a:avLst/>
                <a:gdLst>
                  <a:gd name="T0" fmla="*/ 2 w 2483"/>
                  <a:gd name="T1" fmla="*/ 2225 h 2235"/>
                  <a:gd name="T2" fmla="*/ 531 w 2483"/>
                  <a:gd name="T3" fmla="*/ 2225 h 2235"/>
                  <a:gd name="T4" fmla="*/ 1041 w 2483"/>
                  <a:gd name="T5" fmla="*/ 1715 h 2235"/>
                  <a:gd name="T6" fmla="*/ 693 w 2483"/>
                  <a:gd name="T7" fmla="*/ 1367 h 2235"/>
                  <a:gd name="T8" fmla="*/ 1009 w 2483"/>
                  <a:gd name="T9" fmla="*/ 1050 h 2235"/>
                  <a:gd name="T10" fmla="*/ 1225 w 2483"/>
                  <a:gd name="T11" fmla="*/ 1266 h 2235"/>
                  <a:gd name="T12" fmla="*/ 2409 w 2483"/>
                  <a:gd name="T13" fmla="*/ 83 h 2235"/>
                  <a:gd name="T14" fmla="*/ 2466 w 2483"/>
                  <a:gd name="T15" fmla="*/ 79 h 2235"/>
                  <a:gd name="T16" fmla="*/ 2466 w 2483"/>
                  <a:gd name="T17" fmla="*/ 17 h 2235"/>
                  <a:gd name="T18" fmla="*/ 2404 w 2483"/>
                  <a:gd name="T19" fmla="*/ 17 h 2235"/>
                  <a:gd name="T20" fmla="*/ 2401 w 2483"/>
                  <a:gd name="T21" fmla="*/ 75 h 2235"/>
                  <a:gd name="T22" fmla="*/ 1225 w 2483"/>
                  <a:gd name="T23" fmla="*/ 1250 h 2235"/>
                  <a:gd name="T24" fmla="*/ 1009 w 2483"/>
                  <a:gd name="T25" fmla="*/ 1034 h 2235"/>
                  <a:gd name="T26" fmla="*/ 677 w 2483"/>
                  <a:gd name="T27" fmla="*/ 1367 h 2235"/>
                  <a:gd name="T28" fmla="*/ 1025 w 2483"/>
                  <a:gd name="T29" fmla="*/ 1715 h 2235"/>
                  <a:gd name="T30" fmla="*/ 526 w 2483"/>
                  <a:gd name="T31" fmla="*/ 2214 h 2235"/>
                  <a:gd name="T32" fmla="*/ 1 w 2483"/>
                  <a:gd name="T33" fmla="*/ 2214 h 2235"/>
                  <a:gd name="T34" fmla="*/ 0 w 2483"/>
                  <a:gd name="T35" fmla="*/ 2211 h 2235"/>
                  <a:gd name="T36" fmla="*/ 0 w 2483"/>
                  <a:gd name="T37" fmla="*/ 2235 h 2235"/>
                  <a:gd name="T38" fmla="*/ 2 w 2483"/>
                  <a:gd name="T39" fmla="*/ 2225 h 2235"/>
                  <a:gd name="T40" fmla="*/ 2420 w 2483"/>
                  <a:gd name="T41" fmla="*/ 33 h 2235"/>
                  <a:gd name="T42" fmla="*/ 2450 w 2483"/>
                  <a:gd name="T43" fmla="*/ 33 h 2235"/>
                  <a:gd name="T44" fmla="*/ 2450 w 2483"/>
                  <a:gd name="T45" fmla="*/ 63 h 2235"/>
                  <a:gd name="T46" fmla="*/ 2420 w 2483"/>
                  <a:gd name="T47" fmla="*/ 63 h 2235"/>
                  <a:gd name="T48" fmla="*/ 2420 w 2483"/>
                  <a:gd name="T49" fmla="*/ 33 h 2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83" h="2235">
                    <a:moveTo>
                      <a:pt x="2" y="2225"/>
                    </a:moveTo>
                    <a:cubicBezTo>
                      <a:pt x="531" y="2225"/>
                      <a:pt x="531" y="2225"/>
                      <a:pt x="531" y="2225"/>
                    </a:cubicBezTo>
                    <a:cubicBezTo>
                      <a:pt x="1041" y="1715"/>
                      <a:pt x="1041" y="1715"/>
                      <a:pt x="1041" y="1715"/>
                    </a:cubicBezTo>
                    <a:cubicBezTo>
                      <a:pt x="693" y="1367"/>
                      <a:pt x="693" y="1367"/>
                      <a:pt x="693" y="1367"/>
                    </a:cubicBezTo>
                    <a:cubicBezTo>
                      <a:pt x="1009" y="1050"/>
                      <a:pt x="1009" y="1050"/>
                      <a:pt x="1009" y="1050"/>
                    </a:cubicBezTo>
                    <a:cubicBezTo>
                      <a:pt x="1225" y="1266"/>
                      <a:pt x="1225" y="1266"/>
                      <a:pt x="1225" y="1266"/>
                    </a:cubicBezTo>
                    <a:cubicBezTo>
                      <a:pt x="2409" y="83"/>
                      <a:pt x="2409" y="83"/>
                      <a:pt x="2409" y="83"/>
                    </a:cubicBezTo>
                    <a:cubicBezTo>
                      <a:pt x="2426" y="96"/>
                      <a:pt x="2451" y="95"/>
                      <a:pt x="2466" y="79"/>
                    </a:cubicBezTo>
                    <a:cubicBezTo>
                      <a:pt x="2483" y="62"/>
                      <a:pt x="2483" y="34"/>
                      <a:pt x="2466" y="17"/>
                    </a:cubicBezTo>
                    <a:cubicBezTo>
                      <a:pt x="2449" y="0"/>
                      <a:pt x="2421" y="0"/>
                      <a:pt x="2404" y="17"/>
                    </a:cubicBezTo>
                    <a:cubicBezTo>
                      <a:pt x="2388" y="33"/>
                      <a:pt x="2387" y="58"/>
                      <a:pt x="2401" y="75"/>
                    </a:cubicBezTo>
                    <a:cubicBezTo>
                      <a:pt x="1225" y="1250"/>
                      <a:pt x="1225" y="1250"/>
                      <a:pt x="1225" y="1250"/>
                    </a:cubicBezTo>
                    <a:cubicBezTo>
                      <a:pt x="1009" y="1034"/>
                      <a:pt x="1009" y="1034"/>
                      <a:pt x="1009" y="1034"/>
                    </a:cubicBezTo>
                    <a:cubicBezTo>
                      <a:pt x="677" y="1367"/>
                      <a:pt x="677" y="1367"/>
                      <a:pt x="677" y="1367"/>
                    </a:cubicBezTo>
                    <a:cubicBezTo>
                      <a:pt x="1025" y="1715"/>
                      <a:pt x="1025" y="1715"/>
                      <a:pt x="1025" y="1715"/>
                    </a:cubicBezTo>
                    <a:cubicBezTo>
                      <a:pt x="526" y="2214"/>
                      <a:pt x="526" y="2214"/>
                      <a:pt x="526" y="2214"/>
                    </a:cubicBezTo>
                    <a:cubicBezTo>
                      <a:pt x="1" y="2214"/>
                      <a:pt x="1" y="2214"/>
                      <a:pt x="1" y="2214"/>
                    </a:cubicBezTo>
                    <a:cubicBezTo>
                      <a:pt x="1" y="2213"/>
                      <a:pt x="0" y="2212"/>
                      <a:pt x="0" y="2211"/>
                    </a:cubicBezTo>
                    <a:cubicBezTo>
                      <a:pt x="0" y="2235"/>
                      <a:pt x="0" y="2235"/>
                      <a:pt x="0" y="2235"/>
                    </a:cubicBezTo>
                    <a:cubicBezTo>
                      <a:pt x="1" y="2231"/>
                      <a:pt x="1" y="2228"/>
                      <a:pt x="2" y="2225"/>
                    </a:cubicBezTo>
                    <a:close/>
                    <a:moveTo>
                      <a:pt x="2420" y="33"/>
                    </a:moveTo>
                    <a:cubicBezTo>
                      <a:pt x="2428" y="25"/>
                      <a:pt x="2442" y="25"/>
                      <a:pt x="2450" y="33"/>
                    </a:cubicBezTo>
                    <a:cubicBezTo>
                      <a:pt x="2459" y="41"/>
                      <a:pt x="2459" y="55"/>
                      <a:pt x="2450" y="63"/>
                    </a:cubicBezTo>
                    <a:cubicBezTo>
                      <a:pt x="2442" y="72"/>
                      <a:pt x="2428" y="72"/>
                      <a:pt x="2420" y="63"/>
                    </a:cubicBezTo>
                    <a:cubicBezTo>
                      <a:pt x="2411" y="55"/>
                      <a:pt x="2411" y="41"/>
                      <a:pt x="2420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9" name="Freeform 56"/>
              <p:cNvSpPr>
                <a:spLocks noEditPoints="1"/>
              </p:cNvSpPr>
              <p:nvPr/>
            </p:nvSpPr>
            <p:spPr bwMode="auto">
              <a:xfrm>
                <a:off x="0" y="5191125"/>
                <a:ext cx="855663" cy="141288"/>
              </a:xfrm>
              <a:custGeom>
                <a:avLst/>
                <a:gdLst>
                  <a:gd name="T0" fmla="*/ 450 w 538"/>
                  <a:gd name="T1" fmla="*/ 50 h 88"/>
                  <a:gd name="T2" fmla="*/ 494 w 538"/>
                  <a:gd name="T3" fmla="*/ 88 h 88"/>
                  <a:gd name="T4" fmla="*/ 538 w 538"/>
                  <a:gd name="T5" fmla="*/ 44 h 88"/>
                  <a:gd name="T6" fmla="*/ 494 w 538"/>
                  <a:gd name="T7" fmla="*/ 0 h 88"/>
                  <a:gd name="T8" fmla="*/ 450 w 538"/>
                  <a:gd name="T9" fmla="*/ 39 h 88"/>
                  <a:gd name="T10" fmla="*/ 0 w 538"/>
                  <a:gd name="T11" fmla="*/ 39 h 88"/>
                  <a:gd name="T12" fmla="*/ 0 w 538"/>
                  <a:gd name="T13" fmla="*/ 50 h 88"/>
                  <a:gd name="T14" fmla="*/ 450 w 538"/>
                  <a:gd name="T15" fmla="*/ 50 h 88"/>
                  <a:gd name="T16" fmla="*/ 494 w 538"/>
                  <a:gd name="T17" fmla="*/ 23 h 88"/>
                  <a:gd name="T18" fmla="*/ 515 w 538"/>
                  <a:gd name="T19" fmla="*/ 44 h 88"/>
                  <a:gd name="T20" fmla="*/ 494 w 538"/>
                  <a:gd name="T21" fmla="*/ 66 h 88"/>
                  <a:gd name="T22" fmla="*/ 473 w 538"/>
                  <a:gd name="T23" fmla="*/ 44 h 88"/>
                  <a:gd name="T24" fmla="*/ 494 w 538"/>
                  <a:gd name="T25" fmla="*/ 2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8" h="88">
                    <a:moveTo>
                      <a:pt x="450" y="50"/>
                    </a:moveTo>
                    <a:cubicBezTo>
                      <a:pt x="453" y="72"/>
                      <a:pt x="472" y="88"/>
                      <a:pt x="494" y="88"/>
                    </a:cubicBezTo>
                    <a:cubicBezTo>
                      <a:pt x="518" y="88"/>
                      <a:pt x="538" y="69"/>
                      <a:pt x="538" y="44"/>
                    </a:cubicBezTo>
                    <a:cubicBezTo>
                      <a:pt x="538" y="20"/>
                      <a:pt x="518" y="0"/>
                      <a:pt x="494" y="0"/>
                    </a:cubicBezTo>
                    <a:cubicBezTo>
                      <a:pt x="472" y="0"/>
                      <a:pt x="453" y="17"/>
                      <a:pt x="45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450" y="50"/>
                    </a:lnTo>
                    <a:close/>
                    <a:moveTo>
                      <a:pt x="494" y="23"/>
                    </a:moveTo>
                    <a:cubicBezTo>
                      <a:pt x="506" y="23"/>
                      <a:pt x="515" y="33"/>
                      <a:pt x="515" y="44"/>
                    </a:cubicBezTo>
                    <a:cubicBezTo>
                      <a:pt x="515" y="56"/>
                      <a:pt x="506" y="66"/>
                      <a:pt x="494" y="66"/>
                    </a:cubicBezTo>
                    <a:cubicBezTo>
                      <a:pt x="482" y="66"/>
                      <a:pt x="473" y="56"/>
                      <a:pt x="473" y="44"/>
                    </a:cubicBezTo>
                    <a:cubicBezTo>
                      <a:pt x="473" y="33"/>
                      <a:pt x="482" y="23"/>
                      <a:pt x="494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0" name="Freeform 57"/>
              <p:cNvSpPr>
                <a:spLocks noEditPoints="1"/>
              </p:cNvSpPr>
              <p:nvPr/>
            </p:nvSpPr>
            <p:spPr bwMode="auto">
              <a:xfrm>
                <a:off x="0" y="5026025"/>
                <a:ext cx="690563" cy="139700"/>
              </a:xfrm>
              <a:custGeom>
                <a:avLst/>
                <a:gdLst>
                  <a:gd name="T0" fmla="*/ 346 w 434"/>
                  <a:gd name="T1" fmla="*/ 50 h 88"/>
                  <a:gd name="T2" fmla="*/ 390 w 434"/>
                  <a:gd name="T3" fmla="*/ 88 h 88"/>
                  <a:gd name="T4" fmla="*/ 434 w 434"/>
                  <a:gd name="T5" fmla="*/ 44 h 88"/>
                  <a:gd name="T6" fmla="*/ 390 w 434"/>
                  <a:gd name="T7" fmla="*/ 0 h 88"/>
                  <a:gd name="T8" fmla="*/ 346 w 434"/>
                  <a:gd name="T9" fmla="*/ 39 h 88"/>
                  <a:gd name="T10" fmla="*/ 0 w 434"/>
                  <a:gd name="T11" fmla="*/ 39 h 88"/>
                  <a:gd name="T12" fmla="*/ 0 w 434"/>
                  <a:gd name="T13" fmla="*/ 50 h 88"/>
                  <a:gd name="T14" fmla="*/ 346 w 434"/>
                  <a:gd name="T15" fmla="*/ 50 h 88"/>
                  <a:gd name="T16" fmla="*/ 390 w 434"/>
                  <a:gd name="T17" fmla="*/ 23 h 88"/>
                  <a:gd name="T18" fmla="*/ 411 w 434"/>
                  <a:gd name="T19" fmla="*/ 44 h 88"/>
                  <a:gd name="T20" fmla="*/ 390 w 434"/>
                  <a:gd name="T21" fmla="*/ 66 h 88"/>
                  <a:gd name="T22" fmla="*/ 368 w 434"/>
                  <a:gd name="T23" fmla="*/ 44 h 88"/>
                  <a:gd name="T24" fmla="*/ 390 w 434"/>
                  <a:gd name="T25" fmla="*/ 2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4" h="88">
                    <a:moveTo>
                      <a:pt x="346" y="50"/>
                    </a:moveTo>
                    <a:cubicBezTo>
                      <a:pt x="349" y="72"/>
                      <a:pt x="367" y="88"/>
                      <a:pt x="390" y="88"/>
                    </a:cubicBezTo>
                    <a:cubicBezTo>
                      <a:pt x="414" y="88"/>
                      <a:pt x="434" y="69"/>
                      <a:pt x="434" y="44"/>
                    </a:cubicBezTo>
                    <a:cubicBezTo>
                      <a:pt x="434" y="20"/>
                      <a:pt x="414" y="0"/>
                      <a:pt x="390" y="0"/>
                    </a:cubicBezTo>
                    <a:cubicBezTo>
                      <a:pt x="367" y="0"/>
                      <a:pt x="349" y="17"/>
                      <a:pt x="346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346" y="50"/>
                    </a:lnTo>
                    <a:close/>
                    <a:moveTo>
                      <a:pt x="390" y="23"/>
                    </a:moveTo>
                    <a:cubicBezTo>
                      <a:pt x="402" y="23"/>
                      <a:pt x="411" y="32"/>
                      <a:pt x="411" y="44"/>
                    </a:cubicBezTo>
                    <a:cubicBezTo>
                      <a:pt x="411" y="56"/>
                      <a:pt x="402" y="66"/>
                      <a:pt x="390" y="66"/>
                    </a:cubicBezTo>
                    <a:cubicBezTo>
                      <a:pt x="378" y="66"/>
                      <a:pt x="368" y="56"/>
                      <a:pt x="368" y="44"/>
                    </a:cubicBezTo>
                    <a:cubicBezTo>
                      <a:pt x="368" y="32"/>
                      <a:pt x="378" y="23"/>
                      <a:pt x="39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1" name="Freeform 58"/>
              <p:cNvSpPr>
                <a:spLocks noEditPoints="1"/>
              </p:cNvSpPr>
              <p:nvPr/>
            </p:nvSpPr>
            <p:spPr bwMode="auto">
              <a:xfrm>
                <a:off x="3538538" y="-26988"/>
                <a:ext cx="3795713" cy="4514850"/>
              </a:xfrm>
              <a:custGeom>
                <a:avLst/>
                <a:gdLst>
                  <a:gd name="T0" fmla="*/ 17 w 2385"/>
                  <a:gd name="T1" fmla="*/ 2571 h 2837"/>
                  <a:gd name="T2" fmla="*/ 77 w 2385"/>
                  <a:gd name="T3" fmla="*/ 2573 h 2837"/>
                  <a:gd name="T4" fmla="*/ 341 w 2385"/>
                  <a:gd name="T5" fmla="*/ 2837 h 2837"/>
                  <a:gd name="T6" fmla="*/ 1109 w 2385"/>
                  <a:gd name="T7" fmla="*/ 2068 h 2837"/>
                  <a:gd name="T8" fmla="*/ 1109 w 2385"/>
                  <a:gd name="T9" fmla="*/ 1720 h 2837"/>
                  <a:gd name="T10" fmla="*/ 2385 w 2385"/>
                  <a:gd name="T11" fmla="*/ 444 h 2837"/>
                  <a:gd name="T12" fmla="*/ 2132 w 2385"/>
                  <a:gd name="T13" fmla="*/ 192 h 2837"/>
                  <a:gd name="T14" fmla="*/ 2325 w 2385"/>
                  <a:gd name="T15" fmla="*/ 0 h 2837"/>
                  <a:gd name="T16" fmla="*/ 2309 w 2385"/>
                  <a:gd name="T17" fmla="*/ 0 h 2837"/>
                  <a:gd name="T18" fmla="*/ 2116 w 2385"/>
                  <a:gd name="T19" fmla="*/ 192 h 2837"/>
                  <a:gd name="T20" fmla="*/ 2369 w 2385"/>
                  <a:gd name="T21" fmla="*/ 444 h 2837"/>
                  <a:gd name="T22" fmla="*/ 1098 w 2385"/>
                  <a:gd name="T23" fmla="*/ 1715 h 2837"/>
                  <a:gd name="T24" fmla="*/ 1098 w 2385"/>
                  <a:gd name="T25" fmla="*/ 2064 h 2837"/>
                  <a:gd name="T26" fmla="*/ 341 w 2385"/>
                  <a:gd name="T27" fmla="*/ 2821 h 2837"/>
                  <a:gd name="T28" fmla="*/ 85 w 2385"/>
                  <a:gd name="T29" fmla="*/ 2565 h 2837"/>
                  <a:gd name="T30" fmla="*/ 79 w 2385"/>
                  <a:gd name="T31" fmla="*/ 2509 h 2837"/>
                  <a:gd name="T32" fmla="*/ 17 w 2385"/>
                  <a:gd name="T33" fmla="*/ 2509 h 2837"/>
                  <a:gd name="T34" fmla="*/ 17 w 2385"/>
                  <a:gd name="T35" fmla="*/ 2571 h 2837"/>
                  <a:gd name="T36" fmla="*/ 33 w 2385"/>
                  <a:gd name="T37" fmla="*/ 2525 h 2837"/>
                  <a:gd name="T38" fmla="*/ 63 w 2385"/>
                  <a:gd name="T39" fmla="*/ 2525 h 2837"/>
                  <a:gd name="T40" fmla="*/ 63 w 2385"/>
                  <a:gd name="T41" fmla="*/ 2555 h 2837"/>
                  <a:gd name="T42" fmla="*/ 33 w 2385"/>
                  <a:gd name="T43" fmla="*/ 2555 h 2837"/>
                  <a:gd name="T44" fmla="*/ 33 w 2385"/>
                  <a:gd name="T45" fmla="*/ 2525 h 2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85" h="2837">
                    <a:moveTo>
                      <a:pt x="17" y="2571"/>
                    </a:moveTo>
                    <a:cubicBezTo>
                      <a:pt x="33" y="2588"/>
                      <a:pt x="60" y="2588"/>
                      <a:pt x="77" y="2573"/>
                    </a:cubicBezTo>
                    <a:cubicBezTo>
                      <a:pt x="341" y="2837"/>
                      <a:pt x="341" y="2837"/>
                      <a:pt x="341" y="2837"/>
                    </a:cubicBezTo>
                    <a:cubicBezTo>
                      <a:pt x="1109" y="2068"/>
                      <a:pt x="1109" y="2068"/>
                      <a:pt x="1109" y="2068"/>
                    </a:cubicBezTo>
                    <a:cubicBezTo>
                      <a:pt x="1109" y="1720"/>
                      <a:pt x="1109" y="1720"/>
                      <a:pt x="1109" y="1720"/>
                    </a:cubicBezTo>
                    <a:cubicBezTo>
                      <a:pt x="2385" y="444"/>
                      <a:pt x="2385" y="444"/>
                      <a:pt x="2385" y="444"/>
                    </a:cubicBezTo>
                    <a:cubicBezTo>
                      <a:pt x="2132" y="192"/>
                      <a:pt x="2132" y="192"/>
                      <a:pt x="2132" y="192"/>
                    </a:cubicBezTo>
                    <a:cubicBezTo>
                      <a:pt x="2325" y="0"/>
                      <a:pt x="2325" y="0"/>
                      <a:pt x="2325" y="0"/>
                    </a:cubicBezTo>
                    <a:cubicBezTo>
                      <a:pt x="2309" y="0"/>
                      <a:pt x="2309" y="0"/>
                      <a:pt x="2309" y="0"/>
                    </a:cubicBezTo>
                    <a:cubicBezTo>
                      <a:pt x="2116" y="192"/>
                      <a:pt x="2116" y="192"/>
                      <a:pt x="2116" y="192"/>
                    </a:cubicBezTo>
                    <a:cubicBezTo>
                      <a:pt x="2369" y="444"/>
                      <a:pt x="2369" y="444"/>
                      <a:pt x="2369" y="444"/>
                    </a:cubicBezTo>
                    <a:cubicBezTo>
                      <a:pt x="1098" y="1715"/>
                      <a:pt x="1098" y="1715"/>
                      <a:pt x="1098" y="1715"/>
                    </a:cubicBezTo>
                    <a:cubicBezTo>
                      <a:pt x="1098" y="2064"/>
                      <a:pt x="1098" y="2064"/>
                      <a:pt x="1098" y="2064"/>
                    </a:cubicBezTo>
                    <a:cubicBezTo>
                      <a:pt x="341" y="2821"/>
                      <a:pt x="341" y="2821"/>
                      <a:pt x="341" y="2821"/>
                    </a:cubicBezTo>
                    <a:cubicBezTo>
                      <a:pt x="85" y="2565"/>
                      <a:pt x="85" y="2565"/>
                      <a:pt x="85" y="2565"/>
                    </a:cubicBezTo>
                    <a:cubicBezTo>
                      <a:pt x="96" y="2548"/>
                      <a:pt x="95" y="2524"/>
                      <a:pt x="79" y="2509"/>
                    </a:cubicBezTo>
                    <a:cubicBezTo>
                      <a:pt x="62" y="2492"/>
                      <a:pt x="34" y="2492"/>
                      <a:pt x="17" y="2509"/>
                    </a:cubicBezTo>
                    <a:cubicBezTo>
                      <a:pt x="0" y="2526"/>
                      <a:pt x="0" y="2554"/>
                      <a:pt x="17" y="2571"/>
                    </a:cubicBezTo>
                    <a:close/>
                    <a:moveTo>
                      <a:pt x="33" y="2525"/>
                    </a:moveTo>
                    <a:cubicBezTo>
                      <a:pt x="41" y="2517"/>
                      <a:pt x="55" y="2517"/>
                      <a:pt x="63" y="2525"/>
                    </a:cubicBezTo>
                    <a:cubicBezTo>
                      <a:pt x="72" y="2533"/>
                      <a:pt x="72" y="2547"/>
                      <a:pt x="63" y="2555"/>
                    </a:cubicBezTo>
                    <a:cubicBezTo>
                      <a:pt x="55" y="2564"/>
                      <a:pt x="41" y="2564"/>
                      <a:pt x="33" y="2555"/>
                    </a:cubicBezTo>
                    <a:cubicBezTo>
                      <a:pt x="25" y="2547"/>
                      <a:pt x="25" y="2533"/>
                      <a:pt x="33" y="25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2" name="Freeform 59"/>
              <p:cNvSpPr>
                <a:spLocks noEditPoints="1"/>
              </p:cNvSpPr>
              <p:nvPr/>
            </p:nvSpPr>
            <p:spPr bwMode="auto">
              <a:xfrm>
                <a:off x="3908425" y="-26988"/>
                <a:ext cx="2971800" cy="3851275"/>
              </a:xfrm>
              <a:custGeom>
                <a:avLst/>
                <a:gdLst>
                  <a:gd name="T0" fmla="*/ 17 w 1868"/>
                  <a:gd name="T1" fmla="*/ 2403 h 2420"/>
                  <a:gd name="T2" fmla="*/ 80 w 1868"/>
                  <a:gd name="T3" fmla="*/ 2403 h 2420"/>
                  <a:gd name="T4" fmla="*/ 80 w 1868"/>
                  <a:gd name="T5" fmla="*/ 2341 h 2420"/>
                  <a:gd name="T6" fmla="*/ 673 w 1868"/>
                  <a:gd name="T7" fmla="*/ 1748 h 2420"/>
                  <a:gd name="T8" fmla="*/ 673 w 1868"/>
                  <a:gd name="T9" fmla="*/ 1196 h 2420"/>
                  <a:gd name="T10" fmla="*/ 1868 w 1868"/>
                  <a:gd name="T11" fmla="*/ 0 h 2420"/>
                  <a:gd name="T12" fmla="*/ 1852 w 1868"/>
                  <a:gd name="T13" fmla="*/ 0 h 2420"/>
                  <a:gd name="T14" fmla="*/ 662 w 1868"/>
                  <a:gd name="T15" fmla="*/ 1191 h 2420"/>
                  <a:gd name="T16" fmla="*/ 662 w 1868"/>
                  <a:gd name="T17" fmla="*/ 1743 h 2420"/>
                  <a:gd name="T18" fmla="*/ 71 w 1868"/>
                  <a:gd name="T19" fmla="*/ 2334 h 2420"/>
                  <a:gd name="T20" fmla="*/ 17 w 1868"/>
                  <a:gd name="T21" fmla="*/ 2341 h 2420"/>
                  <a:gd name="T22" fmla="*/ 17 w 1868"/>
                  <a:gd name="T23" fmla="*/ 2403 h 2420"/>
                  <a:gd name="T24" fmla="*/ 33 w 1868"/>
                  <a:gd name="T25" fmla="*/ 2357 h 2420"/>
                  <a:gd name="T26" fmla="*/ 64 w 1868"/>
                  <a:gd name="T27" fmla="*/ 2357 h 2420"/>
                  <a:gd name="T28" fmla="*/ 64 w 1868"/>
                  <a:gd name="T29" fmla="*/ 2387 h 2420"/>
                  <a:gd name="T30" fmla="*/ 33 w 1868"/>
                  <a:gd name="T31" fmla="*/ 2387 h 2420"/>
                  <a:gd name="T32" fmla="*/ 33 w 1868"/>
                  <a:gd name="T33" fmla="*/ 2357 h 2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68" h="2420">
                    <a:moveTo>
                      <a:pt x="17" y="2403"/>
                    </a:moveTo>
                    <a:cubicBezTo>
                      <a:pt x="34" y="2420"/>
                      <a:pt x="62" y="2420"/>
                      <a:pt x="80" y="2403"/>
                    </a:cubicBezTo>
                    <a:cubicBezTo>
                      <a:pt x="97" y="2386"/>
                      <a:pt x="97" y="2358"/>
                      <a:pt x="80" y="2341"/>
                    </a:cubicBezTo>
                    <a:cubicBezTo>
                      <a:pt x="673" y="1748"/>
                      <a:pt x="673" y="1748"/>
                      <a:pt x="673" y="1748"/>
                    </a:cubicBezTo>
                    <a:cubicBezTo>
                      <a:pt x="673" y="1196"/>
                      <a:pt x="673" y="1196"/>
                      <a:pt x="673" y="1196"/>
                    </a:cubicBezTo>
                    <a:cubicBezTo>
                      <a:pt x="1868" y="0"/>
                      <a:pt x="1868" y="0"/>
                      <a:pt x="1868" y="0"/>
                    </a:cubicBezTo>
                    <a:cubicBezTo>
                      <a:pt x="1852" y="0"/>
                      <a:pt x="1852" y="0"/>
                      <a:pt x="1852" y="0"/>
                    </a:cubicBezTo>
                    <a:cubicBezTo>
                      <a:pt x="662" y="1191"/>
                      <a:pt x="662" y="1191"/>
                      <a:pt x="662" y="1191"/>
                    </a:cubicBezTo>
                    <a:cubicBezTo>
                      <a:pt x="662" y="1743"/>
                      <a:pt x="662" y="1743"/>
                      <a:pt x="662" y="1743"/>
                    </a:cubicBezTo>
                    <a:cubicBezTo>
                      <a:pt x="71" y="2334"/>
                      <a:pt x="71" y="2334"/>
                      <a:pt x="71" y="2334"/>
                    </a:cubicBezTo>
                    <a:cubicBezTo>
                      <a:pt x="54" y="2324"/>
                      <a:pt x="32" y="2326"/>
                      <a:pt x="17" y="2341"/>
                    </a:cubicBezTo>
                    <a:cubicBezTo>
                      <a:pt x="0" y="2358"/>
                      <a:pt x="0" y="2386"/>
                      <a:pt x="17" y="2403"/>
                    </a:cubicBezTo>
                    <a:close/>
                    <a:moveTo>
                      <a:pt x="33" y="2357"/>
                    </a:moveTo>
                    <a:cubicBezTo>
                      <a:pt x="42" y="2348"/>
                      <a:pt x="55" y="2348"/>
                      <a:pt x="64" y="2357"/>
                    </a:cubicBezTo>
                    <a:cubicBezTo>
                      <a:pt x="72" y="2365"/>
                      <a:pt x="72" y="2379"/>
                      <a:pt x="64" y="2387"/>
                    </a:cubicBezTo>
                    <a:cubicBezTo>
                      <a:pt x="55" y="2396"/>
                      <a:pt x="42" y="2396"/>
                      <a:pt x="33" y="2387"/>
                    </a:cubicBezTo>
                    <a:cubicBezTo>
                      <a:pt x="25" y="2379"/>
                      <a:pt x="25" y="2365"/>
                      <a:pt x="33" y="23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3" name="Freeform 60"/>
              <p:cNvSpPr>
                <a:spLocks noEditPoints="1"/>
              </p:cNvSpPr>
              <p:nvPr/>
            </p:nvSpPr>
            <p:spPr bwMode="auto">
              <a:xfrm>
                <a:off x="5603875" y="-26988"/>
                <a:ext cx="760413" cy="747713"/>
              </a:xfrm>
              <a:custGeom>
                <a:avLst/>
                <a:gdLst>
                  <a:gd name="T0" fmla="*/ 17 w 477"/>
                  <a:gd name="T1" fmla="*/ 452 h 470"/>
                  <a:gd name="T2" fmla="*/ 79 w 477"/>
                  <a:gd name="T3" fmla="*/ 452 h 470"/>
                  <a:gd name="T4" fmla="*/ 83 w 477"/>
                  <a:gd name="T5" fmla="*/ 394 h 470"/>
                  <a:gd name="T6" fmla="*/ 477 w 477"/>
                  <a:gd name="T7" fmla="*/ 0 h 470"/>
                  <a:gd name="T8" fmla="*/ 461 w 477"/>
                  <a:gd name="T9" fmla="*/ 0 h 470"/>
                  <a:gd name="T10" fmla="*/ 75 w 477"/>
                  <a:gd name="T11" fmla="*/ 386 h 470"/>
                  <a:gd name="T12" fmla="*/ 17 w 477"/>
                  <a:gd name="T13" fmla="*/ 390 h 470"/>
                  <a:gd name="T14" fmla="*/ 17 w 477"/>
                  <a:gd name="T15" fmla="*/ 452 h 470"/>
                  <a:gd name="T16" fmla="*/ 33 w 477"/>
                  <a:gd name="T17" fmla="*/ 406 h 470"/>
                  <a:gd name="T18" fmla="*/ 63 w 477"/>
                  <a:gd name="T19" fmla="*/ 406 h 470"/>
                  <a:gd name="T20" fmla="*/ 63 w 477"/>
                  <a:gd name="T21" fmla="*/ 436 h 470"/>
                  <a:gd name="T22" fmla="*/ 33 w 477"/>
                  <a:gd name="T23" fmla="*/ 436 h 470"/>
                  <a:gd name="T24" fmla="*/ 33 w 477"/>
                  <a:gd name="T25" fmla="*/ 406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7" h="470">
                    <a:moveTo>
                      <a:pt x="17" y="452"/>
                    </a:moveTo>
                    <a:cubicBezTo>
                      <a:pt x="34" y="470"/>
                      <a:pt x="62" y="470"/>
                      <a:pt x="79" y="452"/>
                    </a:cubicBezTo>
                    <a:cubicBezTo>
                      <a:pt x="95" y="437"/>
                      <a:pt x="96" y="412"/>
                      <a:pt x="83" y="394"/>
                    </a:cubicBezTo>
                    <a:cubicBezTo>
                      <a:pt x="477" y="0"/>
                      <a:pt x="477" y="0"/>
                      <a:pt x="477" y="0"/>
                    </a:cubicBezTo>
                    <a:cubicBezTo>
                      <a:pt x="461" y="0"/>
                      <a:pt x="461" y="0"/>
                      <a:pt x="461" y="0"/>
                    </a:cubicBezTo>
                    <a:cubicBezTo>
                      <a:pt x="75" y="386"/>
                      <a:pt x="75" y="386"/>
                      <a:pt x="75" y="386"/>
                    </a:cubicBezTo>
                    <a:cubicBezTo>
                      <a:pt x="58" y="373"/>
                      <a:pt x="33" y="374"/>
                      <a:pt x="17" y="390"/>
                    </a:cubicBezTo>
                    <a:cubicBezTo>
                      <a:pt x="0" y="407"/>
                      <a:pt x="0" y="435"/>
                      <a:pt x="17" y="452"/>
                    </a:cubicBezTo>
                    <a:close/>
                    <a:moveTo>
                      <a:pt x="33" y="406"/>
                    </a:moveTo>
                    <a:cubicBezTo>
                      <a:pt x="41" y="398"/>
                      <a:pt x="55" y="398"/>
                      <a:pt x="63" y="406"/>
                    </a:cubicBezTo>
                    <a:cubicBezTo>
                      <a:pt x="72" y="414"/>
                      <a:pt x="72" y="428"/>
                      <a:pt x="63" y="436"/>
                    </a:cubicBezTo>
                    <a:cubicBezTo>
                      <a:pt x="55" y="445"/>
                      <a:pt x="41" y="445"/>
                      <a:pt x="33" y="436"/>
                    </a:cubicBezTo>
                    <a:cubicBezTo>
                      <a:pt x="25" y="428"/>
                      <a:pt x="25" y="414"/>
                      <a:pt x="33" y="4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4" name="Freeform 61"/>
              <p:cNvSpPr>
                <a:spLocks noEditPoints="1"/>
              </p:cNvSpPr>
              <p:nvPr/>
            </p:nvSpPr>
            <p:spPr bwMode="auto">
              <a:xfrm>
                <a:off x="2973388" y="-26988"/>
                <a:ext cx="3143250" cy="3970338"/>
              </a:xfrm>
              <a:custGeom>
                <a:avLst/>
                <a:gdLst>
                  <a:gd name="T0" fmla="*/ 17 w 1975"/>
                  <a:gd name="T1" fmla="*/ 2478 h 2495"/>
                  <a:gd name="T2" fmla="*/ 79 w 1975"/>
                  <a:gd name="T3" fmla="*/ 2478 h 2495"/>
                  <a:gd name="T4" fmla="*/ 83 w 1975"/>
                  <a:gd name="T5" fmla="*/ 2420 h 2495"/>
                  <a:gd name="T6" fmla="*/ 992 w 1975"/>
                  <a:gd name="T7" fmla="*/ 1512 h 2495"/>
                  <a:gd name="T8" fmla="*/ 992 w 1975"/>
                  <a:gd name="T9" fmla="*/ 983 h 2495"/>
                  <a:gd name="T10" fmla="*/ 1975 w 1975"/>
                  <a:gd name="T11" fmla="*/ 0 h 2495"/>
                  <a:gd name="T12" fmla="*/ 1959 w 1975"/>
                  <a:gd name="T13" fmla="*/ 0 h 2495"/>
                  <a:gd name="T14" fmla="*/ 980 w 1975"/>
                  <a:gd name="T15" fmla="*/ 979 h 2495"/>
                  <a:gd name="T16" fmla="*/ 980 w 1975"/>
                  <a:gd name="T17" fmla="*/ 1507 h 2495"/>
                  <a:gd name="T18" fmla="*/ 75 w 1975"/>
                  <a:gd name="T19" fmla="*/ 2412 h 2495"/>
                  <a:gd name="T20" fmla="*/ 17 w 1975"/>
                  <a:gd name="T21" fmla="*/ 2416 h 2495"/>
                  <a:gd name="T22" fmla="*/ 17 w 1975"/>
                  <a:gd name="T23" fmla="*/ 2478 h 2495"/>
                  <a:gd name="T24" fmla="*/ 33 w 1975"/>
                  <a:gd name="T25" fmla="*/ 2432 h 2495"/>
                  <a:gd name="T26" fmla="*/ 63 w 1975"/>
                  <a:gd name="T27" fmla="*/ 2432 h 2495"/>
                  <a:gd name="T28" fmla="*/ 63 w 1975"/>
                  <a:gd name="T29" fmla="*/ 2462 h 2495"/>
                  <a:gd name="T30" fmla="*/ 33 w 1975"/>
                  <a:gd name="T31" fmla="*/ 2462 h 2495"/>
                  <a:gd name="T32" fmla="*/ 33 w 1975"/>
                  <a:gd name="T33" fmla="*/ 2432 h 2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75" h="2495">
                    <a:moveTo>
                      <a:pt x="17" y="2478"/>
                    </a:moveTo>
                    <a:cubicBezTo>
                      <a:pt x="34" y="2495"/>
                      <a:pt x="62" y="2495"/>
                      <a:pt x="79" y="2478"/>
                    </a:cubicBezTo>
                    <a:cubicBezTo>
                      <a:pt x="95" y="2462"/>
                      <a:pt x="96" y="2438"/>
                      <a:pt x="83" y="2420"/>
                    </a:cubicBezTo>
                    <a:cubicBezTo>
                      <a:pt x="992" y="1512"/>
                      <a:pt x="992" y="1512"/>
                      <a:pt x="992" y="1512"/>
                    </a:cubicBezTo>
                    <a:cubicBezTo>
                      <a:pt x="992" y="983"/>
                      <a:pt x="992" y="983"/>
                      <a:pt x="992" y="983"/>
                    </a:cubicBezTo>
                    <a:cubicBezTo>
                      <a:pt x="1975" y="0"/>
                      <a:pt x="1975" y="0"/>
                      <a:pt x="1975" y="0"/>
                    </a:cubicBezTo>
                    <a:cubicBezTo>
                      <a:pt x="1959" y="0"/>
                      <a:pt x="1959" y="0"/>
                      <a:pt x="1959" y="0"/>
                    </a:cubicBezTo>
                    <a:cubicBezTo>
                      <a:pt x="980" y="979"/>
                      <a:pt x="980" y="979"/>
                      <a:pt x="980" y="979"/>
                    </a:cubicBezTo>
                    <a:cubicBezTo>
                      <a:pt x="980" y="1507"/>
                      <a:pt x="980" y="1507"/>
                      <a:pt x="980" y="1507"/>
                    </a:cubicBezTo>
                    <a:cubicBezTo>
                      <a:pt x="75" y="2412"/>
                      <a:pt x="75" y="2412"/>
                      <a:pt x="75" y="2412"/>
                    </a:cubicBezTo>
                    <a:cubicBezTo>
                      <a:pt x="58" y="2399"/>
                      <a:pt x="33" y="2400"/>
                      <a:pt x="17" y="2416"/>
                    </a:cubicBezTo>
                    <a:cubicBezTo>
                      <a:pt x="0" y="2433"/>
                      <a:pt x="0" y="2461"/>
                      <a:pt x="17" y="2478"/>
                    </a:cubicBezTo>
                    <a:close/>
                    <a:moveTo>
                      <a:pt x="33" y="2432"/>
                    </a:moveTo>
                    <a:cubicBezTo>
                      <a:pt x="41" y="2423"/>
                      <a:pt x="55" y="2423"/>
                      <a:pt x="63" y="2432"/>
                    </a:cubicBezTo>
                    <a:cubicBezTo>
                      <a:pt x="72" y="2440"/>
                      <a:pt x="72" y="2454"/>
                      <a:pt x="63" y="2462"/>
                    </a:cubicBezTo>
                    <a:cubicBezTo>
                      <a:pt x="55" y="2470"/>
                      <a:pt x="41" y="2470"/>
                      <a:pt x="33" y="2462"/>
                    </a:cubicBezTo>
                    <a:cubicBezTo>
                      <a:pt x="25" y="2454"/>
                      <a:pt x="25" y="2440"/>
                      <a:pt x="33" y="24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375" name="Freeform 62"/>
              <p:cNvSpPr>
                <a:spLocks noEditPoints="1"/>
              </p:cNvSpPr>
              <p:nvPr/>
            </p:nvSpPr>
            <p:spPr bwMode="auto">
              <a:xfrm>
                <a:off x="4557713" y="-26988"/>
                <a:ext cx="1406525" cy="942975"/>
              </a:xfrm>
              <a:custGeom>
                <a:avLst/>
                <a:gdLst>
                  <a:gd name="T0" fmla="*/ 18 w 884"/>
                  <a:gd name="T1" fmla="*/ 575 h 592"/>
                  <a:gd name="T2" fmla="*/ 80 w 884"/>
                  <a:gd name="T3" fmla="*/ 575 h 592"/>
                  <a:gd name="T4" fmla="*/ 82 w 884"/>
                  <a:gd name="T5" fmla="*/ 514 h 592"/>
                  <a:gd name="T6" fmla="*/ 298 w 884"/>
                  <a:gd name="T7" fmla="*/ 298 h 592"/>
                  <a:gd name="T8" fmla="*/ 586 w 884"/>
                  <a:gd name="T9" fmla="*/ 298 h 592"/>
                  <a:gd name="T10" fmla="*/ 884 w 884"/>
                  <a:gd name="T11" fmla="*/ 0 h 592"/>
                  <a:gd name="T12" fmla="*/ 868 w 884"/>
                  <a:gd name="T13" fmla="*/ 0 h 592"/>
                  <a:gd name="T14" fmla="*/ 581 w 884"/>
                  <a:gd name="T15" fmla="*/ 287 h 592"/>
                  <a:gd name="T16" fmla="*/ 293 w 884"/>
                  <a:gd name="T17" fmla="*/ 287 h 592"/>
                  <a:gd name="T18" fmla="*/ 73 w 884"/>
                  <a:gd name="T19" fmla="*/ 507 h 592"/>
                  <a:gd name="T20" fmla="*/ 18 w 884"/>
                  <a:gd name="T21" fmla="*/ 512 h 592"/>
                  <a:gd name="T22" fmla="*/ 18 w 884"/>
                  <a:gd name="T23" fmla="*/ 575 h 592"/>
                  <a:gd name="T24" fmla="*/ 34 w 884"/>
                  <a:gd name="T25" fmla="*/ 528 h 592"/>
                  <a:gd name="T26" fmla="*/ 64 w 884"/>
                  <a:gd name="T27" fmla="*/ 528 h 592"/>
                  <a:gd name="T28" fmla="*/ 64 w 884"/>
                  <a:gd name="T29" fmla="*/ 559 h 592"/>
                  <a:gd name="T30" fmla="*/ 34 w 884"/>
                  <a:gd name="T31" fmla="*/ 559 h 592"/>
                  <a:gd name="T32" fmla="*/ 34 w 884"/>
                  <a:gd name="T33" fmla="*/ 528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84" h="592">
                    <a:moveTo>
                      <a:pt x="18" y="575"/>
                    </a:moveTo>
                    <a:cubicBezTo>
                      <a:pt x="35" y="592"/>
                      <a:pt x="63" y="592"/>
                      <a:pt x="80" y="575"/>
                    </a:cubicBezTo>
                    <a:cubicBezTo>
                      <a:pt x="97" y="558"/>
                      <a:pt x="97" y="531"/>
                      <a:pt x="82" y="514"/>
                    </a:cubicBezTo>
                    <a:cubicBezTo>
                      <a:pt x="298" y="298"/>
                      <a:pt x="298" y="298"/>
                      <a:pt x="298" y="298"/>
                    </a:cubicBezTo>
                    <a:cubicBezTo>
                      <a:pt x="586" y="298"/>
                      <a:pt x="586" y="298"/>
                      <a:pt x="586" y="298"/>
                    </a:cubicBezTo>
                    <a:cubicBezTo>
                      <a:pt x="884" y="0"/>
                      <a:pt x="884" y="0"/>
                      <a:pt x="884" y="0"/>
                    </a:cubicBezTo>
                    <a:cubicBezTo>
                      <a:pt x="868" y="0"/>
                      <a:pt x="868" y="0"/>
                      <a:pt x="868" y="0"/>
                    </a:cubicBezTo>
                    <a:cubicBezTo>
                      <a:pt x="581" y="287"/>
                      <a:pt x="581" y="287"/>
                      <a:pt x="581" y="287"/>
                    </a:cubicBezTo>
                    <a:cubicBezTo>
                      <a:pt x="293" y="287"/>
                      <a:pt x="293" y="287"/>
                      <a:pt x="293" y="287"/>
                    </a:cubicBezTo>
                    <a:cubicBezTo>
                      <a:pt x="73" y="507"/>
                      <a:pt x="73" y="507"/>
                      <a:pt x="73" y="507"/>
                    </a:cubicBezTo>
                    <a:cubicBezTo>
                      <a:pt x="56" y="495"/>
                      <a:pt x="33" y="497"/>
                      <a:pt x="18" y="512"/>
                    </a:cubicBezTo>
                    <a:cubicBezTo>
                      <a:pt x="0" y="529"/>
                      <a:pt x="0" y="557"/>
                      <a:pt x="18" y="575"/>
                    </a:cubicBezTo>
                    <a:close/>
                    <a:moveTo>
                      <a:pt x="34" y="528"/>
                    </a:moveTo>
                    <a:cubicBezTo>
                      <a:pt x="42" y="520"/>
                      <a:pt x="56" y="520"/>
                      <a:pt x="64" y="528"/>
                    </a:cubicBezTo>
                    <a:cubicBezTo>
                      <a:pt x="72" y="537"/>
                      <a:pt x="72" y="550"/>
                      <a:pt x="64" y="559"/>
                    </a:cubicBezTo>
                    <a:cubicBezTo>
                      <a:pt x="56" y="567"/>
                      <a:pt x="42" y="567"/>
                      <a:pt x="34" y="559"/>
                    </a:cubicBezTo>
                    <a:cubicBezTo>
                      <a:pt x="25" y="550"/>
                      <a:pt x="25" y="537"/>
                      <a:pt x="34" y="5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376" name="Freeform 63"/>
              <p:cNvSpPr>
                <a:spLocks noEditPoints="1"/>
              </p:cNvSpPr>
              <p:nvPr/>
            </p:nvSpPr>
            <p:spPr bwMode="auto">
              <a:xfrm>
                <a:off x="5485370" y="-26988"/>
                <a:ext cx="339725" cy="327025"/>
              </a:xfrm>
              <a:custGeom>
                <a:avLst/>
                <a:gdLst>
                  <a:gd name="T0" fmla="*/ 17 w 213"/>
                  <a:gd name="T1" fmla="*/ 188 h 205"/>
                  <a:gd name="T2" fmla="*/ 79 w 213"/>
                  <a:gd name="T3" fmla="*/ 188 h 205"/>
                  <a:gd name="T4" fmla="*/ 83 w 213"/>
                  <a:gd name="T5" fmla="*/ 130 h 205"/>
                  <a:gd name="T6" fmla="*/ 213 w 213"/>
                  <a:gd name="T7" fmla="*/ 0 h 205"/>
                  <a:gd name="T8" fmla="*/ 197 w 213"/>
                  <a:gd name="T9" fmla="*/ 0 h 205"/>
                  <a:gd name="T10" fmla="*/ 75 w 213"/>
                  <a:gd name="T11" fmla="*/ 122 h 205"/>
                  <a:gd name="T12" fmla="*/ 17 w 213"/>
                  <a:gd name="T13" fmla="*/ 126 h 205"/>
                  <a:gd name="T14" fmla="*/ 17 w 213"/>
                  <a:gd name="T15" fmla="*/ 188 h 205"/>
                  <a:gd name="T16" fmla="*/ 33 w 213"/>
                  <a:gd name="T17" fmla="*/ 142 h 205"/>
                  <a:gd name="T18" fmla="*/ 63 w 213"/>
                  <a:gd name="T19" fmla="*/ 142 h 205"/>
                  <a:gd name="T20" fmla="*/ 63 w 213"/>
                  <a:gd name="T21" fmla="*/ 172 h 205"/>
                  <a:gd name="T22" fmla="*/ 33 w 213"/>
                  <a:gd name="T23" fmla="*/ 172 h 205"/>
                  <a:gd name="T24" fmla="*/ 33 w 213"/>
                  <a:gd name="T25" fmla="*/ 142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3" h="205">
                    <a:moveTo>
                      <a:pt x="17" y="188"/>
                    </a:moveTo>
                    <a:cubicBezTo>
                      <a:pt x="34" y="205"/>
                      <a:pt x="62" y="205"/>
                      <a:pt x="79" y="188"/>
                    </a:cubicBezTo>
                    <a:cubicBezTo>
                      <a:pt x="95" y="172"/>
                      <a:pt x="96" y="147"/>
                      <a:pt x="83" y="13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75" y="122"/>
                      <a:pt x="75" y="122"/>
                      <a:pt x="75" y="122"/>
                    </a:cubicBezTo>
                    <a:cubicBezTo>
                      <a:pt x="57" y="109"/>
                      <a:pt x="33" y="110"/>
                      <a:pt x="17" y="126"/>
                    </a:cubicBezTo>
                    <a:cubicBezTo>
                      <a:pt x="0" y="143"/>
                      <a:pt x="0" y="171"/>
                      <a:pt x="17" y="188"/>
                    </a:cubicBezTo>
                    <a:close/>
                    <a:moveTo>
                      <a:pt x="33" y="142"/>
                    </a:moveTo>
                    <a:cubicBezTo>
                      <a:pt x="41" y="133"/>
                      <a:pt x="55" y="133"/>
                      <a:pt x="63" y="142"/>
                    </a:cubicBezTo>
                    <a:cubicBezTo>
                      <a:pt x="72" y="150"/>
                      <a:pt x="72" y="164"/>
                      <a:pt x="63" y="172"/>
                    </a:cubicBezTo>
                    <a:cubicBezTo>
                      <a:pt x="55" y="180"/>
                      <a:pt x="41" y="180"/>
                      <a:pt x="33" y="172"/>
                    </a:cubicBezTo>
                    <a:cubicBezTo>
                      <a:pt x="24" y="164"/>
                      <a:pt x="24" y="150"/>
                      <a:pt x="33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7" name="Freeform 64"/>
              <p:cNvSpPr>
                <a:spLocks noEditPoints="1"/>
              </p:cNvSpPr>
              <p:nvPr/>
            </p:nvSpPr>
            <p:spPr bwMode="auto">
              <a:xfrm>
                <a:off x="3525838" y="155576"/>
                <a:ext cx="1035049" cy="1030287"/>
              </a:xfrm>
              <a:custGeom>
                <a:avLst/>
                <a:gdLst>
                  <a:gd name="T0" fmla="*/ 17 w 770"/>
                  <a:gd name="T1" fmla="*/ 745 h 762"/>
                  <a:gd name="T2" fmla="*/ 80 w 770"/>
                  <a:gd name="T3" fmla="*/ 745 h 762"/>
                  <a:gd name="T4" fmla="*/ 83 w 770"/>
                  <a:gd name="T5" fmla="*/ 687 h 762"/>
                  <a:gd name="T6" fmla="*/ 770 w 770"/>
                  <a:gd name="T7" fmla="*/ 0 h 762"/>
                  <a:gd name="T8" fmla="*/ 754 w 770"/>
                  <a:gd name="T9" fmla="*/ 0 h 762"/>
                  <a:gd name="T10" fmla="*/ 75 w 770"/>
                  <a:gd name="T11" fmla="*/ 679 h 762"/>
                  <a:gd name="T12" fmla="*/ 17 w 770"/>
                  <a:gd name="T13" fmla="*/ 682 h 762"/>
                  <a:gd name="T14" fmla="*/ 17 w 770"/>
                  <a:gd name="T15" fmla="*/ 745 h 762"/>
                  <a:gd name="T16" fmla="*/ 33 w 770"/>
                  <a:gd name="T17" fmla="*/ 698 h 762"/>
                  <a:gd name="T18" fmla="*/ 64 w 770"/>
                  <a:gd name="T19" fmla="*/ 698 h 762"/>
                  <a:gd name="T20" fmla="*/ 64 w 770"/>
                  <a:gd name="T21" fmla="*/ 729 h 762"/>
                  <a:gd name="T22" fmla="*/ 33 w 770"/>
                  <a:gd name="T23" fmla="*/ 729 h 762"/>
                  <a:gd name="T24" fmla="*/ 33 w 770"/>
                  <a:gd name="T25" fmla="*/ 698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0" h="762">
                    <a:moveTo>
                      <a:pt x="17" y="745"/>
                    </a:moveTo>
                    <a:cubicBezTo>
                      <a:pt x="34" y="762"/>
                      <a:pt x="62" y="762"/>
                      <a:pt x="80" y="745"/>
                    </a:cubicBezTo>
                    <a:cubicBezTo>
                      <a:pt x="95" y="729"/>
                      <a:pt x="97" y="704"/>
                      <a:pt x="83" y="687"/>
                    </a:cubicBezTo>
                    <a:cubicBezTo>
                      <a:pt x="770" y="0"/>
                      <a:pt x="770" y="0"/>
                      <a:pt x="770" y="0"/>
                    </a:cubicBezTo>
                    <a:cubicBezTo>
                      <a:pt x="754" y="0"/>
                      <a:pt x="754" y="0"/>
                      <a:pt x="754" y="0"/>
                    </a:cubicBezTo>
                    <a:cubicBezTo>
                      <a:pt x="75" y="679"/>
                      <a:pt x="75" y="679"/>
                      <a:pt x="75" y="679"/>
                    </a:cubicBezTo>
                    <a:cubicBezTo>
                      <a:pt x="58" y="665"/>
                      <a:pt x="33" y="667"/>
                      <a:pt x="17" y="682"/>
                    </a:cubicBezTo>
                    <a:cubicBezTo>
                      <a:pt x="0" y="700"/>
                      <a:pt x="0" y="728"/>
                      <a:pt x="17" y="745"/>
                    </a:cubicBezTo>
                    <a:close/>
                    <a:moveTo>
                      <a:pt x="33" y="698"/>
                    </a:moveTo>
                    <a:cubicBezTo>
                      <a:pt x="42" y="690"/>
                      <a:pt x="55" y="690"/>
                      <a:pt x="64" y="698"/>
                    </a:cubicBezTo>
                    <a:cubicBezTo>
                      <a:pt x="72" y="707"/>
                      <a:pt x="72" y="720"/>
                      <a:pt x="64" y="729"/>
                    </a:cubicBezTo>
                    <a:cubicBezTo>
                      <a:pt x="55" y="737"/>
                      <a:pt x="42" y="737"/>
                      <a:pt x="33" y="729"/>
                    </a:cubicBezTo>
                    <a:cubicBezTo>
                      <a:pt x="25" y="720"/>
                      <a:pt x="25" y="707"/>
                      <a:pt x="33" y="6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8" name="Freeform 65"/>
              <p:cNvSpPr>
                <a:spLocks/>
              </p:cNvSpPr>
              <p:nvPr/>
            </p:nvSpPr>
            <p:spPr bwMode="auto">
              <a:xfrm>
                <a:off x="4770438" y="-26988"/>
                <a:ext cx="61913" cy="9525"/>
              </a:xfrm>
              <a:custGeom>
                <a:avLst/>
                <a:gdLst>
                  <a:gd name="T0" fmla="*/ 39 w 39"/>
                  <a:gd name="T1" fmla="*/ 0 h 6"/>
                  <a:gd name="T2" fmla="*/ 0 w 39"/>
                  <a:gd name="T3" fmla="*/ 0 h 6"/>
                  <a:gd name="T4" fmla="*/ 39 w 3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6">
                    <a:moveTo>
                      <a:pt x="3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6"/>
                      <a:pt x="27" y="6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9" name="Freeform 66"/>
              <p:cNvSpPr>
                <a:spLocks noEditPoints="1"/>
              </p:cNvSpPr>
              <p:nvPr/>
            </p:nvSpPr>
            <p:spPr bwMode="auto">
              <a:xfrm>
                <a:off x="1885950" y="-26988"/>
                <a:ext cx="2663825" cy="3563938"/>
              </a:xfrm>
              <a:custGeom>
                <a:avLst/>
                <a:gdLst>
                  <a:gd name="T0" fmla="*/ 18 w 1674"/>
                  <a:gd name="T1" fmla="*/ 2222 h 2239"/>
                  <a:gd name="T2" fmla="*/ 80 w 1674"/>
                  <a:gd name="T3" fmla="*/ 2222 h 2239"/>
                  <a:gd name="T4" fmla="*/ 85 w 1674"/>
                  <a:gd name="T5" fmla="*/ 2166 h 2239"/>
                  <a:gd name="T6" fmla="*/ 1041 w 1674"/>
                  <a:gd name="T7" fmla="*/ 1209 h 2239"/>
                  <a:gd name="T8" fmla="*/ 753 w 1674"/>
                  <a:gd name="T9" fmla="*/ 921 h 2239"/>
                  <a:gd name="T10" fmla="*/ 1674 w 1674"/>
                  <a:gd name="T11" fmla="*/ 0 h 2239"/>
                  <a:gd name="T12" fmla="*/ 1658 w 1674"/>
                  <a:gd name="T13" fmla="*/ 0 h 2239"/>
                  <a:gd name="T14" fmla="*/ 737 w 1674"/>
                  <a:gd name="T15" fmla="*/ 921 h 2239"/>
                  <a:gd name="T16" fmla="*/ 1025 w 1674"/>
                  <a:gd name="T17" fmla="*/ 1209 h 2239"/>
                  <a:gd name="T18" fmla="*/ 77 w 1674"/>
                  <a:gd name="T19" fmla="*/ 2157 h 2239"/>
                  <a:gd name="T20" fmla="*/ 18 w 1674"/>
                  <a:gd name="T21" fmla="*/ 2159 h 2239"/>
                  <a:gd name="T22" fmla="*/ 18 w 1674"/>
                  <a:gd name="T23" fmla="*/ 2222 h 2239"/>
                  <a:gd name="T24" fmla="*/ 34 w 1674"/>
                  <a:gd name="T25" fmla="*/ 2175 h 2239"/>
                  <a:gd name="T26" fmla="*/ 64 w 1674"/>
                  <a:gd name="T27" fmla="*/ 2175 h 2239"/>
                  <a:gd name="T28" fmla="*/ 64 w 1674"/>
                  <a:gd name="T29" fmla="*/ 2206 h 2239"/>
                  <a:gd name="T30" fmla="*/ 34 w 1674"/>
                  <a:gd name="T31" fmla="*/ 2206 h 2239"/>
                  <a:gd name="T32" fmla="*/ 34 w 1674"/>
                  <a:gd name="T33" fmla="*/ 2175 h 2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74" h="2239">
                    <a:moveTo>
                      <a:pt x="18" y="2222"/>
                    </a:moveTo>
                    <a:cubicBezTo>
                      <a:pt x="35" y="2239"/>
                      <a:pt x="63" y="2239"/>
                      <a:pt x="80" y="2222"/>
                    </a:cubicBezTo>
                    <a:cubicBezTo>
                      <a:pt x="95" y="2206"/>
                      <a:pt x="97" y="2183"/>
                      <a:pt x="85" y="2166"/>
                    </a:cubicBezTo>
                    <a:cubicBezTo>
                      <a:pt x="1041" y="1209"/>
                      <a:pt x="1041" y="1209"/>
                      <a:pt x="1041" y="1209"/>
                    </a:cubicBezTo>
                    <a:cubicBezTo>
                      <a:pt x="753" y="921"/>
                      <a:pt x="753" y="921"/>
                      <a:pt x="753" y="921"/>
                    </a:cubicBezTo>
                    <a:cubicBezTo>
                      <a:pt x="1674" y="0"/>
                      <a:pt x="1674" y="0"/>
                      <a:pt x="1674" y="0"/>
                    </a:cubicBezTo>
                    <a:cubicBezTo>
                      <a:pt x="1658" y="0"/>
                      <a:pt x="1658" y="0"/>
                      <a:pt x="1658" y="0"/>
                    </a:cubicBezTo>
                    <a:cubicBezTo>
                      <a:pt x="737" y="921"/>
                      <a:pt x="737" y="921"/>
                      <a:pt x="737" y="921"/>
                    </a:cubicBezTo>
                    <a:cubicBezTo>
                      <a:pt x="1025" y="1209"/>
                      <a:pt x="1025" y="1209"/>
                      <a:pt x="1025" y="1209"/>
                    </a:cubicBezTo>
                    <a:cubicBezTo>
                      <a:pt x="77" y="2157"/>
                      <a:pt x="77" y="2157"/>
                      <a:pt x="77" y="2157"/>
                    </a:cubicBezTo>
                    <a:cubicBezTo>
                      <a:pt x="60" y="2142"/>
                      <a:pt x="34" y="2143"/>
                      <a:pt x="18" y="2159"/>
                    </a:cubicBezTo>
                    <a:cubicBezTo>
                      <a:pt x="0" y="2177"/>
                      <a:pt x="0" y="2205"/>
                      <a:pt x="18" y="2222"/>
                    </a:cubicBezTo>
                    <a:close/>
                    <a:moveTo>
                      <a:pt x="34" y="2175"/>
                    </a:moveTo>
                    <a:cubicBezTo>
                      <a:pt x="42" y="2167"/>
                      <a:pt x="56" y="2167"/>
                      <a:pt x="64" y="2175"/>
                    </a:cubicBezTo>
                    <a:cubicBezTo>
                      <a:pt x="72" y="2184"/>
                      <a:pt x="72" y="2197"/>
                      <a:pt x="64" y="2206"/>
                    </a:cubicBezTo>
                    <a:cubicBezTo>
                      <a:pt x="56" y="2214"/>
                      <a:pt x="42" y="2214"/>
                      <a:pt x="34" y="2206"/>
                    </a:cubicBezTo>
                    <a:cubicBezTo>
                      <a:pt x="25" y="2197"/>
                      <a:pt x="25" y="2184"/>
                      <a:pt x="34" y="2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0" name="Freeform 67"/>
              <p:cNvSpPr>
                <a:spLocks noEditPoints="1"/>
              </p:cNvSpPr>
              <p:nvPr/>
            </p:nvSpPr>
            <p:spPr bwMode="auto">
              <a:xfrm rot="16200000">
                <a:off x="5870701" y="-147673"/>
                <a:ext cx="214313" cy="198438"/>
              </a:xfrm>
              <a:custGeom>
                <a:avLst/>
                <a:gdLst>
                  <a:gd name="T0" fmla="*/ 51 w 135"/>
                  <a:gd name="T1" fmla="*/ 50 h 125"/>
                  <a:gd name="T2" fmla="*/ 55 w 135"/>
                  <a:gd name="T3" fmla="*/ 107 h 125"/>
                  <a:gd name="T4" fmla="*/ 117 w 135"/>
                  <a:gd name="T5" fmla="*/ 107 h 125"/>
                  <a:gd name="T6" fmla="*/ 117 w 135"/>
                  <a:gd name="T7" fmla="*/ 45 h 125"/>
                  <a:gd name="T8" fmla="*/ 59 w 135"/>
                  <a:gd name="T9" fmla="*/ 42 h 125"/>
                  <a:gd name="T10" fmla="*/ 17 w 135"/>
                  <a:gd name="T11" fmla="*/ 0 h 125"/>
                  <a:gd name="T12" fmla="*/ 0 w 135"/>
                  <a:gd name="T13" fmla="*/ 0 h 125"/>
                  <a:gd name="T14" fmla="*/ 51 w 135"/>
                  <a:gd name="T15" fmla="*/ 50 h 125"/>
                  <a:gd name="T16" fmla="*/ 71 w 135"/>
                  <a:gd name="T17" fmla="*/ 61 h 125"/>
                  <a:gd name="T18" fmla="*/ 101 w 135"/>
                  <a:gd name="T19" fmla="*/ 61 h 125"/>
                  <a:gd name="T20" fmla="*/ 101 w 135"/>
                  <a:gd name="T21" fmla="*/ 91 h 125"/>
                  <a:gd name="T22" fmla="*/ 71 w 135"/>
                  <a:gd name="T23" fmla="*/ 91 h 125"/>
                  <a:gd name="T24" fmla="*/ 71 w 135"/>
                  <a:gd name="T25" fmla="*/ 6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25">
                    <a:moveTo>
                      <a:pt x="51" y="50"/>
                    </a:moveTo>
                    <a:cubicBezTo>
                      <a:pt x="38" y="68"/>
                      <a:pt x="40" y="92"/>
                      <a:pt x="55" y="107"/>
                    </a:cubicBezTo>
                    <a:cubicBezTo>
                      <a:pt x="72" y="125"/>
                      <a:pt x="100" y="125"/>
                      <a:pt x="117" y="107"/>
                    </a:cubicBezTo>
                    <a:cubicBezTo>
                      <a:pt x="135" y="90"/>
                      <a:pt x="135" y="62"/>
                      <a:pt x="117" y="45"/>
                    </a:cubicBezTo>
                    <a:cubicBezTo>
                      <a:pt x="101" y="29"/>
                      <a:pt x="76" y="28"/>
                      <a:pt x="59" y="4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1" y="50"/>
                    </a:lnTo>
                    <a:close/>
                    <a:moveTo>
                      <a:pt x="71" y="61"/>
                    </a:moveTo>
                    <a:cubicBezTo>
                      <a:pt x="79" y="53"/>
                      <a:pt x="93" y="53"/>
                      <a:pt x="101" y="61"/>
                    </a:cubicBezTo>
                    <a:cubicBezTo>
                      <a:pt x="110" y="69"/>
                      <a:pt x="110" y="83"/>
                      <a:pt x="101" y="91"/>
                    </a:cubicBezTo>
                    <a:cubicBezTo>
                      <a:pt x="93" y="100"/>
                      <a:pt x="79" y="100"/>
                      <a:pt x="71" y="91"/>
                    </a:cubicBezTo>
                    <a:cubicBezTo>
                      <a:pt x="63" y="83"/>
                      <a:pt x="63" y="69"/>
                      <a:pt x="7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 rot="2700000" flipH="1" flipV="1">
              <a:off x="32896993" y="22444299"/>
              <a:ext cx="9274292" cy="8706192"/>
              <a:chOff x="0" y="-26988"/>
              <a:chExt cx="7334251" cy="6884989"/>
            </a:xfrm>
            <a:gradFill flip="none" rotWithShape="1">
              <a:gsLst>
                <a:gs pos="80000">
                  <a:schemeClr val="bg1"/>
                </a:gs>
                <a:gs pos="51000">
                  <a:schemeClr val="bg2">
                    <a:lumMod val="90000"/>
                  </a:schemeClr>
                </a:gs>
                <a:gs pos="18000">
                  <a:srgbClr val="42474D"/>
                </a:gs>
              </a:gsLst>
              <a:lin ang="0" scaled="1"/>
              <a:tileRect/>
            </a:gradFill>
          </p:grpSpPr>
          <p:sp>
            <p:nvSpPr>
              <p:cNvPr id="256" name="Freeform 5"/>
              <p:cNvSpPr>
                <a:spLocks noEditPoints="1"/>
              </p:cNvSpPr>
              <p:nvPr/>
            </p:nvSpPr>
            <p:spPr bwMode="auto">
              <a:xfrm>
                <a:off x="301625" y="5683250"/>
                <a:ext cx="1827213" cy="1027113"/>
              </a:xfrm>
              <a:custGeom>
                <a:avLst/>
                <a:gdLst>
                  <a:gd name="T0" fmla="*/ 79 w 1148"/>
                  <a:gd name="T1" fmla="*/ 628 h 645"/>
                  <a:gd name="T2" fmla="*/ 91 w 1148"/>
                  <a:gd name="T3" fmla="*/ 606 h 645"/>
                  <a:gd name="T4" fmla="*/ 549 w 1148"/>
                  <a:gd name="T5" fmla="*/ 606 h 645"/>
                  <a:gd name="T6" fmla="*/ 1072 w 1148"/>
                  <a:gd name="T7" fmla="*/ 83 h 645"/>
                  <a:gd name="T8" fmla="*/ 1131 w 1148"/>
                  <a:gd name="T9" fmla="*/ 80 h 645"/>
                  <a:gd name="T10" fmla="*/ 1131 w 1148"/>
                  <a:gd name="T11" fmla="*/ 17 h 645"/>
                  <a:gd name="T12" fmla="*/ 1069 w 1148"/>
                  <a:gd name="T13" fmla="*/ 17 h 645"/>
                  <a:gd name="T14" fmla="*/ 1065 w 1148"/>
                  <a:gd name="T15" fmla="*/ 75 h 645"/>
                  <a:gd name="T16" fmla="*/ 544 w 1148"/>
                  <a:gd name="T17" fmla="*/ 595 h 645"/>
                  <a:gd name="T18" fmla="*/ 92 w 1148"/>
                  <a:gd name="T19" fmla="*/ 595 h 645"/>
                  <a:gd name="T20" fmla="*/ 79 w 1148"/>
                  <a:gd name="T21" fmla="*/ 565 h 645"/>
                  <a:gd name="T22" fmla="*/ 17 w 1148"/>
                  <a:gd name="T23" fmla="*/ 565 h 645"/>
                  <a:gd name="T24" fmla="*/ 17 w 1148"/>
                  <a:gd name="T25" fmla="*/ 628 h 645"/>
                  <a:gd name="T26" fmla="*/ 79 w 1148"/>
                  <a:gd name="T27" fmla="*/ 628 h 645"/>
                  <a:gd name="T28" fmla="*/ 1085 w 1148"/>
                  <a:gd name="T29" fmla="*/ 33 h 645"/>
                  <a:gd name="T30" fmla="*/ 1115 w 1148"/>
                  <a:gd name="T31" fmla="*/ 33 h 645"/>
                  <a:gd name="T32" fmla="*/ 1115 w 1148"/>
                  <a:gd name="T33" fmla="*/ 64 h 645"/>
                  <a:gd name="T34" fmla="*/ 1085 w 1148"/>
                  <a:gd name="T35" fmla="*/ 64 h 645"/>
                  <a:gd name="T36" fmla="*/ 1085 w 1148"/>
                  <a:gd name="T37" fmla="*/ 33 h 645"/>
                  <a:gd name="T38" fmla="*/ 33 w 1148"/>
                  <a:gd name="T39" fmla="*/ 581 h 645"/>
                  <a:gd name="T40" fmla="*/ 63 w 1148"/>
                  <a:gd name="T41" fmla="*/ 581 h 645"/>
                  <a:gd name="T42" fmla="*/ 63 w 1148"/>
                  <a:gd name="T43" fmla="*/ 612 h 645"/>
                  <a:gd name="T44" fmla="*/ 33 w 1148"/>
                  <a:gd name="T45" fmla="*/ 612 h 645"/>
                  <a:gd name="T46" fmla="*/ 33 w 1148"/>
                  <a:gd name="T47" fmla="*/ 581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48" h="645">
                    <a:moveTo>
                      <a:pt x="79" y="628"/>
                    </a:moveTo>
                    <a:cubicBezTo>
                      <a:pt x="85" y="622"/>
                      <a:pt x="89" y="614"/>
                      <a:pt x="91" y="606"/>
                    </a:cubicBezTo>
                    <a:cubicBezTo>
                      <a:pt x="549" y="606"/>
                      <a:pt x="549" y="606"/>
                      <a:pt x="549" y="606"/>
                    </a:cubicBezTo>
                    <a:cubicBezTo>
                      <a:pt x="1072" y="83"/>
                      <a:pt x="1072" y="83"/>
                      <a:pt x="1072" y="83"/>
                    </a:cubicBezTo>
                    <a:cubicBezTo>
                      <a:pt x="1090" y="96"/>
                      <a:pt x="1115" y="96"/>
                      <a:pt x="1131" y="80"/>
                    </a:cubicBezTo>
                    <a:cubicBezTo>
                      <a:pt x="1148" y="62"/>
                      <a:pt x="1148" y="34"/>
                      <a:pt x="1131" y="17"/>
                    </a:cubicBezTo>
                    <a:cubicBezTo>
                      <a:pt x="1114" y="0"/>
                      <a:pt x="1086" y="0"/>
                      <a:pt x="1069" y="17"/>
                    </a:cubicBezTo>
                    <a:cubicBezTo>
                      <a:pt x="1053" y="33"/>
                      <a:pt x="1052" y="57"/>
                      <a:pt x="1065" y="75"/>
                    </a:cubicBezTo>
                    <a:cubicBezTo>
                      <a:pt x="544" y="595"/>
                      <a:pt x="544" y="595"/>
                      <a:pt x="544" y="595"/>
                    </a:cubicBezTo>
                    <a:cubicBezTo>
                      <a:pt x="92" y="595"/>
                      <a:pt x="92" y="595"/>
                      <a:pt x="92" y="595"/>
                    </a:cubicBezTo>
                    <a:cubicBezTo>
                      <a:pt x="92" y="584"/>
                      <a:pt x="87" y="574"/>
                      <a:pt x="79" y="565"/>
                    </a:cubicBezTo>
                    <a:cubicBezTo>
                      <a:pt x="62" y="548"/>
                      <a:pt x="34" y="548"/>
                      <a:pt x="17" y="565"/>
                    </a:cubicBezTo>
                    <a:cubicBezTo>
                      <a:pt x="0" y="583"/>
                      <a:pt x="0" y="611"/>
                      <a:pt x="17" y="628"/>
                    </a:cubicBezTo>
                    <a:cubicBezTo>
                      <a:pt x="34" y="645"/>
                      <a:pt x="62" y="645"/>
                      <a:pt x="79" y="628"/>
                    </a:cubicBezTo>
                    <a:close/>
                    <a:moveTo>
                      <a:pt x="1085" y="33"/>
                    </a:moveTo>
                    <a:cubicBezTo>
                      <a:pt x="1093" y="25"/>
                      <a:pt x="1107" y="25"/>
                      <a:pt x="1115" y="33"/>
                    </a:cubicBezTo>
                    <a:cubicBezTo>
                      <a:pt x="1123" y="42"/>
                      <a:pt x="1123" y="55"/>
                      <a:pt x="1115" y="64"/>
                    </a:cubicBezTo>
                    <a:cubicBezTo>
                      <a:pt x="1107" y="72"/>
                      <a:pt x="1093" y="72"/>
                      <a:pt x="1085" y="64"/>
                    </a:cubicBezTo>
                    <a:cubicBezTo>
                      <a:pt x="1076" y="55"/>
                      <a:pt x="1076" y="42"/>
                      <a:pt x="1085" y="33"/>
                    </a:cubicBezTo>
                    <a:close/>
                    <a:moveTo>
                      <a:pt x="33" y="581"/>
                    </a:moveTo>
                    <a:cubicBezTo>
                      <a:pt x="41" y="573"/>
                      <a:pt x="55" y="573"/>
                      <a:pt x="63" y="581"/>
                    </a:cubicBezTo>
                    <a:cubicBezTo>
                      <a:pt x="72" y="590"/>
                      <a:pt x="72" y="603"/>
                      <a:pt x="63" y="612"/>
                    </a:cubicBezTo>
                    <a:cubicBezTo>
                      <a:pt x="55" y="620"/>
                      <a:pt x="41" y="620"/>
                      <a:pt x="33" y="612"/>
                    </a:cubicBezTo>
                    <a:cubicBezTo>
                      <a:pt x="24" y="603"/>
                      <a:pt x="24" y="590"/>
                      <a:pt x="33" y="5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7" name="Freeform 6"/>
              <p:cNvSpPr>
                <a:spLocks noEditPoints="1"/>
              </p:cNvSpPr>
              <p:nvPr/>
            </p:nvSpPr>
            <p:spPr bwMode="auto">
              <a:xfrm>
                <a:off x="5378450" y="357187"/>
                <a:ext cx="1749425" cy="2074863"/>
              </a:xfrm>
              <a:custGeom>
                <a:avLst/>
                <a:gdLst>
                  <a:gd name="T0" fmla="*/ 79 w 1099"/>
                  <a:gd name="T1" fmla="*/ 1287 h 1304"/>
                  <a:gd name="T2" fmla="*/ 82 w 1099"/>
                  <a:gd name="T3" fmla="*/ 1228 h 1304"/>
                  <a:gd name="T4" fmla="*/ 1099 w 1099"/>
                  <a:gd name="T5" fmla="*/ 210 h 1304"/>
                  <a:gd name="T6" fmla="*/ 961 w 1099"/>
                  <a:gd name="T7" fmla="*/ 72 h 1304"/>
                  <a:gd name="T8" fmla="*/ 955 w 1099"/>
                  <a:gd name="T9" fmla="*/ 18 h 1304"/>
                  <a:gd name="T10" fmla="*/ 892 w 1099"/>
                  <a:gd name="T11" fmla="*/ 18 h 1304"/>
                  <a:gd name="T12" fmla="*/ 892 w 1099"/>
                  <a:gd name="T13" fmla="*/ 80 h 1304"/>
                  <a:gd name="T14" fmla="*/ 954 w 1099"/>
                  <a:gd name="T15" fmla="*/ 81 h 1304"/>
                  <a:gd name="T16" fmla="*/ 1083 w 1099"/>
                  <a:gd name="T17" fmla="*/ 210 h 1304"/>
                  <a:gd name="T18" fmla="*/ 74 w 1099"/>
                  <a:gd name="T19" fmla="*/ 1220 h 1304"/>
                  <a:gd name="T20" fmla="*/ 17 w 1099"/>
                  <a:gd name="T21" fmla="*/ 1224 h 1304"/>
                  <a:gd name="T22" fmla="*/ 17 w 1099"/>
                  <a:gd name="T23" fmla="*/ 1287 h 1304"/>
                  <a:gd name="T24" fmla="*/ 79 w 1099"/>
                  <a:gd name="T25" fmla="*/ 1287 h 1304"/>
                  <a:gd name="T26" fmla="*/ 908 w 1099"/>
                  <a:gd name="T27" fmla="*/ 64 h 1304"/>
                  <a:gd name="T28" fmla="*/ 908 w 1099"/>
                  <a:gd name="T29" fmla="*/ 34 h 1304"/>
                  <a:gd name="T30" fmla="*/ 939 w 1099"/>
                  <a:gd name="T31" fmla="*/ 34 h 1304"/>
                  <a:gd name="T32" fmla="*/ 939 w 1099"/>
                  <a:gd name="T33" fmla="*/ 64 h 1304"/>
                  <a:gd name="T34" fmla="*/ 908 w 1099"/>
                  <a:gd name="T35" fmla="*/ 64 h 1304"/>
                  <a:gd name="T36" fmla="*/ 33 w 1099"/>
                  <a:gd name="T37" fmla="*/ 1240 h 1304"/>
                  <a:gd name="T38" fmla="*/ 63 w 1099"/>
                  <a:gd name="T39" fmla="*/ 1240 h 1304"/>
                  <a:gd name="T40" fmla="*/ 63 w 1099"/>
                  <a:gd name="T41" fmla="*/ 1271 h 1304"/>
                  <a:gd name="T42" fmla="*/ 33 w 1099"/>
                  <a:gd name="T43" fmla="*/ 1271 h 1304"/>
                  <a:gd name="T44" fmla="*/ 33 w 1099"/>
                  <a:gd name="T45" fmla="*/ 1240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99" h="1304">
                    <a:moveTo>
                      <a:pt x="79" y="1287"/>
                    </a:moveTo>
                    <a:cubicBezTo>
                      <a:pt x="95" y="1270"/>
                      <a:pt x="96" y="1245"/>
                      <a:pt x="82" y="1228"/>
                    </a:cubicBezTo>
                    <a:cubicBezTo>
                      <a:pt x="1099" y="210"/>
                      <a:pt x="1099" y="210"/>
                      <a:pt x="1099" y="210"/>
                    </a:cubicBezTo>
                    <a:cubicBezTo>
                      <a:pt x="961" y="72"/>
                      <a:pt x="961" y="72"/>
                      <a:pt x="961" y="72"/>
                    </a:cubicBezTo>
                    <a:cubicBezTo>
                      <a:pt x="972" y="55"/>
                      <a:pt x="970" y="32"/>
                      <a:pt x="955" y="18"/>
                    </a:cubicBezTo>
                    <a:cubicBezTo>
                      <a:pt x="938" y="0"/>
                      <a:pt x="910" y="0"/>
                      <a:pt x="892" y="18"/>
                    </a:cubicBezTo>
                    <a:cubicBezTo>
                      <a:pt x="875" y="35"/>
                      <a:pt x="875" y="63"/>
                      <a:pt x="892" y="80"/>
                    </a:cubicBezTo>
                    <a:cubicBezTo>
                      <a:pt x="909" y="97"/>
                      <a:pt x="937" y="97"/>
                      <a:pt x="954" y="81"/>
                    </a:cubicBezTo>
                    <a:cubicBezTo>
                      <a:pt x="1083" y="210"/>
                      <a:pt x="1083" y="210"/>
                      <a:pt x="1083" y="210"/>
                    </a:cubicBezTo>
                    <a:cubicBezTo>
                      <a:pt x="74" y="1220"/>
                      <a:pt x="74" y="1220"/>
                      <a:pt x="74" y="1220"/>
                    </a:cubicBezTo>
                    <a:cubicBezTo>
                      <a:pt x="56" y="1207"/>
                      <a:pt x="32" y="1209"/>
                      <a:pt x="17" y="1224"/>
                    </a:cubicBezTo>
                    <a:cubicBezTo>
                      <a:pt x="0" y="1241"/>
                      <a:pt x="0" y="1269"/>
                      <a:pt x="17" y="1287"/>
                    </a:cubicBezTo>
                    <a:cubicBezTo>
                      <a:pt x="34" y="1304"/>
                      <a:pt x="62" y="1304"/>
                      <a:pt x="79" y="1287"/>
                    </a:cubicBezTo>
                    <a:close/>
                    <a:moveTo>
                      <a:pt x="908" y="64"/>
                    </a:moveTo>
                    <a:cubicBezTo>
                      <a:pt x="900" y="56"/>
                      <a:pt x="900" y="42"/>
                      <a:pt x="908" y="34"/>
                    </a:cubicBezTo>
                    <a:cubicBezTo>
                      <a:pt x="917" y="25"/>
                      <a:pt x="930" y="25"/>
                      <a:pt x="939" y="34"/>
                    </a:cubicBezTo>
                    <a:cubicBezTo>
                      <a:pt x="947" y="42"/>
                      <a:pt x="947" y="56"/>
                      <a:pt x="939" y="64"/>
                    </a:cubicBezTo>
                    <a:cubicBezTo>
                      <a:pt x="930" y="72"/>
                      <a:pt x="917" y="72"/>
                      <a:pt x="908" y="64"/>
                    </a:cubicBezTo>
                    <a:close/>
                    <a:moveTo>
                      <a:pt x="33" y="1240"/>
                    </a:moveTo>
                    <a:cubicBezTo>
                      <a:pt x="41" y="1232"/>
                      <a:pt x="55" y="1232"/>
                      <a:pt x="63" y="1240"/>
                    </a:cubicBezTo>
                    <a:cubicBezTo>
                      <a:pt x="72" y="1249"/>
                      <a:pt x="72" y="1262"/>
                      <a:pt x="63" y="1271"/>
                    </a:cubicBezTo>
                    <a:cubicBezTo>
                      <a:pt x="55" y="1279"/>
                      <a:pt x="41" y="1279"/>
                      <a:pt x="33" y="1271"/>
                    </a:cubicBezTo>
                    <a:cubicBezTo>
                      <a:pt x="25" y="1262"/>
                      <a:pt x="25" y="1249"/>
                      <a:pt x="33" y="12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8" name="Freeform 7"/>
              <p:cNvSpPr>
                <a:spLocks noEditPoints="1"/>
              </p:cNvSpPr>
              <p:nvPr/>
            </p:nvSpPr>
            <p:spPr bwMode="auto">
              <a:xfrm>
                <a:off x="3860800" y="2828925"/>
                <a:ext cx="1330325" cy="1330325"/>
              </a:xfrm>
              <a:custGeom>
                <a:avLst/>
                <a:gdLst>
                  <a:gd name="T0" fmla="*/ 79 w 836"/>
                  <a:gd name="T1" fmla="*/ 819 h 836"/>
                  <a:gd name="T2" fmla="*/ 83 w 836"/>
                  <a:gd name="T3" fmla="*/ 761 h 836"/>
                  <a:gd name="T4" fmla="*/ 761 w 836"/>
                  <a:gd name="T5" fmla="*/ 83 h 836"/>
                  <a:gd name="T6" fmla="*/ 819 w 836"/>
                  <a:gd name="T7" fmla="*/ 80 h 836"/>
                  <a:gd name="T8" fmla="*/ 819 w 836"/>
                  <a:gd name="T9" fmla="*/ 17 h 836"/>
                  <a:gd name="T10" fmla="*/ 757 w 836"/>
                  <a:gd name="T11" fmla="*/ 17 h 836"/>
                  <a:gd name="T12" fmla="*/ 753 w 836"/>
                  <a:gd name="T13" fmla="*/ 75 h 836"/>
                  <a:gd name="T14" fmla="*/ 75 w 836"/>
                  <a:gd name="T15" fmla="*/ 753 h 836"/>
                  <a:gd name="T16" fmla="*/ 17 w 836"/>
                  <a:gd name="T17" fmla="*/ 757 h 836"/>
                  <a:gd name="T18" fmla="*/ 17 w 836"/>
                  <a:gd name="T19" fmla="*/ 819 h 836"/>
                  <a:gd name="T20" fmla="*/ 79 w 836"/>
                  <a:gd name="T21" fmla="*/ 819 h 836"/>
                  <a:gd name="T22" fmla="*/ 773 w 836"/>
                  <a:gd name="T23" fmla="*/ 34 h 836"/>
                  <a:gd name="T24" fmla="*/ 803 w 836"/>
                  <a:gd name="T25" fmla="*/ 34 h 836"/>
                  <a:gd name="T26" fmla="*/ 803 w 836"/>
                  <a:gd name="T27" fmla="*/ 64 h 836"/>
                  <a:gd name="T28" fmla="*/ 773 w 836"/>
                  <a:gd name="T29" fmla="*/ 64 h 836"/>
                  <a:gd name="T30" fmla="*/ 773 w 836"/>
                  <a:gd name="T31" fmla="*/ 34 h 836"/>
                  <a:gd name="T32" fmla="*/ 33 w 836"/>
                  <a:gd name="T33" fmla="*/ 773 h 836"/>
                  <a:gd name="T34" fmla="*/ 63 w 836"/>
                  <a:gd name="T35" fmla="*/ 773 h 836"/>
                  <a:gd name="T36" fmla="*/ 63 w 836"/>
                  <a:gd name="T37" fmla="*/ 803 h 836"/>
                  <a:gd name="T38" fmla="*/ 33 w 836"/>
                  <a:gd name="T39" fmla="*/ 803 h 836"/>
                  <a:gd name="T40" fmla="*/ 33 w 836"/>
                  <a:gd name="T41" fmla="*/ 773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6" h="836">
                    <a:moveTo>
                      <a:pt x="79" y="819"/>
                    </a:moveTo>
                    <a:cubicBezTo>
                      <a:pt x="95" y="803"/>
                      <a:pt x="96" y="779"/>
                      <a:pt x="83" y="761"/>
                    </a:cubicBezTo>
                    <a:cubicBezTo>
                      <a:pt x="761" y="83"/>
                      <a:pt x="761" y="83"/>
                      <a:pt x="761" y="83"/>
                    </a:cubicBezTo>
                    <a:cubicBezTo>
                      <a:pt x="778" y="97"/>
                      <a:pt x="803" y="96"/>
                      <a:pt x="819" y="80"/>
                    </a:cubicBezTo>
                    <a:cubicBezTo>
                      <a:pt x="836" y="63"/>
                      <a:pt x="836" y="35"/>
                      <a:pt x="819" y="17"/>
                    </a:cubicBezTo>
                    <a:cubicBezTo>
                      <a:pt x="802" y="0"/>
                      <a:pt x="774" y="0"/>
                      <a:pt x="757" y="17"/>
                    </a:cubicBezTo>
                    <a:cubicBezTo>
                      <a:pt x="741" y="33"/>
                      <a:pt x="740" y="58"/>
                      <a:pt x="753" y="75"/>
                    </a:cubicBezTo>
                    <a:cubicBezTo>
                      <a:pt x="75" y="753"/>
                      <a:pt x="75" y="753"/>
                      <a:pt x="75" y="753"/>
                    </a:cubicBezTo>
                    <a:cubicBezTo>
                      <a:pt x="58" y="740"/>
                      <a:pt x="33" y="741"/>
                      <a:pt x="17" y="757"/>
                    </a:cubicBezTo>
                    <a:cubicBezTo>
                      <a:pt x="0" y="774"/>
                      <a:pt x="0" y="802"/>
                      <a:pt x="17" y="819"/>
                    </a:cubicBezTo>
                    <a:cubicBezTo>
                      <a:pt x="34" y="836"/>
                      <a:pt x="62" y="836"/>
                      <a:pt x="79" y="819"/>
                    </a:cubicBezTo>
                    <a:close/>
                    <a:moveTo>
                      <a:pt x="773" y="34"/>
                    </a:moveTo>
                    <a:cubicBezTo>
                      <a:pt x="781" y="25"/>
                      <a:pt x="795" y="25"/>
                      <a:pt x="803" y="34"/>
                    </a:cubicBezTo>
                    <a:cubicBezTo>
                      <a:pt x="811" y="42"/>
                      <a:pt x="811" y="55"/>
                      <a:pt x="803" y="64"/>
                    </a:cubicBezTo>
                    <a:cubicBezTo>
                      <a:pt x="795" y="72"/>
                      <a:pt x="781" y="72"/>
                      <a:pt x="773" y="64"/>
                    </a:cubicBezTo>
                    <a:cubicBezTo>
                      <a:pt x="764" y="55"/>
                      <a:pt x="764" y="42"/>
                      <a:pt x="773" y="34"/>
                    </a:cubicBezTo>
                    <a:close/>
                    <a:moveTo>
                      <a:pt x="33" y="773"/>
                    </a:moveTo>
                    <a:cubicBezTo>
                      <a:pt x="41" y="765"/>
                      <a:pt x="55" y="765"/>
                      <a:pt x="63" y="773"/>
                    </a:cubicBezTo>
                    <a:cubicBezTo>
                      <a:pt x="72" y="781"/>
                      <a:pt x="72" y="795"/>
                      <a:pt x="63" y="803"/>
                    </a:cubicBezTo>
                    <a:cubicBezTo>
                      <a:pt x="55" y="812"/>
                      <a:pt x="41" y="812"/>
                      <a:pt x="33" y="803"/>
                    </a:cubicBezTo>
                    <a:cubicBezTo>
                      <a:pt x="25" y="795"/>
                      <a:pt x="25" y="781"/>
                      <a:pt x="33" y="7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9" name="Freeform 8"/>
              <p:cNvSpPr>
                <a:spLocks noEditPoints="1"/>
              </p:cNvSpPr>
              <p:nvPr/>
            </p:nvSpPr>
            <p:spPr bwMode="auto">
              <a:xfrm>
                <a:off x="5097463" y="127000"/>
                <a:ext cx="1393825" cy="1395413"/>
              </a:xfrm>
              <a:custGeom>
                <a:avLst/>
                <a:gdLst>
                  <a:gd name="T0" fmla="*/ 79 w 876"/>
                  <a:gd name="T1" fmla="*/ 859 h 876"/>
                  <a:gd name="T2" fmla="*/ 83 w 876"/>
                  <a:gd name="T3" fmla="*/ 801 h 876"/>
                  <a:gd name="T4" fmla="*/ 801 w 876"/>
                  <a:gd name="T5" fmla="*/ 83 h 876"/>
                  <a:gd name="T6" fmla="*/ 859 w 876"/>
                  <a:gd name="T7" fmla="*/ 79 h 876"/>
                  <a:gd name="T8" fmla="*/ 859 w 876"/>
                  <a:gd name="T9" fmla="*/ 17 h 876"/>
                  <a:gd name="T10" fmla="*/ 796 w 876"/>
                  <a:gd name="T11" fmla="*/ 17 h 876"/>
                  <a:gd name="T12" fmla="*/ 793 w 876"/>
                  <a:gd name="T13" fmla="*/ 75 h 876"/>
                  <a:gd name="T14" fmla="*/ 75 w 876"/>
                  <a:gd name="T15" fmla="*/ 793 h 876"/>
                  <a:gd name="T16" fmla="*/ 17 w 876"/>
                  <a:gd name="T17" fmla="*/ 796 h 876"/>
                  <a:gd name="T18" fmla="*/ 17 w 876"/>
                  <a:gd name="T19" fmla="*/ 859 h 876"/>
                  <a:gd name="T20" fmla="*/ 79 w 876"/>
                  <a:gd name="T21" fmla="*/ 859 h 876"/>
                  <a:gd name="T22" fmla="*/ 812 w 876"/>
                  <a:gd name="T23" fmla="*/ 33 h 876"/>
                  <a:gd name="T24" fmla="*/ 843 w 876"/>
                  <a:gd name="T25" fmla="*/ 33 h 876"/>
                  <a:gd name="T26" fmla="*/ 843 w 876"/>
                  <a:gd name="T27" fmla="*/ 63 h 876"/>
                  <a:gd name="T28" fmla="*/ 812 w 876"/>
                  <a:gd name="T29" fmla="*/ 63 h 876"/>
                  <a:gd name="T30" fmla="*/ 812 w 876"/>
                  <a:gd name="T31" fmla="*/ 33 h 876"/>
                  <a:gd name="T32" fmla="*/ 33 w 876"/>
                  <a:gd name="T33" fmla="*/ 812 h 876"/>
                  <a:gd name="T34" fmla="*/ 63 w 876"/>
                  <a:gd name="T35" fmla="*/ 812 h 876"/>
                  <a:gd name="T36" fmla="*/ 63 w 876"/>
                  <a:gd name="T37" fmla="*/ 843 h 876"/>
                  <a:gd name="T38" fmla="*/ 33 w 876"/>
                  <a:gd name="T39" fmla="*/ 843 h 876"/>
                  <a:gd name="T40" fmla="*/ 33 w 876"/>
                  <a:gd name="T41" fmla="*/ 812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76" h="876">
                    <a:moveTo>
                      <a:pt x="79" y="859"/>
                    </a:moveTo>
                    <a:cubicBezTo>
                      <a:pt x="95" y="843"/>
                      <a:pt x="96" y="818"/>
                      <a:pt x="83" y="801"/>
                    </a:cubicBezTo>
                    <a:cubicBezTo>
                      <a:pt x="801" y="83"/>
                      <a:pt x="801" y="83"/>
                      <a:pt x="801" y="83"/>
                    </a:cubicBezTo>
                    <a:cubicBezTo>
                      <a:pt x="818" y="96"/>
                      <a:pt x="843" y="95"/>
                      <a:pt x="859" y="79"/>
                    </a:cubicBezTo>
                    <a:cubicBezTo>
                      <a:pt x="876" y="62"/>
                      <a:pt x="876" y="34"/>
                      <a:pt x="859" y="17"/>
                    </a:cubicBezTo>
                    <a:cubicBezTo>
                      <a:pt x="842" y="0"/>
                      <a:pt x="814" y="0"/>
                      <a:pt x="796" y="17"/>
                    </a:cubicBezTo>
                    <a:cubicBezTo>
                      <a:pt x="781" y="33"/>
                      <a:pt x="779" y="57"/>
                      <a:pt x="793" y="75"/>
                    </a:cubicBezTo>
                    <a:cubicBezTo>
                      <a:pt x="75" y="793"/>
                      <a:pt x="75" y="793"/>
                      <a:pt x="75" y="793"/>
                    </a:cubicBezTo>
                    <a:cubicBezTo>
                      <a:pt x="58" y="779"/>
                      <a:pt x="33" y="780"/>
                      <a:pt x="17" y="796"/>
                    </a:cubicBezTo>
                    <a:cubicBezTo>
                      <a:pt x="0" y="813"/>
                      <a:pt x="0" y="841"/>
                      <a:pt x="17" y="859"/>
                    </a:cubicBezTo>
                    <a:cubicBezTo>
                      <a:pt x="34" y="876"/>
                      <a:pt x="62" y="876"/>
                      <a:pt x="79" y="859"/>
                    </a:cubicBezTo>
                    <a:close/>
                    <a:moveTo>
                      <a:pt x="812" y="33"/>
                    </a:moveTo>
                    <a:cubicBezTo>
                      <a:pt x="821" y="24"/>
                      <a:pt x="834" y="24"/>
                      <a:pt x="843" y="33"/>
                    </a:cubicBezTo>
                    <a:cubicBezTo>
                      <a:pt x="851" y="41"/>
                      <a:pt x="851" y="55"/>
                      <a:pt x="843" y="63"/>
                    </a:cubicBezTo>
                    <a:cubicBezTo>
                      <a:pt x="834" y="71"/>
                      <a:pt x="821" y="71"/>
                      <a:pt x="812" y="63"/>
                    </a:cubicBezTo>
                    <a:cubicBezTo>
                      <a:pt x="804" y="55"/>
                      <a:pt x="804" y="41"/>
                      <a:pt x="812" y="33"/>
                    </a:cubicBezTo>
                    <a:close/>
                    <a:moveTo>
                      <a:pt x="33" y="812"/>
                    </a:moveTo>
                    <a:cubicBezTo>
                      <a:pt x="41" y="804"/>
                      <a:pt x="55" y="804"/>
                      <a:pt x="63" y="812"/>
                    </a:cubicBezTo>
                    <a:cubicBezTo>
                      <a:pt x="72" y="821"/>
                      <a:pt x="72" y="834"/>
                      <a:pt x="63" y="843"/>
                    </a:cubicBezTo>
                    <a:cubicBezTo>
                      <a:pt x="55" y="851"/>
                      <a:pt x="41" y="851"/>
                      <a:pt x="33" y="843"/>
                    </a:cubicBezTo>
                    <a:cubicBezTo>
                      <a:pt x="25" y="834"/>
                      <a:pt x="25" y="821"/>
                      <a:pt x="33" y="8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0" name="Freeform 9"/>
              <p:cNvSpPr>
                <a:spLocks noEditPoints="1"/>
              </p:cNvSpPr>
              <p:nvPr/>
            </p:nvSpPr>
            <p:spPr bwMode="auto">
              <a:xfrm>
                <a:off x="4025900" y="3297237"/>
                <a:ext cx="1003300" cy="1004888"/>
              </a:xfrm>
              <a:custGeom>
                <a:avLst/>
                <a:gdLst>
                  <a:gd name="T0" fmla="*/ 79 w 630"/>
                  <a:gd name="T1" fmla="*/ 614 h 631"/>
                  <a:gd name="T2" fmla="*/ 83 w 630"/>
                  <a:gd name="T3" fmla="*/ 556 h 631"/>
                  <a:gd name="T4" fmla="*/ 555 w 630"/>
                  <a:gd name="T5" fmla="*/ 84 h 631"/>
                  <a:gd name="T6" fmla="*/ 613 w 630"/>
                  <a:gd name="T7" fmla="*/ 80 h 631"/>
                  <a:gd name="T8" fmla="*/ 613 w 630"/>
                  <a:gd name="T9" fmla="*/ 18 h 631"/>
                  <a:gd name="T10" fmla="*/ 551 w 630"/>
                  <a:gd name="T11" fmla="*/ 18 h 631"/>
                  <a:gd name="T12" fmla="*/ 547 w 630"/>
                  <a:gd name="T13" fmla="*/ 75 h 631"/>
                  <a:gd name="T14" fmla="*/ 75 w 630"/>
                  <a:gd name="T15" fmla="*/ 548 h 631"/>
                  <a:gd name="T16" fmla="*/ 17 w 630"/>
                  <a:gd name="T17" fmla="*/ 551 h 631"/>
                  <a:gd name="T18" fmla="*/ 17 w 630"/>
                  <a:gd name="T19" fmla="*/ 614 h 631"/>
                  <a:gd name="T20" fmla="*/ 79 w 630"/>
                  <a:gd name="T21" fmla="*/ 614 h 631"/>
                  <a:gd name="T22" fmla="*/ 567 w 630"/>
                  <a:gd name="T23" fmla="*/ 34 h 631"/>
                  <a:gd name="T24" fmla="*/ 597 w 630"/>
                  <a:gd name="T25" fmla="*/ 34 h 631"/>
                  <a:gd name="T26" fmla="*/ 597 w 630"/>
                  <a:gd name="T27" fmla="*/ 64 h 631"/>
                  <a:gd name="T28" fmla="*/ 567 w 630"/>
                  <a:gd name="T29" fmla="*/ 64 h 631"/>
                  <a:gd name="T30" fmla="*/ 567 w 630"/>
                  <a:gd name="T31" fmla="*/ 34 h 631"/>
                  <a:gd name="T32" fmla="*/ 33 w 630"/>
                  <a:gd name="T33" fmla="*/ 567 h 631"/>
                  <a:gd name="T34" fmla="*/ 63 w 630"/>
                  <a:gd name="T35" fmla="*/ 567 h 631"/>
                  <a:gd name="T36" fmla="*/ 63 w 630"/>
                  <a:gd name="T37" fmla="*/ 598 h 631"/>
                  <a:gd name="T38" fmla="*/ 33 w 630"/>
                  <a:gd name="T39" fmla="*/ 598 h 631"/>
                  <a:gd name="T40" fmla="*/ 33 w 630"/>
                  <a:gd name="T41" fmla="*/ 56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30" h="631">
                    <a:moveTo>
                      <a:pt x="79" y="614"/>
                    </a:moveTo>
                    <a:cubicBezTo>
                      <a:pt x="95" y="598"/>
                      <a:pt x="96" y="573"/>
                      <a:pt x="83" y="556"/>
                    </a:cubicBezTo>
                    <a:cubicBezTo>
                      <a:pt x="555" y="84"/>
                      <a:pt x="555" y="84"/>
                      <a:pt x="555" y="84"/>
                    </a:cubicBezTo>
                    <a:cubicBezTo>
                      <a:pt x="572" y="97"/>
                      <a:pt x="597" y="96"/>
                      <a:pt x="613" y="80"/>
                    </a:cubicBezTo>
                    <a:cubicBezTo>
                      <a:pt x="630" y="63"/>
                      <a:pt x="630" y="35"/>
                      <a:pt x="613" y="18"/>
                    </a:cubicBezTo>
                    <a:cubicBezTo>
                      <a:pt x="596" y="0"/>
                      <a:pt x="568" y="0"/>
                      <a:pt x="551" y="18"/>
                    </a:cubicBezTo>
                    <a:cubicBezTo>
                      <a:pt x="535" y="33"/>
                      <a:pt x="534" y="58"/>
                      <a:pt x="547" y="75"/>
                    </a:cubicBezTo>
                    <a:cubicBezTo>
                      <a:pt x="75" y="548"/>
                      <a:pt x="75" y="548"/>
                      <a:pt x="75" y="548"/>
                    </a:cubicBezTo>
                    <a:cubicBezTo>
                      <a:pt x="58" y="535"/>
                      <a:pt x="33" y="536"/>
                      <a:pt x="17" y="551"/>
                    </a:cubicBezTo>
                    <a:cubicBezTo>
                      <a:pt x="0" y="569"/>
                      <a:pt x="0" y="597"/>
                      <a:pt x="17" y="614"/>
                    </a:cubicBezTo>
                    <a:cubicBezTo>
                      <a:pt x="34" y="631"/>
                      <a:pt x="62" y="631"/>
                      <a:pt x="79" y="614"/>
                    </a:cubicBezTo>
                    <a:close/>
                    <a:moveTo>
                      <a:pt x="567" y="34"/>
                    </a:moveTo>
                    <a:cubicBezTo>
                      <a:pt x="575" y="25"/>
                      <a:pt x="589" y="25"/>
                      <a:pt x="597" y="34"/>
                    </a:cubicBezTo>
                    <a:cubicBezTo>
                      <a:pt x="606" y="42"/>
                      <a:pt x="606" y="56"/>
                      <a:pt x="597" y="64"/>
                    </a:cubicBezTo>
                    <a:cubicBezTo>
                      <a:pt x="589" y="72"/>
                      <a:pt x="575" y="72"/>
                      <a:pt x="567" y="64"/>
                    </a:cubicBezTo>
                    <a:cubicBezTo>
                      <a:pt x="558" y="56"/>
                      <a:pt x="558" y="42"/>
                      <a:pt x="567" y="34"/>
                    </a:cubicBezTo>
                    <a:close/>
                    <a:moveTo>
                      <a:pt x="33" y="567"/>
                    </a:moveTo>
                    <a:cubicBezTo>
                      <a:pt x="41" y="559"/>
                      <a:pt x="55" y="559"/>
                      <a:pt x="63" y="567"/>
                    </a:cubicBezTo>
                    <a:cubicBezTo>
                      <a:pt x="72" y="576"/>
                      <a:pt x="72" y="589"/>
                      <a:pt x="63" y="598"/>
                    </a:cubicBezTo>
                    <a:cubicBezTo>
                      <a:pt x="55" y="606"/>
                      <a:pt x="41" y="606"/>
                      <a:pt x="33" y="598"/>
                    </a:cubicBezTo>
                    <a:cubicBezTo>
                      <a:pt x="25" y="589"/>
                      <a:pt x="25" y="576"/>
                      <a:pt x="33" y="5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1" name="Freeform 10"/>
              <p:cNvSpPr>
                <a:spLocks noEditPoints="1"/>
              </p:cNvSpPr>
              <p:nvPr/>
            </p:nvSpPr>
            <p:spPr bwMode="auto">
              <a:xfrm>
                <a:off x="4752975" y="1619250"/>
                <a:ext cx="153988" cy="1104900"/>
              </a:xfrm>
              <a:custGeom>
                <a:avLst/>
                <a:gdLst>
                  <a:gd name="T0" fmla="*/ 80 w 97"/>
                  <a:gd name="T1" fmla="*/ 678 h 695"/>
                  <a:gd name="T2" fmla="*/ 80 w 97"/>
                  <a:gd name="T3" fmla="*/ 615 h 695"/>
                  <a:gd name="T4" fmla="*/ 54 w 97"/>
                  <a:gd name="T5" fmla="*/ 603 h 695"/>
                  <a:gd name="T6" fmla="*/ 54 w 97"/>
                  <a:gd name="T7" fmla="*/ 92 h 695"/>
                  <a:gd name="T8" fmla="*/ 80 w 97"/>
                  <a:gd name="T9" fmla="*/ 80 h 695"/>
                  <a:gd name="T10" fmla="*/ 80 w 97"/>
                  <a:gd name="T11" fmla="*/ 17 h 695"/>
                  <a:gd name="T12" fmla="*/ 17 w 97"/>
                  <a:gd name="T13" fmla="*/ 17 h 695"/>
                  <a:gd name="T14" fmla="*/ 17 w 97"/>
                  <a:gd name="T15" fmla="*/ 80 h 695"/>
                  <a:gd name="T16" fmla="*/ 43 w 97"/>
                  <a:gd name="T17" fmla="*/ 92 h 695"/>
                  <a:gd name="T18" fmla="*/ 43 w 97"/>
                  <a:gd name="T19" fmla="*/ 603 h 695"/>
                  <a:gd name="T20" fmla="*/ 17 w 97"/>
                  <a:gd name="T21" fmla="*/ 615 h 695"/>
                  <a:gd name="T22" fmla="*/ 17 w 97"/>
                  <a:gd name="T23" fmla="*/ 678 h 695"/>
                  <a:gd name="T24" fmla="*/ 80 w 97"/>
                  <a:gd name="T25" fmla="*/ 678 h 695"/>
                  <a:gd name="T26" fmla="*/ 33 w 97"/>
                  <a:gd name="T27" fmla="*/ 33 h 695"/>
                  <a:gd name="T28" fmla="*/ 64 w 97"/>
                  <a:gd name="T29" fmla="*/ 33 h 695"/>
                  <a:gd name="T30" fmla="*/ 64 w 97"/>
                  <a:gd name="T31" fmla="*/ 64 h 695"/>
                  <a:gd name="T32" fmla="*/ 33 w 97"/>
                  <a:gd name="T33" fmla="*/ 64 h 695"/>
                  <a:gd name="T34" fmla="*/ 33 w 97"/>
                  <a:gd name="T35" fmla="*/ 33 h 695"/>
                  <a:gd name="T36" fmla="*/ 33 w 97"/>
                  <a:gd name="T37" fmla="*/ 631 h 695"/>
                  <a:gd name="T38" fmla="*/ 64 w 97"/>
                  <a:gd name="T39" fmla="*/ 631 h 695"/>
                  <a:gd name="T40" fmla="*/ 64 w 97"/>
                  <a:gd name="T41" fmla="*/ 662 h 695"/>
                  <a:gd name="T42" fmla="*/ 33 w 97"/>
                  <a:gd name="T43" fmla="*/ 662 h 695"/>
                  <a:gd name="T44" fmla="*/ 33 w 97"/>
                  <a:gd name="T45" fmla="*/ 631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7" h="695">
                    <a:moveTo>
                      <a:pt x="80" y="678"/>
                    </a:moveTo>
                    <a:cubicBezTo>
                      <a:pt x="97" y="661"/>
                      <a:pt x="97" y="633"/>
                      <a:pt x="80" y="615"/>
                    </a:cubicBezTo>
                    <a:cubicBezTo>
                      <a:pt x="73" y="608"/>
                      <a:pt x="63" y="604"/>
                      <a:pt x="54" y="603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63" y="91"/>
                      <a:pt x="73" y="87"/>
                      <a:pt x="80" y="80"/>
                    </a:cubicBezTo>
                    <a:cubicBezTo>
                      <a:pt x="97" y="63"/>
                      <a:pt x="97" y="35"/>
                      <a:pt x="80" y="17"/>
                    </a:cubicBezTo>
                    <a:cubicBezTo>
                      <a:pt x="63" y="0"/>
                      <a:pt x="35" y="0"/>
                      <a:pt x="17" y="17"/>
                    </a:cubicBezTo>
                    <a:cubicBezTo>
                      <a:pt x="0" y="35"/>
                      <a:pt x="0" y="63"/>
                      <a:pt x="17" y="80"/>
                    </a:cubicBezTo>
                    <a:cubicBezTo>
                      <a:pt x="24" y="87"/>
                      <a:pt x="33" y="91"/>
                      <a:pt x="43" y="92"/>
                    </a:cubicBezTo>
                    <a:cubicBezTo>
                      <a:pt x="43" y="603"/>
                      <a:pt x="43" y="603"/>
                      <a:pt x="43" y="603"/>
                    </a:cubicBezTo>
                    <a:cubicBezTo>
                      <a:pt x="33" y="604"/>
                      <a:pt x="24" y="608"/>
                      <a:pt x="17" y="615"/>
                    </a:cubicBezTo>
                    <a:cubicBezTo>
                      <a:pt x="0" y="633"/>
                      <a:pt x="0" y="661"/>
                      <a:pt x="17" y="678"/>
                    </a:cubicBezTo>
                    <a:cubicBezTo>
                      <a:pt x="35" y="695"/>
                      <a:pt x="63" y="695"/>
                      <a:pt x="80" y="678"/>
                    </a:cubicBezTo>
                    <a:close/>
                    <a:moveTo>
                      <a:pt x="33" y="33"/>
                    </a:moveTo>
                    <a:cubicBezTo>
                      <a:pt x="42" y="25"/>
                      <a:pt x="55" y="25"/>
                      <a:pt x="64" y="33"/>
                    </a:cubicBezTo>
                    <a:cubicBezTo>
                      <a:pt x="72" y="42"/>
                      <a:pt x="72" y="55"/>
                      <a:pt x="64" y="64"/>
                    </a:cubicBezTo>
                    <a:cubicBezTo>
                      <a:pt x="55" y="72"/>
                      <a:pt x="42" y="72"/>
                      <a:pt x="33" y="64"/>
                    </a:cubicBezTo>
                    <a:cubicBezTo>
                      <a:pt x="25" y="55"/>
                      <a:pt x="25" y="42"/>
                      <a:pt x="33" y="33"/>
                    </a:cubicBezTo>
                    <a:close/>
                    <a:moveTo>
                      <a:pt x="33" y="631"/>
                    </a:moveTo>
                    <a:cubicBezTo>
                      <a:pt x="42" y="623"/>
                      <a:pt x="55" y="623"/>
                      <a:pt x="64" y="631"/>
                    </a:cubicBezTo>
                    <a:cubicBezTo>
                      <a:pt x="72" y="640"/>
                      <a:pt x="72" y="653"/>
                      <a:pt x="64" y="662"/>
                    </a:cubicBezTo>
                    <a:cubicBezTo>
                      <a:pt x="55" y="670"/>
                      <a:pt x="42" y="670"/>
                      <a:pt x="33" y="662"/>
                    </a:cubicBezTo>
                    <a:cubicBezTo>
                      <a:pt x="25" y="653"/>
                      <a:pt x="25" y="640"/>
                      <a:pt x="33" y="6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2" name="Freeform 11"/>
              <p:cNvSpPr>
                <a:spLocks noEditPoints="1"/>
              </p:cNvSpPr>
              <p:nvPr/>
            </p:nvSpPr>
            <p:spPr bwMode="auto">
              <a:xfrm>
                <a:off x="4398963" y="227012"/>
                <a:ext cx="560388" cy="561975"/>
              </a:xfrm>
              <a:custGeom>
                <a:avLst/>
                <a:gdLst>
                  <a:gd name="T0" fmla="*/ 80 w 353"/>
                  <a:gd name="T1" fmla="*/ 336 h 353"/>
                  <a:gd name="T2" fmla="*/ 83 w 353"/>
                  <a:gd name="T3" fmla="*/ 278 h 353"/>
                  <a:gd name="T4" fmla="*/ 278 w 353"/>
                  <a:gd name="T5" fmla="*/ 83 h 353"/>
                  <a:gd name="T6" fmla="*/ 336 w 353"/>
                  <a:gd name="T7" fmla="*/ 79 h 353"/>
                  <a:gd name="T8" fmla="*/ 336 w 353"/>
                  <a:gd name="T9" fmla="*/ 17 h 353"/>
                  <a:gd name="T10" fmla="*/ 273 w 353"/>
                  <a:gd name="T11" fmla="*/ 17 h 353"/>
                  <a:gd name="T12" fmla="*/ 270 w 353"/>
                  <a:gd name="T13" fmla="*/ 75 h 353"/>
                  <a:gd name="T14" fmla="*/ 75 w 353"/>
                  <a:gd name="T15" fmla="*/ 270 h 353"/>
                  <a:gd name="T16" fmla="*/ 17 w 353"/>
                  <a:gd name="T17" fmla="*/ 273 h 353"/>
                  <a:gd name="T18" fmla="*/ 17 w 353"/>
                  <a:gd name="T19" fmla="*/ 336 h 353"/>
                  <a:gd name="T20" fmla="*/ 80 w 353"/>
                  <a:gd name="T21" fmla="*/ 336 h 353"/>
                  <a:gd name="T22" fmla="*/ 289 w 353"/>
                  <a:gd name="T23" fmla="*/ 33 h 353"/>
                  <a:gd name="T24" fmla="*/ 320 w 353"/>
                  <a:gd name="T25" fmla="*/ 33 h 353"/>
                  <a:gd name="T26" fmla="*/ 320 w 353"/>
                  <a:gd name="T27" fmla="*/ 63 h 353"/>
                  <a:gd name="T28" fmla="*/ 289 w 353"/>
                  <a:gd name="T29" fmla="*/ 63 h 353"/>
                  <a:gd name="T30" fmla="*/ 289 w 353"/>
                  <a:gd name="T31" fmla="*/ 33 h 353"/>
                  <a:gd name="T32" fmla="*/ 33 w 353"/>
                  <a:gd name="T33" fmla="*/ 289 h 353"/>
                  <a:gd name="T34" fmla="*/ 64 w 353"/>
                  <a:gd name="T35" fmla="*/ 289 h 353"/>
                  <a:gd name="T36" fmla="*/ 64 w 353"/>
                  <a:gd name="T37" fmla="*/ 320 h 353"/>
                  <a:gd name="T38" fmla="*/ 33 w 353"/>
                  <a:gd name="T39" fmla="*/ 320 h 353"/>
                  <a:gd name="T40" fmla="*/ 33 w 353"/>
                  <a:gd name="T41" fmla="*/ 28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3" h="353">
                    <a:moveTo>
                      <a:pt x="80" y="336"/>
                    </a:moveTo>
                    <a:cubicBezTo>
                      <a:pt x="95" y="320"/>
                      <a:pt x="97" y="295"/>
                      <a:pt x="83" y="278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95" y="96"/>
                      <a:pt x="320" y="95"/>
                      <a:pt x="336" y="79"/>
                    </a:cubicBezTo>
                    <a:cubicBezTo>
                      <a:pt x="353" y="62"/>
                      <a:pt x="353" y="34"/>
                      <a:pt x="336" y="17"/>
                    </a:cubicBezTo>
                    <a:cubicBezTo>
                      <a:pt x="319" y="0"/>
                      <a:pt x="291" y="0"/>
                      <a:pt x="273" y="17"/>
                    </a:cubicBezTo>
                    <a:cubicBezTo>
                      <a:pt x="258" y="33"/>
                      <a:pt x="257" y="58"/>
                      <a:pt x="270" y="75"/>
                    </a:cubicBezTo>
                    <a:cubicBezTo>
                      <a:pt x="75" y="270"/>
                      <a:pt x="75" y="270"/>
                      <a:pt x="75" y="270"/>
                    </a:cubicBezTo>
                    <a:cubicBezTo>
                      <a:pt x="58" y="256"/>
                      <a:pt x="33" y="257"/>
                      <a:pt x="17" y="273"/>
                    </a:cubicBezTo>
                    <a:cubicBezTo>
                      <a:pt x="0" y="290"/>
                      <a:pt x="0" y="318"/>
                      <a:pt x="17" y="336"/>
                    </a:cubicBezTo>
                    <a:cubicBezTo>
                      <a:pt x="34" y="353"/>
                      <a:pt x="62" y="353"/>
                      <a:pt x="80" y="336"/>
                    </a:cubicBezTo>
                    <a:close/>
                    <a:moveTo>
                      <a:pt x="289" y="33"/>
                    </a:moveTo>
                    <a:cubicBezTo>
                      <a:pt x="298" y="25"/>
                      <a:pt x="311" y="25"/>
                      <a:pt x="320" y="33"/>
                    </a:cubicBezTo>
                    <a:cubicBezTo>
                      <a:pt x="328" y="41"/>
                      <a:pt x="328" y="55"/>
                      <a:pt x="320" y="63"/>
                    </a:cubicBezTo>
                    <a:cubicBezTo>
                      <a:pt x="311" y="72"/>
                      <a:pt x="298" y="72"/>
                      <a:pt x="289" y="63"/>
                    </a:cubicBezTo>
                    <a:cubicBezTo>
                      <a:pt x="281" y="55"/>
                      <a:pt x="281" y="41"/>
                      <a:pt x="289" y="33"/>
                    </a:cubicBezTo>
                    <a:close/>
                    <a:moveTo>
                      <a:pt x="33" y="289"/>
                    </a:moveTo>
                    <a:cubicBezTo>
                      <a:pt x="42" y="281"/>
                      <a:pt x="55" y="281"/>
                      <a:pt x="64" y="289"/>
                    </a:cubicBezTo>
                    <a:cubicBezTo>
                      <a:pt x="72" y="298"/>
                      <a:pt x="72" y="311"/>
                      <a:pt x="64" y="320"/>
                    </a:cubicBezTo>
                    <a:cubicBezTo>
                      <a:pt x="55" y="328"/>
                      <a:pt x="42" y="328"/>
                      <a:pt x="33" y="320"/>
                    </a:cubicBezTo>
                    <a:cubicBezTo>
                      <a:pt x="25" y="311"/>
                      <a:pt x="25" y="298"/>
                      <a:pt x="33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3" name="Freeform 12"/>
              <p:cNvSpPr>
                <a:spLocks noEditPoints="1"/>
              </p:cNvSpPr>
              <p:nvPr/>
            </p:nvSpPr>
            <p:spPr bwMode="auto">
              <a:xfrm>
                <a:off x="3548063" y="-14288"/>
                <a:ext cx="1712913" cy="1800225"/>
              </a:xfrm>
              <a:custGeom>
                <a:avLst/>
                <a:gdLst>
                  <a:gd name="T0" fmla="*/ 206 w 1076"/>
                  <a:gd name="T1" fmla="*/ 1114 h 1131"/>
                  <a:gd name="T2" fmla="*/ 268 w 1076"/>
                  <a:gd name="T3" fmla="*/ 1114 h 1131"/>
                  <a:gd name="T4" fmla="*/ 268 w 1076"/>
                  <a:gd name="T5" fmla="*/ 1051 h 1131"/>
                  <a:gd name="T6" fmla="*/ 206 w 1076"/>
                  <a:gd name="T7" fmla="*/ 1051 h 1131"/>
                  <a:gd name="T8" fmla="*/ 16 w 1076"/>
                  <a:gd name="T9" fmla="*/ 861 h 1131"/>
                  <a:gd name="T10" fmla="*/ 861 w 1076"/>
                  <a:gd name="T11" fmla="*/ 16 h 1131"/>
                  <a:gd name="T12" fmla="*/ 993 w 1076"/>
                  <a:gd name="T13" fmla="*/ 148 h 1131"/>
                  <a:gd name="T14" fmla="*/ 996 w 1076"/>
                  <a:gd name="T15" fmla="*/ 206 h 1131"/>
                  <a:gd name="T16" fmla="*/ 1058 w 1076"/>
                  <a:gd name="T17" fmla="*/ 206 h 1131"/>
                  <a:gd name="T18" fmla="*/ 1058 w 1076"/>
                  <a:gd name="T19" fmla="*/ 144 h 1131"/>
                  <a:gd name="T20" fmla="*/ 1001 w 1076"/>
                  <a:gd name="T21" fmla="*/ 140 h 1131"/>
                  <a:gd name="T22" fmla="*/ 861 w 1076"/>
                  <a:gd name="T23" fmla="*/ 0 h 1131"/>
                  <a:gd name="T24" fmla="*/ 0 w 1076"/>
                  <a:gd name="T25" fmla="*/ 861 h 1131"/>
                  <a:gd name="T26" fmla="*/ 199 w 1076"/>
                  <a:gd name="T27" fmla="*/ 1060 h 1131"/>
                  <a:gd name="T28" fmla="*/ 206 w 1076"/>
                  <a:gd name="T29" fmla="*/ 1114 h 1131"/>
                  <a:gd name="T30" fmla="*/ 1042 w 1076"/>
                  <a:gd name="T31" fmla="*/ 160 h 1131"/>
                  <a:gd name="T32" fmla="*/ 1042 w 1076"/>
                  <a:gd name="T33" fmla="*/ 190 h 1131"/>
                  <a:gd name="T34" fmla="*/ 1012 w 1076"/>
                  <a:gd name="T35" fmla="*/ 190 h 1131"/>
                  <a:gd name="T36" fmla="*/ 1012 w 1076"/>
                  <a:gd name="T37" fmla="*/ 160 h 1131"/>
                  <a:gd name="T38" fmla="*/ 1042 w 1076"/>
                  <a:gd name="T39" fmla="*/ 160 h 1131"/>
                  <a:gd name="T40" fmla="*/ 222 w 1076"/>
                  <a:gd name="T41" fmla="*/ 1068 h 1131"/>
                  <a:gd name="T42" fmla="*/ 252 w 1076"/>
                  <a:gd name="T43" fmla="*/ 1068 h 1131"/>
                  <a:gd name="T44" fmla="*/ 252 w 1076"/>
                  <a:gd name="T45" fmla="*/ 1098 h 1131"/>
                  <a:gd name="T46" fmla="*/ 222 w 1076"/>
                  <a:gd name="T47" fmla="*/ 1098 h 1131"/>
                  <a:gd name="T48" fmla="*/ 222 w 1076"/>
                  <a:gd name="T49" fmla="*/ 1068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6" h="1131">
                    <a:moveTo>
                      <a:pt x="206" y="1114"/>
                    </a:moveTo>
                    <a:cubicBezTo>
                      <a:pt x="223" y="1131"/>
                      <a:pt x="251" y="1131"/>
                      <a:pt x="268" y="1114"/>
                    </a:cubicBezTo>
                    <a:cubicBezTo>
                      <a:pt x="285" y="1097"/>
                      <a:pt x="285" y="1069"/>
                      <a:pt x="268" y="1051"/>
                    </a:cubicBezTo>
                    <a:cubicBezTo>
                      <a:pt x="251" y="1035"/>
                      <a:pt x="224" y="1034"/>
                      <a:pt x="206" y="1051"/>
                    </a:cubicBezTo>
                    <a:cubicBezTo>
                      <a:pt x="16" y="861"/>
                      <a:pt x="16" y="861"/>
                      <a:pt x="16" y="861"/>
                    </a:cubicBezTo>
                    <a:cubicBezTo>
                      <a:pt x="861" y="16"/>
                      <a:pt x="861" y="16"/>
                      <a:pt x="861" y="16"/>
                    </a:cubicBezTo>
                    <a:cubicBezTo>
                      <a:pt x="993" y="148"/>
                      <a:pt x="993" y="148"/>
                      <a:pt x="993" y="148"/>
                    </a:cubicBezTo>
                    <a:cubicBezTo>
                      <a:pt x="979" y="165"/>
                      <a:pt x="980" y="190"/>
                      <a:pt x="996" y="206"/>
                    </a:cubicBezTo>
                    <a:cubicBezTo>
                      <a:pt x="1013" y="223"/>
                      <a:pt x="1041" y="223"/>
                      <a:pt x="1058" y="206"/>
                    </a:cubicBezTo>
                    <a:cubicBezTo>
                      <a:pt x="1076" y="189"/>
                      <a:pt x="1076" y="161"/>
                      <a:pt x="1058" y="144"/>
                    </a:cubicBezTo>
                    <a:cubicBezTo>
                      <a:pt x="1043" y="128"/>
                      <a:pt x="1018" y="127"/>
                      <a:pt x="1001" y="140"/>
                    </a:cubicBezTo>
                    <a:cubicBezTo>
                      <a:pt x="861" y="0"/>
                      <a:pt x="861" y="0"/>
                      <a:pt x="861" y="0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199" y="1060"/>
                      <a:pt x="199" y="1060"/>
                      <a:pt x="199" y="1060"/>
                    </a:cubicBezTo>
                    <a:cubicBezTo>
                      <a:pt x="189" y="1077"/>
                      <a:pt x="191" y="1099"/>
                      <a:pt x="206" y="1114"/>
                    </a:cubicBezTo>
                    <a:close/>
                    <a:moveTo>
                      <a:pt x="1042" y="160"/>
                    </a:moveTo>
                    <a:cubicBezTo>
                      <a:pt x="1051" y="168"/>
                      <a:pt x="1051" y="182"/>
                      <a:pt x="1042" y="190"/>
                    </a:cubicBezTo>
                    <a:cubicBezTo>
                      <a:pt x="1034" y="199"/>
                      <a:pt x="1020" y="199"/>
                      <a:pt x="1012" y="190"/>
                    </a:cubicBezTo>
                    <a:cubicBezTo>
                      <a:pt x="1004" y="182"/>
                      <a:pt x="1004" y="168"/>
                      <a:pt x="1012" y="160"/>
                    </a:cubicBezTo>
                    <a:cubicBezTo>
                      <a:pt x="1020" y="152"/>
                      <a:pt x="1034" y="152"/>
                      <a:pt x="1042" y="160"/>
                    </a:cubicBezTo>
                    <a:close/>
                    <a:moveTo>
                      <a:pt x="222" y="1068"/>
                    </a:moveTo>
                    <a:cubicBezTo>
                      <a:pt x="230" y="1059"/>
                      <a:pt x="244" y="1059"/>
                      <a:pt x="252" y="1068"/>
                    </a:cubicBezTo>
                    <a:cubicBezTo>
                      <a:pt x="261" y="1076"/>
                      <a:pt x="261" y="1089"/>
                      <a:pt x="252" y="1098"/>
                    </a:cubicBezTo>
                    <a:cubicBezTo>
                      <a:pt x="244" y="1106"/>
                      <a:pt x="230" y="1106"/>
                      <a:pt x="222" y="1098"/>
                    </a:cubicBezTo>
                    <a:cubicBezTo>
                      <a:pt x="214" y="1089"/>
                      <a:pt x="214" y="1076"/>
                      <a:pt x="222" y="10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4" name="Freeform 13"/>
              <p:cNvSpPr>
                <a:spLocks noEditPoints="1"/>
              </p:cNvSpPr>
              <p:nvPr/>
            </p:nvSpPr>
            <p:spPr bwMode="auto">
              <a:xfrm>
                <a:off x="4146550" y="511175"/>
                <a:ext cx="1046163" cy="1754188"/>
              </a:xfrm>
              <a:custGeom>
                <a:avLst/>
                <a:gdLst>
                  <a:gd name="T0" fmla="*/ 79 w 657"/>
                  <a:gd name="T1" fmla="*/ 1085 h 1102"/>
                  <a:gd name="T2" fmla="*/ 79 w 657"/>
                  <a:gd name="T3" fmla="*/ 1022 h 1102"/>
                  <a:gd name="T4" fmla="*/ 50 w 657"/>
                  <a:gd name="T5" fmla="*/ 1010 h 1102"/>
                  <a:gd name="T6" fmla="*/ 50 w 657"/>
                  <a:gd name="T7" fmla="*/ 609 h 1102"/>
                  <a:gd name="T8" fmla="*/ 579 w 657"/>
                  <a:gd name="T9" fmla="*/ 81 h 1102"/>
                  <a:gd name="T10" fmla="*/ 640 w 657"/>
                  <a:gd name="T11" fmla="*/ 79 h 1102"/>
                  <a:gd name="T12" fmla="*/ 640 w 657"/>
                  <a:gd name="T13" fmla="*/ 17 h 1102"/>
                  <a:gd name="T14" fmla="*/ 577 w 657"/>
                  <a:gd name="T15" fmla="*/ 17 h 1102"/>
                  <a:gd name="T16" fmla="*/ 572 w 657"/>
                  <a:gd name="T17" fmla="*/ 72 h 1102"/>
                  <a:gd name="T18" fmla="*/ 39 w 657"/>
                  <a:gd name="T19" fmla="*/ 605 h 1102"/>
                  <a:gd name="T20" fmla="*/ 39 w 657"/>
                  <a:gd name="T21" fmla="*/ 1010 h 1102"/>
                  <a:gd name="T22" fmla="*/ 17 w 657"/>
                  <a:gd name="T23" fmla="*/ 1022 h 1102"/>
                  <a:gd name="T24" fmla="*/ 17 w 657"/>
                  <a:gd name="T25" fmla="*/ 1085 h 1102"/>
                  <a:gd name="T26" fmla="*/ 79 w 657"/>
                  <a:gd name="T27" fmla="*/ 1085 h 1102"/>
                  <a:gd name="T28" fmla="*/ 593 w 657"/>
                  <a:gd name="T29" fmla="*/ 33 h 1102"/>
                  <a:gd name="T30" fmla="*/ 624 w 657"/>
                  <a:gd name="T31" fmla="*/ 33 h 1102"/>
                  <a:gd name="T32" fmla="*/ 624 w 657"/>
                  <a:gd name="T33" fmla="*/ 63 h 1102"/>
                  <a:gd name="T34" fmla="*/ 593 w 657"/>
                  <a:gd name="T35" fmla="*/ 63 h 1102"/>
                  <a:gd name="T36" fmla="*/ 593 w 657"/>
                  <a:gd name="T37" fmla="*/ 33 h 1102"/>
                  <a:gd name="T38" fmla="*/ 33 w 657"/>
                  <a:gd name="T39" fmla="*/ 1038 h 1102"/>
                  <a:gd name="T40" fmla="*/ 63 w 657"/>
                  <a:gd name="T41" fmla="*/ 1038 h 1102"/>
                  <a:gd name="T42" fmla="*/ 63 w 657"/>
                  <a:gd name="T43" fmla="*/ 1069 h 1102"/>
                  <a:gd name="T44" fmla="*/ 33 w 657"/>
                  <a:gd name="T45" fmla="*/ 1069 h 1102"/>
                  <a:gd name="T46" fmla="*/ 33 w 657"/>
                  <a:gd name="T47" fmla="*/ 1038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7" h="1102">
                    <a:moveTo>
                      <a:pt x="79" y="1085"/>
                    </a:moveTo>
                    <a:cubicBezTo>
                      <a:pt x="96" y="1067"/>
                      <a:pt x="96" y="1039"/>
                      <a:pt x="79" y="1022"/>
                    </a:cubicBezTo>
                    <a:cubicBezTo>
                      <a:pt x="71" y="1014"/>
                      <a:pt x="61" y="1010"/>
                      <a:pt x="50" y="1010"/>
                    </a:cubicBezTo>
                    <a:cubicBezTo>
                      <a:pt x="50" y="609"/>
                      <a:pt x="50" y="609"/>
                      <a:pt x="50" y="609"/>
                    </a:cubicBezTo>
                    <a:cubicBezTo>
                      <a:pt x="579" y="81"/>
                      <a:pt x="579" y="81"/>
                      <a:pt x="579" y="81"/>
                    </a:cubicBezTo>
                    <a:cubicBezTo>
                      <a:pt x="596" y="96"/>
                      <a:pt x="623" y="96"/>
                      <a:pt x="640" y="79"/>
                    </a:cubicBezTo>
                    <a:cubicBezTo>
                      <a:pt x="657" y="62"/>
                      <a:pt x="657" y="34"/>
                      <a:pt x="640" y="17"/>
                    </a:cubicBezTo>
                    <a:cubicBezTo>
                      <a:pt x="622" y="0"/>
                      <a:pt x="595" y="0"/>
                      <a:pt x="577" y="17"/>
                    </a:cubicBezTo>
                    <a:cubicBezTo>
                      <a:pt x="562" y="32"/>
                      <a:pt x="560" y="55"/>
                      <a:pt x="572" y="72"/>
                    </a:cubicBezTo>
                    <a:cubicBezTo>
                      <a:pt x="39" y="605"/>
                      <a:pt x="39" y="605"/>
                      <a:pt x="39" y="605"/>
                    </a:cubicBezTo>
                    <a:cubicBezTo>
                      <a:pt x="39" y="1010"/>
                      <a:pt x="39" y="1010"/>
                      <a:pt x="39" y="1010"/>
                    </a:cubicBezTo>
                    <a:cubicBezTo>
                      <a:pt x="31" y="1012"/>
                      <a:pt x="23" y="1016"/>
                      <a:pt x="17" y="1022"/>
                    </a:cubicBezTo>
                    <a:cubicBezTo>
                      <a:pt x="0" y="1039"/>
                      <a:pt x="0" y="1067"/>
                      <a:pt x="17" y="1085"/>
                    </a:cubicBezTo>
                    <a:cubicBezTo>
                      <a:pt x="34" y="1102"/>
                      <a:pt x="62" y="1102"/>
                      <a:pt x="79" y="1085"/>
                    </a:cubicBezTo>
                    <a:close/>
                    <a:moveTo>
                      <a:pt x="593" y="33"/>
                    </a:moveTo>
                    <a:cubicBezTo>
                      <a:pt x="602" y="24"/>
                      <a:pt x="615" y="24"/>
                      <a:pt x="624" y="33"/>
                    </a:cubicBezTo>
                    <a:cubicBezTo>
                      <a:pt x="632" y="41"/>
                      <a:pt x="632" y="55"/>
                      <a:pt x="624" y="63"/>
                    </a:cubicBezTo>
                    <a:cubicBezTo>
                      <a:pt x="615" y="71"/>
                      <a:pt x="602" y="71"/>
                      <a:pt x="593" y="63"/>
                    </a:cubicBezTo>
                    <a:cubicBezTo>
                      <a:pt x="585" y="55"/>
                      <a:pt x="585" y="41"/>
                      <a:pt x="593" y="33"/>
                    </a:cubicBezTo>
                    <a:close/>
                    <a:moveTo>
                      <a:pt x="33" y="1038"/>
                    </a:moveTo>
                    <a:cubicBezTo>
                      <a:pt x="41" y="1030"/>
                      <a:pt x="55" y="1030"/>
                      <a:pt x="63" y="1038"/>
                    </a:cubicBezTo>
                    <a:cubicBezTo>
                      <a:pt x="71" y="1047"/>
                      <a:pt x="71" y="1060"/>
                      <a:pt x="63" y="1069"/>
                    </a:cubicBezTo>
                    <a:cubicBezTo>
                      <a:pt x="55" y="1077"/>
                      <a:pt x="41" y="1077"/>
                      <a:pt x="33" y="1069"/>
                    </a:cubicBezTo>
                    <a:cubicBezTo>
                      <a:pt x="24" y="1060"/>
                      <a:pt x="24" y="1047"/>
                      <a:pt x="33" y="10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5" name="Freeform 14"/>
              <p:cNvSpPr>
                <a:spLocks noEditPoints="1"/>
              </p:cNvSpPr>
              <p:nvPr/>
            </p:nvSpPr>
            <p:spPr bwMode="auto">
              <a:xfrm>
                <a:off x="4311650" y="557212"/>
                <a:ext cx="1046163" cy="1779588"/>
              </a:xfrm>
              <a:custGeom>
                <a:avLst/>
                <a:gdLst>
                  <a:gd name="T0" fmla="*/ 79 w 657"/>
                  <a:gd name="T1" fmla="*/ 1101 h 1118"/>
                  <a:gd name="T2" fmla="*/ 79 w 657"/>
                  <a:gd name="T3" fmla="*/ 1039 h 1118"/>
                  <a:gd name="T4" fmla="*/ 51 w 657"/>
                  <a:gd name="T5" fmla="*/ 1026 h 1118"/>
                  <a:gd name="T6" fmla="*/ 51 w 657"/>
                  <a:gd name="T7" fmla="*/ 620 h 1118"/>
                  <a:gd name="T8" fmla="*/ 585 w 657"/>
                  <a:gd name="T9" fmla="*/ 86 h 1118"/>
                  <a:gd name="T10" fmla="*/ 640 w 657"/>
                  <a:gd name="T11" fmla="*/ 80 h 1118"/>
                  <a:gd name="T12" fmla="*/ 640 w 657"/>
                  <a:gd name="T13" fmla="*/ 17 h 1118"/>
                  <a:gd name="T14" fmla="*/ 577 w 657"/>
                  <a:gd name="T15" fmla="*/ 17 h 1118"/>
                  <a:gd name="T16" fmla="*/ 577 w 657"/>
                  <a:gd name="T17" fmla="*/ 78 h 1118"/>
                  <a:gd name="T18" fmla="*/ 39 w 657"/>
                  <a:gd name="T19" fmla="*/ 616 h 1118"/>
                  <a:gd name="T20" fmla="*/ 39 w 657"/>
                  <a:gd name="T21" fmla="*/ 1027 h 1118"/>
                  <a:gd name="T22" fmla="*/ 17 w 657"/>
                  <a:gd name="T23" fmla="*/ 1039 h 1118"/>
                  <a:gd name="T24" fmla="*/ 17 w 657"/>
                  <a:gd name="T25" fmla="*/ 1101 h 1118"/>
                  <a:gd name="T26" fmla="*/ 79 w 657"/>
                  <a:gd name="T27" fmla="*/ 1101 h 1118"/>
                  <a:gd name="T28" fmla="*/ 593 w 657"/>
                  <a:gd name="T29" fmla="*/ 33 h 1118"/>
                  <a:gd name="T30" fmla="*/ 624 w 657"/>
                  <a:gd name="T31" fmla="*/ 33 h 1118"/>
                  <a:gd name="T32" fmla="*/ 624 w 657"/>
                  <a:gd name="T33" fmla="*/ 63 h 1118"/>
                  <a:gd name="T34" fmla="*/ 593 w 657"/>
                  <a:gd name="T35" fmla="*/ 63 h 1118"/>
                  <a:gd name="T36" fmla="*/ 593 w 657"/>
                  <a:gd name="T37" fmla="*/ 33 h 1118"/>
                  <a:gd name="T38" fmla="*/ 33 w 657"/>
                  <a:gd name="T39" fmla="*/ 1055 h 1118"/>
                  <a:gd name="T40" fmla="*/ 63 w 657"/>
                  <a:gd name="T41" fmla="*/ 1055 h 1118"/>
                  <a:gd name="T42" fmla="*/ 63 w 657"/>
                  <a:gd name="T43" fmla="*/ 1085 h 1118"/>
                  <a:gd name="T44" fmla="*/ 33 w 657"/>
                  <a:gd name="T45" fmla="*/ 1085 h 1118"/>
                  <a:gd name="T46" fmla="*/ 33 w 657"/>
                  <a:gd name="T47" fmla="*/ 105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7" h="1118">
                    <a:moveTo>
                      <a:pt x="79" y="1101"/>
                    </a:moveTo>
                    <a:cubicBezTo>
                      <a:pt x="96" y="1084"/>
                      <a:pt x="96" y="1056"/>
                      <a:pt x="79" y="1039"/>
                    </a:cubicBezTo>
                    <a:cubicBezTo>
                      <a:pt x="71" y="1031"/>
                      <a:pt x="61" y="1026"/>
                      <a:pt x="51" y="1026"/>
                    </a:cubicBezTo>
                    <a:cubicBezTo>
                      <a:pt x="51" y="620"/>
                      <a:pt x="51" y="620"/>
                      <a:pt x="51" y="620"/>
                    </a:cubicBezTo>
                    <a:cubicBezTo>
                      <a:pt x="585" y="86"/>
                      <a:pt x="585" y="86"/>
                      <a:pt x="585" y="86"/>
                    </a:cubicBezTo>
                    <a:cubicBezTo>
                      <a:pt x="602" y="96"/>
                      <a:pt x="625" y="94"/>
                      <a:pt x="640" y="80"/>
                    </a:cubicBezTo>
                    <a:cubicBezTo>
                      <a:pt x="657" y="62"/>
                      <a:pt x="657" y="34"/>
                      <a:pt x="640" y="17"/>
                    </a:cubicBezTo>
                    <a:cubicBezTo>
                      <a:pt x="623" y="0"/>
                      <a:pt x="595" y="0"/>
                      <a:pt x="577" y="17"/>
                    </a:cubicBezTo>
                    <a:cubicBezTo>
                      <a:pt x="561" y="34"/>
                      <a:pt x="560" y="61"/>
                      <a:pt x="577" y="78"/>
                    </a:cubicBezTo>
                    <a:cubicBezTo>
                      <a:pt x="39" y="616"/>
                      <a:pt x="39" y="616"/>
                      <a:pt x="39" y="616"/>
                    </a:cubicBezTo>
                    <a:cubicBezTo>
                      <a:pt x="39" y="1027"/>
                      <a:pt x="39" y="1027"/>
                      <a:pt x="39" y="1027"/>
                    </a:cubicBezTo>
                    <a:cubicBezTo>
                      <a:pt x="31" y="1028"/>
                      <a:pt x="23" y="1032"/>
                      <a:pt x="17" y="1039"/>
                    </a:cubicBezTo>
                    <a:cubicBezTo>
                      <a:pt x="0" y="1056"/>
                      <a:pt x="0" y="1084"/>
                      <a:pt x="17" y="1101"/>
                    </a:cubicBezTo>
                    <a:cubicBezTo>
                      <a:pt x="34" y="1118"/>
                      <a:pt x="62" y="1118"/>
                      <a:pt x="79" y="1101"/>
                    </a:cubicBezTo>
                    <a:close/>
                    <a:moveTo>
                      <a:pt x="593" y="33"/>
                    </a:moveTo>
                    <a:cubicBezTo>
                      <a:pt x="602" y="25"/>
                      <a:pt x="615" y="25"/>
                      <a:pt x="624" y="33"/>
                    </a:cubicBezTo>
                    <a:cubicBezTo>
                      <a:pt x="632" y="42"/>
                      <a:pt x="632" y="55"/>
                      <a:pt x="624" y="63"/>
                    </a:cubicBezTo>
                    <a:cubicBezTo>
                      <a:pt x="615" y="72"/>
                      <a:pt x="602" y="72"/>
                      <a:pt x="593" y="63"/>
                    </a:cubicBezTo>
                    <a:cubicBezTo>
                      <a:pt x="585" y="55"/>
                      <a:pt x="585" y="42"/>
                      <a:pt x="593" y="33"/>
                    </a:cubicBezTo>
                    <a:close/>
                    <a:moveTo>
                      <a:pt x="33" y="1055"/>
                    </a:moveTo>
                    <a:cubicBezTo>
                      <a:pt x="41" y="1046"/>
                      <a:pt x="55" y="1046"/>
                      <a:pt x="63" y="1055"/>
                    </a:cubicBezTo>
                    <a:cubicBezTo>
                      <a:pt x="72" y="1063"/>
                      <a:pt x="72" y="1077"/>
                      <a:pt x="63" y="1085"/>
                    </a:cubicBezTo>
                    <a:cubicBezTo>
                      <a:pt x="55" y="1093"/>
                      <a:pt x="41" y="1093"/>
                      <a:pt x="33" y="1085"/>
                    </a:cubicBezTo>
                    <a:cubicBezTo>
                      <a:pt x="24" y="1077"/>
                      <a:pt x="24" y="1063"/>
                      <a:pt x="33" y="10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6" name="Freeform 15"/>
              <p:cNvSpPr>
                <a:spLocks noEditPoints="1"/>
              </p:cNvSpPr>
              <p:nvPr/>
            </p:nvSpPr>
            <p:spPr bwMode="auto">
              <a:xfrm>
                <a:off x="4017963" y="1184275"/>
                <a:ext cx="153988" cy="839788"/>
              </a:xfrm>
              <a:custGeom>
                <a:avLst/>
                <a:gdLst>
                  <a:gd name="T0" fmla="*/ 80 w 97"/>
                  <a:gd name="T1" fmla="*/ 510 h 528"/>
                  <a:gd name="T2" fmla="*/ 80 w 97"/>
                  <a:gd name="T3" fmla="*/ 448 h 528"/>
                  <a:gd name="T4" fmla="*/ 47 w 97"/>
                  <a:gd name="T5" fmla="*/ 435 h 528"/>
                  <a:gd name="T6" fmla="*/ 47 w 97"/>
                  <a:gd name="T7" fmla="*/ 92 h 528"/>
                  <a:gd name="T8" fmla="*/ 80 w 97"/>
                  <a:gd name="T9" fmla="*/ 80 h 528"/>
                  <a:gd name="T10" fmla="*/ 80 w 97"/>
                  <a:gd name="T11" fmla="*/ 17 h 528"/>
                  <a:gd name="T12" fmla="*/ 18 w 97"/>
                  <a:gd name="T13" fmla="*/ 17 h 528"/>
                  <a:gd name="T14" fmla="*/ 18 w 97"/>
                  <a:gd name="T15" fmla="*/ 80 h 528"/>
                  <a:gd name="T16" fmla="*/ 36 w 97"/>
                  <a:gd name="T17" fmla="*/ 90 h 528"/>
                  <a:gd name="T18" fmla="*/ 36 w 97"/>
                  <a:gd name="T19" fmla="*/ 437 h 528"/>
                  <a:gd name="T20" fmla="*/ 18 w 97"/>
                  <a:gd name="T21" fmla="*/ 448 h 528"/>
                  <a:gd name="T22" fmla="*/ 18 w 97"/>
                  <a:gd name="T23" fmla="*/ 510 h 528"/>
                  <a:gd name="T24" fmla="*/ 80 w 97"/>
                  <a:gd name="T25" fmla="*/ 510 h 528"/>
                  <a:gd name="T26" fmla="*/ 34 w 97"/>
                  <a:gd name="T27" fmla="*/ 33 h 528"/>
                  <a:gd name="T28" fmla="*/ 64 w 97"/>
                  <a:gd name="T29" fmla="*/ 33 h 528"/>
                  <a:gd name="T30" fmla="*/ 64 w 97"/>
                  <a:gd name="T31" fmla="*/ 64 h 528"/>
                  <a:gd name="T32" fmla="*/ 34 w 97"/>
                  <a:gd name="T33" fmla="*/ 64 h 528"/>
                  <a:gd name="T34" fmla="*/ 34 w 97"/>
                  <a:gd name="T35" fmla="*/ 33 h 528"/>
                  <a:gd name="T36" fmla="*/ 34 w 97"/>
                  <a:gd name="T37" fmla="*/ 464 h 528"/>
                  <a:gd name="T38" fmla="*/ 64 w 97"/>
                  <a:gd name="T39" fmla="*/ 464 h 528"/>
                  <a:gd name="T40" fmla="*/ 64 w 97"/>
                  <a:gd name="T41" fmla="*/ 494 h 528"/>
                  <a:gd name="T42" fmla="*/ 34 w 97"/>
                  <a:gd name="T43" fmla="*/ 494 h 528"/>
                  <a:gd name="T44" fmla="*/ 34 w 97"/>
                  <a:gd name="T45" fmla="*/ 464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7" h="528">
                    <a:moveTo>
                      <a:pt x="80" y="510"/>
                    </a:moveTo>
                    <a:cubicBezTo>
                      <a:pt x="97" y="493"/>
                      <a:pt x="97" y="465"/>
                      <a:pt x="80" y="448"/>
                    </a:cubicBezTo>
                    <a:cubicBezTo>
                      <a:pt x="71" y="439"/>
                      <a:pt x="59" y="435"/>
                      <a:pt x="47" y="435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59" y="93"/>
                      <a:pt x="71" y="89"/>
                      <a:pt x="80" y="80"/>
                    </a:cubicBezTo>
                    <a:cubicBezTo>
                      <a:pt x="97" y="62"/>
                      <a:pt x="97" y="34"/>
                      <a:pt x="80" y="17"/>
                    </a:cubicBezTo>
                    <a:cubicBezTo>
                      <a:pt x="63" y="0"/>
                      <a:pt x="35" y="0"/>
                      <a:pt x="18" y="17"/>
                    </a:cubicBezTo>
                    <a:cubicBezTo>
                      <a:pt x="0" y="34"/>
                      <a:pt x="0" y="62"/>
                      <a:pt x="18" y="80"/>
                    </a:cubicBezTo>
                    <a:cubicBezTo>
                      <a:pt x="23" y="85"/>
                      <a:pt x="29" y="88"/>
                      <a:pt x="36" y="90"/>
                    </a:cubicBezTo>
                    <a:cubicBezTo>
                      <a:pt x="36" y="437"/>
                      <a:pt x="36" y="437"/>
                      <a:pt x="36" y="437"/>
                    </a:cubicBezTo>
                    <a:cubicBezTo>
                      <a:pt x="29" y="439"/>
                      <a:pt x="23" y="443"/>
                      <a:pt x="18" y="448"/>
                    </a:cubicBezTo>
                    <a:cubicBezTo>
                      <a:pt x="0" y="465"/>
                      <a:pt x="0" y="493"/>
                      <a:pt x="18" y="510"/>
                    </a:cubicBezTo>
                    <a:cubicBezTo>
                      <a:pt x="35" y="528"/>
                      <a:pt x="63" y="528"/>
                      <a:pt x="80" y="510"/>
                    </a:cubicBezTo>
                    <a:close/>
                    <a:moveTo>
                      <a:pt x="34" y="33"/>
                    </a:moveTo>
                    <a:cubicBezTo>
                      <a:pt x="42" y="25"/>
                      <a:pt x="56" y="25"/>
                      <a:pt x="64" y="33"/>
                    </a:cubicBezTo>
                    <a:cubicBezTo>
                      <a:pt x="72" y="42"/>
                      <a:pt x="72" y="55"/>
                      <a:pt x="64" y="64"/>
                    </a:cubicBezTo>
                    <a:cubicBezTo>
                      <a:pt x="56" y="72"/>
                      <a:pt x="42" y="72"/>
                      <a:pt x="34" y="64"/>
                    </a:cubicBezTo>
                    <a:cubicBezTo>
                      <a:pt x="25" y="55"/>
                      <a:pt x="25" y="42"/>
                      <a:pt x="34" y="33"/>
                    </a:cubicBezTo>
                    <a:close/>
                    <a:moveTo>
                      <a:pt x="34" y="464"/>
                    </a:moveTo>
                    <a:cubicBezTo>
                      <a:pt x="42" y="456"/>
                      <a:pt x="56" y="456"/>
                      <a:pt x="64" y="464"/>
                    </a:cubicBezTo>
                    <a:cubicBezTo>
                      <a:pt x="72" y="472"/>
                      <a:pt x="72" y="486"/>
                      <a:pt x="64" y="494"/>
                    </a:cubicBezTo>
                    <a:cubicBezTo>
                      <a:pt x="56" y="503"/>
                      <a:pt x="42" y="503"/>
                      <a:pt x="34" y="494"/>
                    </a:cubicBezTo>
                    <a:cubicBezTo>
                      <a:pt x="25" y="486"/>
                      <a:pt x="25" y="472"/>
                      <a:pt x="34" y="4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7" name="Freeform 16"/>
              <p:cNvSpPr>
                <a:spLocks noEditPoints="1"/>
              </p:cNvSpPr>
              <p:nvPr/>
            </p:nvSpPr>
            <p:spPr bwMode="auto">
              <a:xfrm>
                <a:off x="3035300" y="2309812"/>
                <a:ext cx="1066800" cy="1065213"/>
              </a:xfrm>
              <a:custGeom>
                <a:avLst/>
                <a:gdLst>
                  <a:gd name="T0" fmla="*/ 80 w 671"/>
                  <a:gd name="T1" fmla="*/ 653 h 670"/>
                  <a:gd name="T2" fmla="*/ 83 w 671"/>
                  <a:gd name="T3" fmla="*/ 595 h 670"/>
                  <a:gd name="T4" fmla="*/ 596 w 671"/>
                  <a:gd name="T5" fmla="*/ 83 h 670"/>
                  <a:gd name="T6" fmla="*/ 654 w 671"/>
                  <a:gd name="T7" fmla="*/ 79 h 670"/>
                  <a:gd name="T8" fmla="*/ 654 w 671"/>
                  <a:gd name="T9" fmla="*/ 17 h 670"/>
                  <a:gd name="T10" fmla="*/ 591 w 671"/>
                  <a:gd name="T11" fmla="*/ 17 h 670"/>
                  <a:gd name="T12" fmla="*/ 588 w 671"/>
                  <a:gd name="T13" fmla="*/ 75 h 670"/>
                  <a:gd name="T14" fmla="*/ 75 w 671"/>
                  <a:gd name="T15" fmla="*/ 587 h 670"/>
                  <a:gd name="T16" fmla="*/ 17 w 671"/>
                  <a:gd name="T17" fmla="*/ 591 h 670"/>
                  <a:gd name="T18" fmla="*/ 17 w 671"/>
                  <a:gd name="T19" fmla="*/ 653 h 670"/>
                  <a:gd name="T20" fmla="*/ 80 w 671"/>
                  <a:gd name="T21" fmla="*/ 653 h 670"/>
                  <a:gd name="T22" fmla="*/ 607 w 671"/>
                  <a:gd name="T23" fmla="*/ 33 h 670"/>
                  <a:gd name="T24" fmla="*/ 638 w 671"/>
                  <a:gd name="T25" fmla="*/ 33 h 670"/>
                  <a:gd name="T26" fmla="*/ 638 w 671"/>
                  <a:gd name="T27" fmla="*/ 63 h 670"/>
                  <a:gd name="T28" fmla="*/ 607 w 671"/>
                  <a:gd name="T29" fmla="*/ 63 h 670"/>
                  <a:gd name="T30" fmla="*/ 607 w 671"/>
                  <a:gd name="T31" fmla="*/ 33 h 670"/>
                  <a:gd name="T32" fmla="*/ 33 w 671"/>
                  <a:gd name="T33" fmla="*/ 607 h 670"/>
                  <a:gd name="T34" fmla="*/ 64 w 671"/>
                  <a:gd name="T35" fmla="*/ 607 h 670"/>
                  <a:gd name="T36" fmla="*/ 64 w 671"/>
                  <a:gd name="T37" fmla="*/ 637 h 670"/>
                  <a:gd name="T38" fmla="*/ 33 w 671"/>
                  <a:gd name="T39" fmla="*/ 637 h 670"/>
                  <a:gd name="T40" fmla="*/ 33 w 671"/>
                  <a:gd name="T41" fmla="*/ 607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1" h="670">
                    <a:moveTo>
                      <a:pt x="80" y="653"/>
                    </a:moveTo>
                    <a:cubicBezTo>
                      <a:pt x="96" y="637"/>
                      <a:pt x="97" y="613"/>
                      <a:pt x="83" y="595"/>
                    </a:cubicBezTo>
                    <a:cubicBezTo>
                      <a:pt x="596" y="83"/>
                      <a:pt x="596" y="83"/>
                      <a:pt x="596" y="83"/>
                    </a:cubicBezTo>
                    <a:cubicBezTo>
                      <a:pt x="613" y="96"/>
                      <a:pt x="638" y="95"/>
                      <a:pt x="654" y="79"/>
                    </a:cubicBezTo>
                    <a:cubicBezTo>
                      <a:pt x="671" y="62"/>
                      <a:pt x="671" y="34"/>
                      <a:pt x="654" y="17"/>
                    </a:cubicBezTo>
                    <a:cubicBezTo>
                      <a:pt x="636" y="0"/>
                      <a:pt x="608" y="0"/>
                      <a:pt x="591" y="17"/>
                    </a:cubicBezTo>
                    <a:cubicBezTo>
                      <a:pt x="575" y="33"/>
                      <a:pt x="574" y="58"/>
                      <a:pt x="588" y="75"/>
                    </a:cubicBezTo>
                    <a:cubicBezTo>
                      <a:pt x="75" y="587"/>
                      <a:pt x="75" y="587"/>
                      <a:pt x="75" y="587"/>
                    </a:cubicBezTo>
                    <a:cubicBezTo>
                      <a:pt x="58" y="574"/>
                      <a:pt x="33" y="575"/>
                      <a:pt x="17" y="591"/>
                    </a:cubicBezTo>
                    <a:cubicBezTo>
                      <a:pt x="0" y="608"/>
                      <a:pt x="0" y="636"/>
                      <a:pt x="17" y="653"/>
                    </a:cubicBezTo>
                    <a:cubicBezTo>
                      <a:pt x="35" y="670"/>
                      <a:pt x="63" y="670"/>
                      <a:pt x="80" y="653"/>
                    </a:cubicBezTo>
                    <a:close/>
                    <a:moveTo>
                      <a:pt x="607" y="33"/>
                    </a:moveTo>
                    <a:cubicBezTo>
                      <a:pt x="616" y="25"/>
                      <a:pt x="629" y="25"/>
                      <a:pt x="638" y="33"/>
                    </a:cubicBezTo>
                    <a:cubicBezTo>
                      <a:pt x="646" y="41"/>
                      <a:pt x="646" y="55"/>
                      <a:pt x="638" y="63"/>
                    </a:cubicBezTo>
                    <a:cubicBezTo>
                      <a:pt x="629" y="72"/>
                      <a:pt x="616" y="72"/>
                      <a:pt x="607" y="63"/>
                    </a:cubicBezTo>
                    <a:cubicBezTo>
                      <a:pt x="599" y="55"/>
                      <a:pt x="599" y="41"/>
                      <a:pt x="607" y="33"/>
                    </a:cubicBezTo>
                    <a:close/>
                    <a:moveTo>
                      <a:pt x="33" y="607"/>
                    </a:moveTo>
                    <a:cubicBezTo>
                      <a:pt x="42" y="599"/>
                      <a:pt x="55" y="599"/>
                      <a:pt x="64" y="607"/>
                    </a:cubicBezTo>
                    <a:cubicBezTo>
                      <a:pt x="72" y="615"/>
                      <a:pt x="72" y="629"/>
                      <a:pt x="64" y="637"/>
                    </a:cubicBezTo>
                    <a:cubicBezTo>
                      <a:pt x="55" y="646"/>
                      <a:pt x="42" y="646"/>
                      <a:pt x="33" y="637"/>
                    </a:cubicBezTo>
                    <a:cubicBezTo>
                      <a:pt x="25" y="629"/>
                      <a:pt x="25" y="615"/>
                      <a:pt x="33" y="6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8" name="Freeform 17"/>
              <p:cNvSpPr>
                <a:spLocks noEditPoints="1"/>
              </p:cNvSpPr>
              <p:nvPr/>
            </p:nvSpPr>
            <p:spPr bwMode="auto">
              <a:xfrm>
                <a:off x="2711450" y="2643187"/>
                <a:ext cx="1785938" cy="1785938"/>
              </a:xfrm>
              <a:custGeom>
                <a:avLst/>
                <a:gdLst>
                  <a:gd name="T0" fmla="*/ 79 w 1122"/>
                  <a:gd name="T1" fmla="*/ 1105 h 1122"/>
                  <a:gd name="T2" fmla="*/ 83 w 1122"/>
                  <a:gd name="T3" fmla="*/ 1047 h 1122"/>
                  <a:gd name="T4" fmla="*/ 1046 w 1122"/>
                  <a:gd name="T5" fmla="*/ 83 h 1122"/>
                  <a:gd name="T6" fmla="*/ 1104 w 1122"/>
                  <a:gd name="T7" fmla="*/ 80 h 1122"/>
                  <a:gd name="T8" fmla="*/ 1104 w 1122"/>
                  <a:gd name="T9" fmla="*/ 17 h 1122"/>
                  <a:gd name="T10" fmla="*/ 1042 w 1122"/>
                  <a:gd name="T11" fmla="*/ 17 h 1122"/>
                  <a:gd name="T12" fmla="*/ 1038 w 1122"/>
                  <a:gd name="T13" fmla="*/ 75 h 1122"/>
                  <a:gd name="T14" fmla="*/ 75 w 1122"/>
                  <a:gd name="T15" fmla="*/ 1039 h 1122"/>
                  <a:gd name="T16" fmla="*/ 17 w 1122"/>
                  <a:gd name="T17" fmla="*/ 1042 h 1122"/>
                  <a:gd name="T18" fmla="*/ 17 w 1122"/>
                  <a:gd name="T19" fmla="*/ 1105 h 1122"/>
                  <a:gd name="T20" fmla="*/ 79 w 1122"/>
                  <a:gd name="T21" fmla="*/ 1105 h 1122"/>
                  <a:gd name="T22" fmla="*/ 1058 w 1122"/>
                  <a:gd name="T23" fmla="*/ 33 h 1122"/>
                  <a:gd name="T24" fmla="*/ 1088 w 1122"/>
                  <a:gd name="T25" fmla="*/ 33 h 1122"/>
                  <a:gd name="T26" fmla="*/ 1088 w 1122"/>
                  <a:gd name="T27" fmla="*/ 64 h 1122"/>
                  <a:gd name="T28" fmla="*/ 1058 w 1122"/>
                  <a:gd name="T29" fmla="*/ 64 h 1122"/>
                  <a:gd name="T30" fmla="*/ 1058 w 1122"/>
                  <a:gd name="T31" fmla="*/ 33 h 1122"/>
                  <a:gd name="T32" fmla="*/ 33 w 1122"/>
                  <a:gd name="T33" fmla="*/ 1058 h 1122"/>
                  <a:gd name="T34" fmla="*/ 63 w 1122"/>
                  <a:gd name="T35" fmla="*/ 1058 h 1122"/>
                  <a:gd name="T36" fmla="*/ 63 w 1122"/>
                  <a:gd name="T37" fmla="*/ 1089 h 1122"/>
                  <a:gd name="T38" fmla="*/ 33 w 1122"/>
                  <a:gd name="T39" fmla="*/ 1089 h 1122"/>
                  <a:gd name="T40" fmla="*/ 33 w 1122"/>
                  <a:gd name="T41" fmla="*/ 1058 h 1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22" h="1122">
                    <a:moveTo>
                      <a:pt x="79" y="1105"/>
                    </a:moveTo>
                    <a:cubicBezTo>
                      <a:pt x="95" y="1089"/>
                      <a:pt x="96" y="1064"/>
                      <a:pt x="83" y="1047"/>
                    </a:cubicBezTo>
                    <a:cubicBezTo>
                      <a:pt x="1046" y="83"/>
                      <a:pt x="1046" y="83"/>
                      <a:pt x="1046" y="83"/>
                    </a:cubicBezTo>
                    <a:cubicBezTo>
                      <a:pt x="1064" y="97"/>
                      <a:pt x="1089" y="96"/>
                      <a:pt x="1104" y="80"/>
                    </a:cubicBezTo>
                    <a:cubicBezTo>
                      <a:pt x="1122" y="63"/>
                      <a:pt x="1122" y="35"/>
                      <a:pt x="1104" y="17"/>
                    </a:cubicBezTo>
                    <a:cubicBezTo>
                      <a:pt x="1087" y="0"/>
                      <a:pt x="1059" y="0"/>
                      <a:pt x="1042" y="17"/>
                    </a:cubicBezTo>
                    <a:cubicBezTo>
                      <a:pt x="1026" y="33"/>
                      <a:pt x="1025" y="58"/>
                      <a:pt x="1038" y="75"/>
                    </a:cubicBezTo>
                    <a:cubicBezTo>
                      <a:pt x="75" y="1039"/>
                      <a:pt x="75" y="1039"/>
                      <a:pt x="75" y="1039"/>
                    </a:cubicBezTo>
                    <a:cubicBezTo>
                      <a:pt x="58" y="1026"/>
                      <a:pt x="33" y="1027"/>
                      <a:pt x="17" y="1042"/>
                    </a:cubicBezTo>
                    <a:cubicBezTo>
                      <a:pt x="0" y="1060"/>
                      <a:pt x="0" y="1088"/>
                      <a:pt x="17" y="1105"/>
                    </a:cubicBezTo>
                    <a:cubicBezTo>
                      <a:pt x="34" y="1122"/>
                      <a:pt x="62" y="1122"/>
                      <a:pt x="79" y="1105"/>
                    </a:cubicBezTo>
                    <a:close/>
                    <a:moveTo>
                      <a:pt x="1058" y="33"/>
                    </a:moveTo>
                    <a:cubicBezTo>
                      <a:pt x="1066" y="25"/>
                      <a:pt x="1080" y="25"/>
                      <a:pt x="1088" y="33"/>
                    </a:cubicBezTo>
                    <a:cubicBezTo>
                      <a:pt x="1097" y="42"/>
                      <a:pt x="1097" y="55"/>
                      <a:pt x="1088" y="64"/>
                    </a:cubicBezTo>
                    <a:cubicBezTo>
                      <a:pt x="1080" y="72"/>
                      <a:pt x="1066" y="72"/>
                      <a:pt x="1058" y="64"/>
                    </a:cubicBezTo>
                    <a:cubicBezTo>
                      <a:pt x="1050" y="55"/>
                      <a:pt x="1050" y="42"/>
                      <a:pt x="1058" y="33"/>
                    </a:cubicBezTo>
                    <a:close/>
                    <a:moveTo>
                      <a:pt x="33" y="1058"/>
                    </a:moveTo>
                    <a:cubicBezTo>
                      <a:pt x="41" y="1050"/>
                      <a:pt x="55" y="1050"/>
                      <a:pt x="63" y="1058"/>
                    </a:cubicBezTo>
                    <a:cubicBezTo>
                      <a:pt x="72" y="1067"/>
                      <a:pt x="72" y="1080"/>
                      <a:pt x="63" y="1089"/>
                    </a:cubicBezTo>
                    <a:cubicBezTo>
                      <a:pt x="55" y="1097"/>
                      <a:pt x="41" y="1097"/>
                      <a:pt x="33" y="1089"/>
                    </a:cubicBezTo>
                    <a:cubicBezTo>
                      <a:pt x="25" y="1080"/>
                      <a:pt x="25" y="1067"/>
                      <a:pt x="33" y="10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9" name="Freeform 18"/>
              <p:cNvSpPr>
                <a:spLocks noEditPoints="1"/>
              </p:cNvSpPr>
              <p:nvPr/>
            </p:nvSpPr>
            <p:spPr bwMode="auto">
              <a:xfrm>
                <a:off x="2851151" y="2784475"/>
                <a:ext cx="1785938" cy="1784350"/>
              </a:xfrm>
              <a:custGeom>
                <a:avLst/>
                <a:gdLst>
                  <a:gd name="T0" fmla="*/ 79 w 1122"/>
                  <a:gd name="T1" fmla="*/ 1105 h 1122"/>
                  <a:gd name="T2" fmla="*/ 83 w 1122"/>
                  <a:gd name="T3" fmla="*/ 1047 h 1122"/>
                  <a:gd name="T4" fmla="*/ 1047 w 1122"/>
                  <a:gd name="T5" fmla="*/ 83 h 1122"/>
                  <a:gd name="T6" fmla="*/ 1105 w 1122"/>
                  <a:gd name="T7" fmla="*/ 80 h 1122"/>
                  <a:gd name="T8" fmla="*/ 1105 w 1122"/>
                  <a:gd name="T9" fmla="*/ 17 h 1122"/>
                  <a:gd name="T10" fmla="*/ 1042 w 1122"/>
                  <a:gd name="T11" fmla="*/ 17 h 1122"/>
                  <a:gd name="T12" fmla="*/ 1039 w 1122"/>
                  <a:gd name="T13" fmla="*/ 75 h 1122"/>
                  <a:gd name="T14" fmla="*/ 75 w 1122"/>
                  <a:gd name="T15" fmla="*/ 1039 h 1122"/>
                  <a:gd name="T16" fmla="*/ 17 w 1122"/>
                  <a:gd name="T17" fmla="*/ 1043 h 1122"/>
                  <a:gd name="T18" fmla="*/ 17 w 1122"/>
                  <a:gd name="T19" fmla="*/ 1105 h 1122"/>
                  <a:gd name="T20" fmla="*/ 79 w 1122"/>
                  <a:gd name="T21" fmla="*/ 1105 h 1122"/>
                  <a:gd name="T22" fmla="*/ 1058 w 1122"/>
                  <a:gd name="T23" fmla="*/ 33 h 1122"/>
                  <a:gd name="T24" fmla="*/ 1089 w 1122"/>
                  <a:gd name="T25" fmla="*/ 33 h 1122"/>
                  <a:gd name="T26" fmla="*/ 1089 w 1122"/>
                  <a:gd name="T27" fmla="*/ 64 h 1122"/>
                  <a:gd name="T28" fmla="*/ 1058 w 1122"/>
                  <a:gd name="T29" fmla="*/ 64 h 1122"/>
                  <a:gd name="T30" fmla="*/ 1058 w 1122"/>
                  <a:gd name="T31" fmla="*/ 33 h 1122"/>
                  <a:gd name="T32" fmla="*/ 33 w 1122"/>
                  <a:gd name="T33" fmla="*/ 1059 h 1122"/>
                  <a:gd name="T34" fmla="*/ 63 w 1122"/>
                  <a:gd name="T35" fmla="*/ 1059 h 1122"/>
                  <a:gd name="T36" fmla="*/ 63 w 1122"/>
                  <a:gd name="T37" fmla="*/ 1089 h 1122"/>
                  <a:gd name="T38" fmla="*/ 33 w 1122"/>
                  <a:gd name="T39" fmla="*/ 1089 h 1122"/>
                  <a:gd name="T40" fmla="*/ 33 w 1122"/>
                  <a:gd name="T41" fmla="*/ 1059 h 1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22" h="1122">
                    <a:moveTo>
                      <a:pt x="79" y="1105"/>
                    </a:moveTo>
                    <a:cubicBezTo>
                      <a:pt x="95" y="1089"/>
                      <a:pt x="96" y="1064"/>
                      <a:pt x="83" y="1047"/>
                    </a:cubicBezTo>
                    <a:cubicBezTo>
                      <a:pt x="1047" y="83"/>
                      <a:pt x="1047" y="83"/>
                      <a:pt x="1047" y="83"/>
                    </a:cubicBezTo>
                    <a:cubicBezTo>
                      <a:pt x="1064" y="97"/>
                      <a:pt x="1089" y="96"/>
                      <a:pt x="1105" y="80"/>
                    </a:cubicBezTo>
                    <a:cubicBezTo>
                      <a:pt x="1122" y="63"/>
                      <a:pt x="1122" y="35"/>
                      <a:pt x="1105" y="17"/>
                    </a:cubicBezTo>
                    <a:cubicBezTo>
                      <a:pt x="1087" y="0"/>
                      <a:pt x="1059" y="0"/>
                      <a:pt x="1042" y="17"/>
                    </a:cubicBezTo>
                    <a:cubicBezTo>
                      <a:pt x="1026" y="33"/>
                      <a:pt x="1025" y="58"/>
                      <a:pt x="1039" y="75"/>
                    </a:cubicBezTo>
                    <a:cubicBezTo>
                      <a:pt x="75" y="1039"/>
                      <a:pt x="75" y="1039"/>
                      <a:pt x="75" y="1039"/>
                    </a:cubicBezTo>
                    <a:cubicBezTo>
                      <a:pt x="58" y="1026"/>
                      <a:pt x="33" y="1027"/>
                      <a:pt x="17" y="1043"/>
                    </a:cubicBezTo>
                    <a:cubicBezTo>
                      <a:pt x="0" y="1060"/>
                      <a:pt x="0" y="1088"/>
                      <a:pt x="17" y="1105"/>
                    </a:cubicBezTo>
                    <a:cubicBezTo>
                      <a:pt x="34" y="1122"/>
                      <a:pt x="62" y="1122"/>
                      <a:pt x="79" y="1105"/>
                    </a:cubicBezTo>
                    <a:close/>
                    <a:moveTo>
                      <a:pt x="1058" y="33"/>
                    </a:moveTo>
                    <a:cubicBezTo>
                      <a:pt x="1067" y="25"/>
                      <a:pt x="1080" y="25"/>
                      <a:pt x="1089" y="33"/>
                    </a:cubicBezTo>
                    <a:cubicBezTo>
                      <a:pt x="1097" y="42"/>
                      <a:pt x="1097" y="55"/>
                      <a:pt x="1089" y="64"/>
                    </a:cubicBezTo>
                    <a:cubicBezTo>
                      <a:pt x="1080" y="72"/>
                      <a:pt x="1067" y="72"/>
                      <a:pt x="1058" y="64"/>
                    </a:cubicBezTo>
                    <a:cubicBezTo>
                      <a:pt x="1050" y="55"/>
                      <a:pt x="1050" y="42"/>
                      <a:pt x="1058" y="33"/>
                    </a:cubicBezTo>
                    <a:close/>
                    <a:moveTo>
                      <a:pt x="33" y="1059"/>
                    </a:moveTo>
                    <a:cubicBezTo>
                      <a:pt x="41" y="1050"/>
                      <a:pt x="55" y="1050"/>
                      <a:pt x="63" y="1059"/>
                    </a:cubicBezTo>
                    <a:cubicBezTo>
                      <a:pt x="72" y="1067"/>
                      <a:pt x="72" y="1081"/>
                      <a:pt x="63" y="1089"/>
                    </a:cubicBezTo>
                    <a:cubicBezTo>
                      <a:pt x="55" y="1097"/>
                      <a:pt x="41" y="1097"/>
                      <a:pt x="33" y="1089"/>
                    </a:cubicBezTo>
                    <a:cubicBezTo>
                      <a:pt x="25" y="1081"/>
                      <a:pt x="25" y="1067"/>
                      <a:pt x="33" y="10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0" name="Freeform 19"/>
              <p:cNvSpPr>
                <a:spLocks noEditPoints="1"/>
              </p:cNvSpPr>
              <p:nvPr/>
            </p:nvSpPr>
            <p:spPr bwMode="auto">
              <a:xfrm>
                <a:off x="938213" y="2347912"/>
                <a:ext cx="3378200" cy="4021138"/>
              </a:xfrm>
              <a:custGeom>
                <a:avLst/>
                <a:gdLst>
                  <a:gd name="T0" fmla="*/ 80 w 2123"/>
                  <a:gd name="T1" fmla="*/ 2510 h 2527"/>
                  <a:gd name="T2" fmla="*/ 83 w 2123"/>
                  <a:gd name="T3" fmla="*/ 2452 h 2527"/>
                  <a:gd name="T4" fmla="*/ 1041 w 2123"/>
                  <a:gd name="T5" fmla="*/ 1493 h 2527"/>
                  <a:gd name="T6" fmla="*/ 1041 w 2123"/>
                  <a:gd name="T7" fmla="*/ 1097 h 2527"/>
                  <a:gd name="T8" fmla="*/ 2052 w 2123"/>
                  <a:gd name="T9" fmla="*/ 87 h 2527"/>
                  <a:gd name="T10" fmla="*/ 2106 w 2123"/>
                  <a:gd name="T11" fmla="*/ 80 h 2527"/>
                  <a:gd name="T12" fmla="*/ 2106 w 2123"/>
                  <a:gd name="T13" fmla="*/ 18 h 2527"/>
                  <a:gd name="T14" fmla="*/ 2043 w 2123"/>
                  <a:gd name="T15" fmla="*/ 18 h 2527"/>
                  <a:gd name="T16" fmla="*/ 2043 w 2123"/>
                  <a:gd name="T17" fmla="*/ 79 h 2527"/>
                  <a:gd name="T18" fmla="*/ 1030 w 2123"/>
                  <a:gd name="T19" fmla="*/ 1092 h 2527"/>
                  <a:gd name="T20" fmla="*/ 1030 w 2123"/>
                  <a:gd name="T21" fmla="*/ 1489 h 2527"/>
                  <a:gd name="T22" fmla="*/ 75 w 2123"/>
                  <a:gd name="T23" fmla="*/ 2444 h 2527"/>
                  <a:gd name="T24" fmla="*/ 17 w 2123"/>
                  <a:gd name="T25" fmla="*/ 2448 h 2527"/>
                  <a:gd name="T26" fmla="*/ 17 w 2123"/>
                  <a:gd name="T27" fmla="*/ 2510 h 2527"/>
                  <a:gd name="T28" fmla="*/ 80 w 2123"/>
                  <a:gd name="T29" fmla="*/ 2510 h 2527"/>
                  <a:gd name="T30" fmla="*/ 2059 w 2123"/>
                  <a:gd name="T31" fmla="*/ 34 h 2527"/>
                  <a:gd name="T32" fmla="*/ 2090 w 2123"/>
                  <a:gd name="T33" fmla="*/ 34 h 2527"/>
                  <a:gd name="T34" fmla="*/ 2090 w 2123"/>
                  <a:gd name="T35" fmla="*/ 64 h 2527"/>
                  <a:gd name="T36" fmla="*/ 2059 w 2123"/>
                  <a:gd name="T37" fmla="*/ 64 h 2527"/>
                  <a:gd name="T38" fmla="*/ 2059 w 2123"/>
                  <a:gd name="T39" fmla="*/ 34 h 2527"/>
                  <a:gd name="T40" fmla="*/ 33 w 2123"/>
                  <a:gd name="T41" fmla="*/ 2464 h 2527"/>
                  <a:gd name="T42" fmla="*/ 64 w 2123"/>
                  <a:gd name="T43" fmla="*/ 2464 h 2527"/>
                  <a:gd name="T44" fmla="*/ 64 w 2123"/>
                  <a:gd name="T45" fmla="*/ 2494 h 2527"/>
                  <a:gd name="T46" fmla="*/ 33 w 2123"/>
                  <a:gd name="T47" fmla="*/ 2494 h 2527"/>
                  <a:gd name="T48" fmla="*/ 33 w 2123"/>
                  <a:gd name="T49" fmla="*/ 2464 h 2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23" h="2527">
                    <a:moveTo>
                      <a:pt x="80" y="2510"/>
                    </a:moveTo>
                    <a:cubicBezTo>
                      <a:pt x="96" y="2494"/>
                      <a:pt x="97" y="2469"/>
                      <a:pt x="83" y="2452"/>
                    </a:cubicBezTo>
                    <a:cubicBezTo>
                      <a:pt x="1041" y="1493"/>
                      <a:pt x="1041" y="1493"/>
                      <a:pt x="1041" y="1493"/>
                    </a:cubicBezTo>
                    <a:cubicBezTo>
                      <a:pt x="1041" y="1097"/>
                      <a:pt x="1041" y="1097"/>
                      <a:pt x="1041" y="1097"/>
                    </a:cubicBezTo>
                    <a:cubicBezTo>
                      <a:pt x="2052" y="87"/>
                      <a:pt x="2052" y="87"/>
                      <a:pt x="2052" y="87"/>
                    </a:cubicBezTo>
                    <a:cubicBezTo>
                      <a:pt x="2069" y="97"/>
                      <a:pt x="2091" y="95"/>
                      <a:pt x="2106" y="80"/>
                    </a:cubicBezTo>
                    <a:cubicBezTo>
                      <a:pt x="2123" y="63"/>
                      <a:pt x="2123" y="35"/>
                      <a:pt x="2106" y="18"/>
                    </a:cubicBezTo>
                    <a:cubicBezTo>
                      <a:pt x="2089" y="0"/>
                      <a:pt x="2061" y="0"/>
                      <a:pt x="2043" y="18"/>
                    </a:cubicBezTo>
                    <a:cubicBezTo>
                      <a:pt x="2026" y="35"/>
                      <a:pt x="2026" y="62"/>
                      <a:pt x="2043" y="79"/>
                    </a:cubicBezTo>
                    <a:cubicBezTo>
                      <a:pt x="1030" y="1092"/>
                      <a:pt x="1030" y="1092"/>
                      <a:pt x="1030" y="1092"/>
                    </a:cubicBezTo>
                    <a:cubicBezTo>
                      <a:pt x="1030" y="1489"/>
                      <a:pt x="1030" y="1489"/>
                      <a:pt x="1030" y="1489"/>
                    </a:cubicBezTo>
                    <a:cubicBezTo>
                      <a:pt x="75" y="2444"/>
                      <a:pt x="75" y="2444"/>
                      <a:pt x="75" y="2444"/>
                    </a:cubicBezTo>
                    <a:cubicBezTo>
                      <a:pt x="58" y="2431"/>
                      <a:pt x="33" y="2432"/>
                      <a:pt x="17" y="2448"/>
                    </a:cubicBezTo>
                    <a:cubicBezTo>
                      <a:pt x="0" y="2465"/>
                      <a:pt x="0" y="2493"/>
                      <a:pt x="17" y="2510"/>
                    </a:cubicBezTo>
                    <a:cubicBezTo>
                      <a:pt x="34" y="2527"/>
                      <a:pt x="62" y="2527"/>
                      <a:pt x="80" y="2510"/>
                    </a:cubicBezTo>
                    <a:close/>
                    <a:moveTo>
                      <a:pt x="2059" y="34"/>
                    </a:moveTo>
                    <a:cubicBezTo>
                      <a:pt x="2068" y="25"/>
                      <a:pt x="2081" y="25"/>
                      <a:pt x="2090" y="34"/>
                    </a:cubicBezTo>
                    <a:cubicBezTo>
                      <a:pt x="2098" y="42"/>
                      <a:pt x="2098" y="56"/>
                      <a:pt x="2090" y="64"/>
                    </a:cubicBezTo>
                    <a:cubicBezTo>
                      <a:pt x="2081" y="72"/>
                      <a:pt x="2068" y="72"/>
                      <a:pt x="2059" y="64"/>
                    </a:cubicBezTo>
                    <a:cubicBezTo>
                      <a:pt x="2051" y="56"/>
                      <a:pt x="2051" y="42"/>
                      <a:pt x="2059" y="34"/>
                    </a:cubicBezTo>
                    <a:close/>
                    <a:moveTo>
                      <a:pt x="33" y="2464"/>
                    </a:moveTo>
                    <a:cubicBezTo>
                      <a:pt x="42" y="2456"/>
                      <a:pt x="55" y="2456"/>
                      <a:pt x="64" y="2464"/>
                    </a:cubicBezTo>
                    <a:cubicBezTo>
                      <a:pt x="72" y="2472"/>
                      <a:pt x="72" y="2486"/>
                      <a:pt x="64" y="2494"/>
                    </a:cubicBezTo>
                    <a:cubicBezTo>
                      <a:pt x="55" y="2503"/>
                      <a:pt x="42" y="2503"/>
                      <a:pt x="33" y="2494"/>
                    </a:cubicBezTo>
                    <a:cubicBezTo>
                      <a:pt x="25" y="2486"/>
                      <a:pt x="25" y="2472"/>
                      <a:pt x="33" y="24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271" name="Freeform 20"/>
              <p:cNvSpPr>
                <a:spLocks noEditPoints="1"/>
              </p:cNvSpPr>
              <p:nvPr/>
            </p:nvSpPr>
            <p:spPr bwMode="auto">
              <a:xfrm>
                <a:off x="2136775" y="3438525"/>
                <a:ext cx="671513" cy="1452563"/>
              </a:xfrm>
              <a:custGeom>
                <a:avLst/>
                <a:gdLst>
                  <a:gd name="T0" fmla="*/ 79 w 422"/>
                  <a:gd name="T1" fmla="*/ 896 h 913"/>
                  <a:gd name="T2" fmla="*/ 79 w 422"/>
                  <a:gd name="T3" fmla="*/ 834 h 913"/>
                  <a:gd name="T4" fmla="*/ 48 w 422"/>
                  <a:gd name="T5" fmla="*/ 821 h 913"/>
                  <a:gd name="T6" fmla="*/ 48 w 422"/>
                  <a:gd name="T7" fmla="*/ 380 h 913"/>
                  <a:gd name="T8" fmla="*/ 346 w 422"/>
                  <a:gd name="T9" fmla="*/ 82 h 913"/>
                  <a:gd name="T10" fmla="*/ 405 w 422"/>
                  <a:gd name="T11" fmla="*/ 79 h 913"/>
                  <a:gd name="T12" fmla="*/ 405 w 422"/>
                  <a:gd name="T13" fmla="*/ 17 h 913"/>
                  <a:gd name="T14" fmla="*/ 343 w 422"/>
                  <a:gd name="T15" fmla="*/ 17 h 913"/>
                  <a:gd name="T16" fmla="*/ 338 w 422"/>
                  <a:gd name="T17" fmla="*/ 74 h 913"/>
                  <a:gd name="T18" fmla="*/ 37 w 422"/>
                  <a:gd name="T19" fmla="*/ 375 h 913"/>
                  <a:gd name="T20" fmla="*/ 37 w 422"/>
                  <a:gd name="T21" fmla="*/ 823 h 913"/>
                  <a:gd name="T22" fmla="*/ 17 w 422"/>
                  <a:gd name="T23" fmla="*/ 834 h 913"/>
                  <a:gd name="T24" fmla="*/ 17 w 422"/>
                  <a:gd name="T25" fmla="*/ 896 h 913"/>
                  <a:gd name="T26" fmla="*/ 79 w 422"/>
                  <a:gd name="T27" fmla="*/ 896 h 913"/>
                  <a:gd name="T28" fmla="*/ 359 w 422"/>
                  <a:gd name="T29" fmla="*/ 33 h 913"/>
                  <a:gd name="T30" fmla="*/ 389 w 422"/>
                  <a:gd name="T31" fmla="*/ 33 h 913"/>
                  <a:gd name="T32" fmla="*/ 389 w 422"/>
                  <a:gd name="T33" fmla="*/ 63 h 913"/>
                  <a:gd name="T34" fmla="*/ 359 w 422"/>
                  <a:gd name="T35" fmla="*/ 63 h 913"/>
                  <a:gd name="T36" fmla="*/ 359 w 422"/>
                  <a:gd name="T37" fmla="*/ 33 h 913"/>
                  <a:gd name="T38" fmla="*/ 33 w 422"/>
                  <a:gd name="T39" fmla="*/ 850 h 913"/>
                  <a:gd name="T40" fmla="*/ 63 w 422"/>
                  <a:gd name="T41" fmla="*/ 850 h 913"/>
                  <a:gd name="T42" fmla="*/ 63 w 422"/>
                  <a:gd name="T43" fmla="*/ 880 h 913"/>
                  <a:gd name="T44" fmla="*/ 33 w 422"/>
                  <a:gd name="T45" fmla="*/ 880 h 913"/>
                  <a:gd name="T46" fmla="*/ 33 w 422"/>
                  <a:gd name="T47" fmla="*/ 850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22" h="913">
                    <a:moveTo>
                      <a:pt x="79" y="896"/>
                    </a:moveTo>
                    <a:cubicBezTo>
                      <a:pt x="97" y="879"/>
                      <a:pt x="97" y="851"/>
                      <a:pt x="79" y="834"/>
                    </a:cubicBezTo>
                    <a:cubicBezTo>
                      <a:pt x="71" y="825"/>
                      <a:pt x="60" y="821"/>
                      <a:pt x="48" y="821"/>
                    </a:cubicBezTo>
                    <a:cubicBezTo>
                      <a:pt x="48" y="380"/>
                      <a:pt x="48" y="380"/>
                      <a:pt x="48" y="380"/>
                    </a:cubicBezTo>
                    <a:cubicBezTo>
                      <a:pt x="346" y="82"/>
                      <a:pt x="346" y="82"/>
                      <a:pt x="346" y="82"/>
                    </a:cubicBezTo>
                    <a:cubicBezTo>
                      <a:pt x="363" y="96"/>
                      <a:pt x="389" y="96"/>
                      <a:pt x="405" y="79"/>
                    </a:cubicBezTo>
                    <a:cubicBezTo>
                      <a:pt x="422" y="62"/>
                      <a:pt x="422" y="34"/>
                      <a:pt x="405" y="17"/>
                    </a:cubicBezTo>
                    <a:cubicBezTo>
                      <a:pt x="388" y="0"/>
                      <a:pt x="360" y="0"/>
                      <a:pt x="343" y="17"/>
                    </a:cubicBezTo>
                    <a:cubicBezTo>
                      <a:pt x="327" y="32"/>
                      <a:pt x="326" y="57"/>
                      <a:pt x="338" y="74"/>
                    </a:cubicBezTo>
                    <a:cubicBezTo>
                      <a:pt x="37" y="375"/>
                      <a:pt x="37" y="375"/>
                      <a:pt x="37" y="375"/>
                    </a:cubicBezTo>
                    <a:cubicBezTo>
                      <a:pt x="37" y="823"/>
                      <a:pt x="37" y="823"/>
                      <a:pt x="37" y="823"/>
                    </a:cubicBezTo>
                    <a:cubicBezTo>
                      <a:pt x="30" y="825"/>
                      <a:pt x="23" y="828"/>
                      <a:pt x="17" y="834"/>
                    </a:cubicBezTo>
                    <a:cubicBezTo>
                      <a:pt x="0" y="851"/>
                      <a:pt x="0" y="879"/>
                      <a:pt x="17" y="896"/>
                    </a:cubicBezTo>
                    <a:cubicBezTo>
                      <a:pt x="34" y="913"/>
                      <a:pt x="62" y="913"/>
                      <a:pt x="79" y="896"/>
                    </a:cubicBezTo>
                    <a:close/>
                    <a:moveTo>
                      <a:pt x="359" y="33"/>
                    </a:moveTo>
                    <a:cubicBezTo>
                      <a:pt x="367" y="25"/>
                      <a:pt x="381" y="25"/>
                      <a:pt x="389" y="33"/>
                    </a:cubicBezTo>
                    <a:cubicBezTo>
                      <a:pt x="397" y="41"/>
                      <a:pt x="397" y="55"/>
                      <a:pt x="389" y="63"/>
                    </a:cubicBezTo>
                    <a:cubicBezTo>
                      <a:pt x="381" y="72"/>
                      <a:pt x="367" y="72"/>
                      <a:pt x="359" y="63"/>
                    </a:cubicBezTo>
                    <a:cubicBezTo>
                      <a:pt x="350" y="55"/>
                      <a:pt x="350" y="41"/>
                      <a:pt x="359" y="33"/>
                    </a:cubicBezTo>
                    <a:close/>
                    <a:moveTo>
                      <a:pt x="33" y="850"/>
                    </a:moveTo>
                    <a:cubicBezTo>
                      <a:pt x="41" y="842"/>
                      <a:pt x="55" y="842"/>
                      <a:pt x="63" y="850"/>
                    </a:cubicBezTo>
                    <a:cubicBezTo>
                      <a:pt x="72" y="858"/>
                      <a:pt x="72" y="872"/>
                      <a:pt x="63" y="880"/>
                    </a:cubicBezTo>
                    <a:cubicBezTo>
                      <a:pt x="55" y="889"/>
                      <a:pt x="41" y="889"/>
                      <a:pt x="33" y="880"/>
                    </a:cubicBezTo>
                    <a:cubicBezTo>
                      <a:pt x="25" y="872"/>
                      <a:pt x="25" y="858"/>
                      <a:pt x="33" y="8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2" name="Freeform 21"/>
              <p:cNvSpPr>
                <a:spLocks noEditPoints="1"/>
              </p:cNvSpPr>
              <p:nvPr/>
            </p:nvSpPr>
            <p:spPr bwMode="auto">
              <a:xfrm>
                <a:off x="785813" y="4894262"/>
                <a:ext cx="1352550" cy="1350963"/>
              </a:xfrm>
              <a:custGeom>
                <a:avLst/>
                <a:gdLst>
                  <a:gd name="T0" fmla="*/ 80 w 850"/>
                  <a:gd name="T1" fmla="*/ 832 h 849"/>
                  <a:gd name="T2" fmla="*/ 83 w 850"/>
                  <a:gd name="T3" fmla="*/ 774 h 849"/>
                  <a:gd name="T4" fmla="*/ 775 w 850"/>
                  <a:gd name="T5" fmla="*/ 83 h 849"/>
                  <a:gd name="T6" fmla="*/ 833 w 850"/>
                  <a:gd name="T7" fmla="*/ 79 h 849"/>
                  <a:gd name="T8" fmla="*/ 833 w 850"/>
                  <a:gd name="T9" fmla="*/ 17 h 849"/>
                  <a:gd name="T10" fmla="*/ 770 w 850"/>
                  <a:gd name="T11" fmla="*/ 17 h 849"/>
                  <a:gd name="T12" fmla="*/ 767 w 850"/>
                  <a:gd name="T13" fmla="*/ 75 h 849"/>
                  <a:gd name="T14" fmla="*/ 75 w 850"/>
                  <a:gd name="T15" fmla="*/ 766 h 849"/>
                  <a:gd name="T16" fmla="*/ 17 w 850"/>
                  <a:gd name="T17" fmla="*/ 770 h 849"/>
                  <a:gd name="T18" fmla="*/ 17 w 850"/>
                  <a:gd name="T19" fmla="*/ 832 h 849"/>
                  <a:gd name="T20" fmla="*/ 80 w 850"/>
                  <a:gd name="T21" fmla="*/ 832 h 849"/>
                  <a:gd name="T22" fmla="*/ 786 w 850"/>
                  <a:gd name="T23" fmla="*/ 33 h 849"/>
                  <a:gd name="T24" fmla="*/ 817 w 850"/>
                  <a:gd name="T25" fmla="*/ 33 h 849"/>
                  <a:gd name="T26" fmla="*/ 817 w 850"/>
                  <a:gd name="T27" fmla="*/ 63 h 849"/>
                  <a:gd name="T28" fmla="*/ 786 w 850"/>
                  <a:gd name="T29" fmla="*/ 63 h 849"/>
                  <a:gd name="T30" fmla="*/ 786 w 850"/>
                  <a:gd name="T31" fmla="*/ 33 h 849"/>
                  <a:gd name="T32" fmla="*/ 33 w 850"/>
                  <a:gd name="T33" fmla="*/ 786 h 849"/>
                  <a:gd name="T34" fmla="*/ 64 w 850"/>
                  <a:gd name="T35" fmla="*/ 786 h 849"/>
                  <a:gd name="T36" fmla="*/ 64 w 850"/>
                  <a:gd name="T37" fmla="*/ 816 h 849"/>
                  <a:gd name="T38" fmla="*/ 33 w 850"/>
                  <a:gd name="T39" fmla="*/ 816 h 849"/>
                  <a:gd name="T40" fmla="*/ 33 w 850"/>
                  <a:gd name="T41" fmla="*/ 786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0" h="849">
                    <a:moveTo>
                      <a:pt x="80" y="832"/>
                    </a:moveTo>
                    <a:cubicBezTo>
                      <a:pt x="96" y="816"/>
                      <a:pt x="97" y="791"/>
                      <a:pt x="83" y="774"/>
                    </a:cubicBezTo>
                    <a:cubicBezTo>
                      <a:pt x="775" y="83"/>
                      <a:pt x="775" y="83"/>
                      <a:pt x="775" y="83"/>
                    </a:cubicBezTo>
                    <a:cubicBezTo>
                      <a:pt x="792" y="96"/>
                      <a:pt x="817" y="95"/>
                      <a:pt x="833" y="79"/>
                    </a:cubicBezTo>
                    <a:cubicBezTo>
                      <a:pt x="850" y="62"/>
                      <a:pt x="850" y="34"/>
                      <a:pt x="833" y="17"/>
                    </a:cubicBezTo>
                    <a:cubicBezTo>
                      <a:pt x="815" y="0"/>
                      <a:pt x="787" y="0"/>
                      <a:pt x="770" y="17"/>
                    </a:cubicBezTo>
                    <a:cubicBezTo>
                      <a:pt x="754" y="33"/>
                      <a:pt x="753" y="58"/>
                      <a:pt x="767" y="75"/>
                    </a:cubicBezTo>
                    <a:cubicBezTo>
                      <a:pt x="75" y="766"/>
                      <a:pt x="75" y="766"/>
                      <a:pt x="75" y="766"/>
                    </a:cubicBezTo>
                    <a:cubicBezTo>
                      <a:pt x="58" y="753"/>
                      <a:pt x="33" y="754"/>
                      <a:pt x="17" y="770"/>
                    </a:cubicBezTo>
                    <a:cubicBezTo>
                      <a:pt x="0" y="787"/>
                      <a:pt x="0" y="815"/>
                      <a:pt x="17" y="832"/>
                    </a:cubicBezTo>
                    <a:cubicBezTo>
                      <a:pt x="35" y="849"/>
                      <a:pt x="63" y="849"/>
                      <a:pt x="80" y="832"/>
                    </a:cubicBezTo>
                    <a:close/>
                    <a:moveTo>
                      <a:pt x="786" y="33"/>
                    </a:moveTo>
                    <a:cubicBezTo>
                      <a:pt x="795" y="25"/>
                      <a:pt x="808" y="25"/>
                      <a:pt x="817" y="33"/>
                    </a:cubicBezTo>
                    <a:cubicBezTo>
                      <a:pt x="825" y="41"/>
                      <a:pt x="825" y="55"/>
                      <a:pt x="817" y="63"/>
                    </a:cubicBezTo>
                    <a:cubicBezTo>
                      <a:pt x="808" y="72"/>
                      <a:pt x="795" y="72"/>
                      <a:pt x="786" y="63"/>
                    </a:cubicBezTo>
                    <a:cubicBezTo>
                      <a:pt x="778" y="55"/>
                      <a:pt x="778" y="41"/>
                      <a:pt x="786" y="33"/>
                    </a:cubicBezTo>
                    <a:close/>
                    <a:moveTo>
                      <a:pt x="33" y="786"/>
                    </a:moveTo>
                    <a:cubicBezTo>
                      <a:pt x="42" y="777"/>
                      <a:pt x="55" y="777"/>
                      <a:pt x="64" y="786"/>
                    </a:cubicBezTo>
                    <a:cubicBezTo>
                      <a:pt x="72" y="794"/>
                      <a:pt x="72" y="808"/>
                      <a:pt x="64" y="816"/>
                    </a:cubicBezTo>
                    <a:cubicBezTo>
                      <a:pt x="55" y="824"/>
                      <a:pt x="42" y="824"/>
                      <a:pt x="33" y="816"/>
                    </a:cubicBezTo>
                    <a:cubicBezTo>
                      <a:pt x="25" y="808"/>
                      <a:pt x="25" y="794"/>
                      <a:pt x="33" y="7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3" name="Freeform 22"/>
              <p:cNvSpPr>
                <a:spLocks noEditPoints="1"/>
              </p:cNvSpPr>
              <p:nvPr/>
            </p:nvSpPr>
            <p:spPr bwMode="auto">
              <a:xfrm>
                <a:off x="1185863" y="3986212"/>
                <a:ext cx="762000" cy="762000"/>
              </a:xfrm>
              <a:custGeom>
                <a:avLst/>
                <a:gdLst>
                  <a:gd name="T0" fmla="*/ 18 w 479"/>
                  <a:gd name="T1" fmla="*/ 79 h 478"/>
                  <a:gd name="T2" fmla="*/ 76 w 479"/>
                  <a:gd name="T3" fmla="*/ 83 h 478"/>
                  <a:gd name="T4" fmla="*/ 396 w 479"/>
                  <a:gd name="T5" fmla="*/ 403 h 478"/>
                  <a:gd name="T6" fmla="*/ 399 w 479"/>
                  <a:gd name="T7" fmla="*/ 461 h 478"/>
                  <a:gd name="T8" fmla="*/ 462 w 479"/>
                  <a:gd name="T9" fmla="*/ 461 h 478"/>
                  <a:gd name="T10" fmla="*/ 462 w 479"/>
                  <a:gd name="T11" fmla="*/ 399 h 478"/>
                  <a:gd name="T12" fmla="*/ 404 w 479"/>
                  <a:gd name="T13" fmla="*/ 395 h 478"/>
                  <a:gd name="T14" fmla="*/ 84 w 479"/>
                  <a:gd name="T15" fmla="*/ 75 h 478"/>
                  <a:gd name="T16" fmla="*/ 80 w 479"/>
                  <a:gd name="T17" fmla="*/ 17 h 478"/>
                  <a:gd name="T18" fmla="*/ 18 w 479"/>
                  <a:gd name="T19" fmla="*/ 17 h 478"/>
                  <a:gd name="T20" fmla="*/ 18 w 479"/>
                  <a:gd name="T21" fmla="*/ 79 h 478"/>
                  <a:gd name="T22" fmla="*/ 446 w 479"/>
                  <a:gd name="T23" fmla="*/ 415 h 478"/>
                  <a:gd name="T24" fmla="*/ 446 w 479"/>
                  <a:gd name="T25" fmla="*/ 445 h 478"/>
                  <a:gd name="T26" fmla="*/ 415 w 479"/>
                  <a:gd name="T27" fmla="*/ 445 h 478"/>
                  <a:gd name="T28" fmla="*/ 415 w 479"/>
                  <a:gd name="T29" fmla="*/ 415 h 478"/>
                  <a:gd name="T30" fmla="*/ 446 w 479"/>
                  <a:gd name="T31" fmla="*/ 415 h 478"/>
                  <a:gd name="T32" fmla="*/ 64 w 479"/>
                  <a:gd name="T33" fmla="*/ 33 h 478"/>
                  <a:gd name="T34" fmla="*/ 64 w 479"/>
                  <a:gd name="T35" fmla="*/ 63 h 478"/>
                  <a:gd name="T36" fmla="*/ 34 w 479"/>
                  <a:gd name="T37" fmla="*/ 63 h 478"/>
                  <a:gd name="T38" fmla="*/ 34 w 479"/>
                  <a:gd name="T39" fmla="*/ 33 h 478"/>
                  <a:gd name="T40" fmla="*/ 64 w 479"/>
                  <a:gd name="T41" fmla="*/ 33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79" h="478">
                    <a:moveTo>
                      <a:pt x="18" y="79"/>
                    </a:moveTo>
                    <a:cubicBezTo>
                      <a:pt x="33" y="95"/>
                      <a:pt x="58" y="96"/>
                      <a:pt x="76" y="83"/>
                    </a:cubicBezTo>
                    <a:cubicBezTo>
                      <a:pt x="396" y="403"/>
                      <a:pt x="396" y="403"/>
                      <a:pt x="396" y="403"/>
                    </a:cubicBezTo>
                    <a:cubicBezTo>
                      <a:pt x="382" y="420"/>
                      <a:pt x="384" y="445"/>
                      <a:pt x="399" y="461"/>
                    </a:cubicBezTo>
                    <a:cubicBezTo>
                      <a:pt x="417" y="478"/>
                      <a:pt x="445" y="478"/>
                      <a:pt x="462" y="461"/>
                    </a:cubicBezTo>
                    <a:cubicBezTo>
                      <a:pt x="479" y="444"/>
                      <a:pt x="479" y="416"/>
                      <a:pt x="462" y="399"/>
                    </a:cubicBezTo>
                    <a:cubicBezTo>
                      <a:pt x="446" y="383"/>
                      <a:pt x="421" y="382"/>
                      <a:pt x="404" y="395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97" y="58"/>
                      <a:pt x="96" y="33"/>
                      <a:pt x="80" y="17"/>
                    </a:cubicBezTo>
                    <a:cubicBezTo>
                      <a:pt x="63" y="0"/>
                      <a:pt x="35" y="0"/>
                      <a:pt x="18" y="17"/>
                    </a:cubicBezTo>
                    <a:cubicBezTo>
                      <a:pt x="0" y="34"/>
                      <a:pt x="0" y="62"/>
                      <a:pt x="18" y="79"/>
                    </a:cubicBezTo>
                    <a:close/>
                    <a:moveTo>
                      <a:pt x="446" y="415"/>
                    </a:moveTo>
                    <a:cubicBezTo>
                      <a:pt x="454" y="423"/>
                      <a:pt x="454" y="437"/>
                      <a:pt x="446" y="445"/>
                    </a:cubicBezTo>
                    <a:cubicBezTo>
                      <a:pt x="437" y="453"/>
                      <a:pt x="424" y="453"/>
                      <a:pt x="415" y="445"/>
                    </a:cubicBezTo>
                    <a:cubicBezTo>
                      <a:pt x="407" y="437"/>
                      <a:pt x="407" y="423"/>
                      <a:pt x="415" y="415"/>
                    </a:cubicBezTo>
                    <a:cubicBezTo>
                      <a:pt x="424" y="406"/>
                      <a:pt x="437" y="406"/>
                      <a:pt x="446" y="415"/>
                    </a:cubicBezTo>
                    <a:close/>
                    <a:moveTo>
                      <a:pt x="64" y="33"/>
                    </a:moveTo>
                    <a:cubicBezTo>
                      <a:pt x="72" y="41"/>
                      <a:pt x="72" y="55"/>
                      <a:pt x="64" y="63"/>
                    </a:cubicBezTo>
                    <a:cubicBezTo>
                      <a:pt x="56" y="72"/>
                      <a:pt x="42" y="72"/>
                      <a:pt x="34" y="63"/>
                    </a:cubicBezTo>
                    <a:cubicBezTo>
                      <a:pt x="25" y="55"/>
                      <a:pt x="25" y="41"/>
                      <a:pt x="34" y="33"/>
                    </a:cubicBezTo>
                    <a:cubicBezTo>
                      <a:pt x="42" y="25"/>
                      <a:pt x="56" y="25"/>
                      <a:pt x="6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4" name="Freeform 23"/>
              <p:cNvSpPr>
                <a:spLocks noEditPoints="1"/>
              </p:cNvSpPr>
              <p:nvPr/>
            </p:nvSpPr>
            <p:spPr bwMode="auto">
              <a:xfrm>
                <a:off x="92075" y="3406775"/>
                <a:ext cx="1274763" cy="1274763"/>
              </a:xfrm>
              <a:custGeom>
                <a:avLst/>
                <a:gdLst>
                  <a:gd name="T0" fmla="*/ 79 w 801"/>
                  <a:gd name="T1" fmla="*/ 784 h 801"/>
                  <a:gd name="T2" fmla="*/ 83 w 801"/>
                  <a:gd name="T3" fmla="*/ 726 h 801"/>
                  <a:gd name="T4" fmla="*/ 726 w 801"/>
                  <a:gd name="T5" fmla="*/ 83 h 801"/>
                  <a:gd name="T6" fmla="*/ 784 w 801"/>
                  <a:gd name="T7" fmla="*/ 79 h 801"/>
                  <a:gd name="T8" fmla="*/ 784 w 801"/>
                  <a:gd name="T9" fmla="*/ 17 h 801"/>
                  <a:gd name="T10" fmla="*/ 722 w 801"/>
                  <a:gd name="T11" fmla="*/ 17 h 801"/>
                  <a:gd name="T12" fmla="*/ 718 w 801"/>
                  <a:gd name="T13" fmla="*/ 75 h 801"/>
                  <a:gd name="T14" fmla="*/ 75 w 801"/>
                  <a:gd name="T15" fmla="*/ 718 h 801"/>
                  <a:gd name="T16" fmla="*/ 17 w 801"/>
                  <a:gd name="T17" fmla="*/ 722 h 801"/>
                  <a:gd name="T18" fmla="*/ 17 w 801"/>
                  <a:gd name="T19" fmla="*/ 784 h 801"/>
                  <a:gd name="T20" fmla="*/ 79 w 801"/>
                  <a:gd name="T21" fmla="*/ 784 h 801"/>
                  <a:gd name="T22" fmla="*/ 738 w 801"/>
                  <a:gd name="T23" fmla="*/ 33 h 801"/>
                  <a:gd name="T24" fmla="*/ 768 w 801"/>
                  <a:gd name="T25" fmla="*/ 33 h 801"/>
                  <a:gd name="T26" fmla="*/ 768 w 801"/>
                  <a:gd name="T27" fmla="*/ 63 h 801"/>
                  <a:gd name="T28" fmla="*/ 738 w 801"/>
                  <a:gd name="T29" fmla="*/ 63 h 801"/>
                  <a:gd name="T30" fmla="*/ 738 w 801"/>
                  <a:gd name="T31" fmla="*/ 33 h 801"/>
                  <a:gd name="T32" fmla="*/ 33 w 801"/>
                  <a:gd name="T33" fmla="*/ 738 h 801"/>
                  <a:gd name="T34" fmla="*/ 63 w 801"/>
                  <a:gd name="T35" fmla="*/ 738 h 801"/>
                  <a:gd name="T36" fmla="*/ 63 w 801"/>
                  <a:gd name="T37" fmla="*/ 768 h 801"/>
                  <a:gd name="T38" fmla="*/ 33 w 801"/>
                  <a:gd name="T39" fmla="*/ 768 h 801"/>
                  <a:gd name="T40" fmla="*/ 33 w 801"/>
                  <a:gd name="T41" fmla="*/ 738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01" h="801">
                    <a:moveTo>
                      <a:pt x="79" y="784"/>
                    </a:moveTo>
                    <a:cubicBezTo>
                      <a:pt x="95" y="768"/>
                      <a:pt x="96" y="744"/>
                      <a:pt x="83" y="726"/>
                    </a:cubicBezTo>
                    <a:cubicBezTo>
                      <a:pt x="726" y="83"/>
                      <a:pt x="726" y="83"/>
                      <a:pt x="726" y="83"/>
                    </a:cubicBezTo>
                    <a:cubicBezTo>
                      <a:pt x="743" y="96"/>
                      <a:pt x="768" y="95"/>
                      <a:pt x="784" y="79"/>
                    </a:cubicBezTo>
                    <a:cubicBezTo>
                      <a:pt x="801" y="62"/>
                      <a:pt x="801" y="34"/>
                      <a:pt x="784" y="17"/>
                    </a:cubicBezTo>
                    <a:cubicBezTo>
                      <a:pt x="767" y="0"/>
                      <a:pt x="739" y="0"/>
                      <a:pt x="722" y="17"/>
                    </a:cubicBezTo>
                    <a:cubicBezTo>
                      <a:pt x="706" y="33"/>
                      <a:pt x="705" y="58"/>
                      <a:pt x="718" y="75"/>
                    </a:cubicBezTo>
                    <a:cubicBezTo>
                      <a:pt x="75" y="718"/>
                      <a:pt x="75" y="718"/>
                      <a:pt x="75" y="718"/>
                    </a:cubicBezTo>
                    <a:cubicBezTo>
                      <a:pt x="58" y="705"/>
                      <a:pt x="33" y="706"/>
                      <a:pt x="17" y="722"/>
                    </a:cubicBezTo>
                    <a:cubicBezTo>
                      <a:pt x="0" y="739"/>
                      <a:pt x="0" y="767"/>
                      <a:pt x="17" y="784"/>
                    </a:cubicBezTo>
                    <a:cubicBezTo>
                      <a:pt x="34" y="801"/>
                      <a:pt x="62" y="801"/>
                      <a:pt x="79" y="784"/>
                    </a:cubicBezTo>
                    <a:close/>
                    <a:moveTo>
                      <a:pt x="738" y="33"/>
                    </a:moveTo>
                    <a:cubicBezTo>
                      <a:pt x="746" y="25"/>
                      <a:pt x="760" y="25"/>
                      <a:pt x="768" y="33"/>
                    </a:cubicBezTo>
                    <a:cubicBezTo>
                      <a:pt x="776" y="42"/>
                      <a:pt x="776" y="55"/>
                      <a:pt x="768" y="63"/>
                    </a:cubicBezTo>
                    <a:cubicBezTo>
                      <a:pt x="760" y="72"/>
                      <a:pt x="746" y="72"/>
                      <a:pt x="738" y="63"/>
                    </a:cubicBezTo>
                    <a:cubicBezTo>
                      <a:pt x="729" y="55"/>
                      <a:pt x="729" y="42"/>
                      <a:pt x="738" y="33"/>
                    </a:cubicBezTo>
                    <a:close/>
                    <a:moveTo>
                      <a:pt x="33" y="738"/>
                    </a:moveTo>
                    <a:cubicBezTo>
                      <a:pt x="41" y="730"/>
                      <a:pt x="55" y="730"/>
                      <a:pt x="63" y="738"/>
                    </a:cubicBezTo>
                    <a:cubicBezTo>
                      <a:pt x="72" y="746"/>
                      <a:pt x="72" y="760"/>
                      <a:pt x="63" y="768"/>
                    </a:cubicBezTo>
                    <a:cubicBezTo>
                      <a:pt x="55" y="777"/>
                      <a:pt x="41" y="777"/>
                      <a:pt x="33" y="768"/>
                    </a:cubicBezTo>
                    <a:cubicBezTo>
                      <a:pt x="24" y="760"/>
                      <a:pt x="24" y="746"/>
                      <a:pt x="33" y="7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5" name="Freeform 24"/>
              <p:cNvSpPr>
                <a:spLocks noEditPoints="1"/>
              </p:cNvSpPr>
              <p:nvPr/>
            </p:nvSpPr>
            <p:spPr bwMode="auto">
              <a:xfrm>
                <a:off x="1631950" y="1627187"/>
                <a:ext cx="1344613" cy="1344613"/>
              </a:xfrm>
              <a:custGeom>
                <a:avLst/>
                <a:gdLst>
                  <a:gd name="T0" fmla="*/ 80 w 845"/>
                  <a:gd name="T1" fmla="*/ 828 h 845"/>
                  <a:gd name="T2" fmla="*/ 83 w 845"/>
                  <a:gd name="T3" fmla="*/ 770 h 845"/>
                  <a:gd name="T4" fmla="*/ 770 w 845"/>
                  <a:gd name="T5" fmla="*/ 83 h 845"/>
                  <a:gd name="T6" fmla="*/ 828 w 845"/>
                  <a:gd name="T7" fmla="*/ 79 h 845"/>
                  <a:gd name="T8" fmla="*/ 828 w 845"/>
                  <a:gd name="T9" fmla="*/ 17 h 845"/>
                  <a:gd name="T10" fmla="*/ 766 w 845"/>
                  <a:gd name="T11" fmla="*/ 17 h 845"/>
                  <a:gd name="T12" fmla="*/ 762 w 845"/>
                  <a:gd name="T13" fmla="*/ 75 h 845"/>
                  <a:gd name="T14" fmla="*/ 75 w 845"/>
                  <a:gd name="T15" fmla="*/ 762 h 845"/>
                  <a:gd name="T16" fmla="*/ 17 w 845"/>
                  <a:gd name="T17" fmla="*/ 765 h 845"/>
                  <a:gd name="T18" fmla="*/ 17 w 845"/>
                  <a:gd name="T19" fmla="*/ 828 h 845"/>
                  <a:gd name="T20" fmla="*/ 80 w 845"/>
                  <a:gd name="T21" fmla="*/ 828 h 845"/>
                  <a:gd name="T22" fmla="*/ 782 w 845"/>
                  <a:gd name="T23" fmla="*/ 33 h 845"/>
                  <a:gd name="T24" fmla="*/ 812 w 845"/>
                  <a:gd name="T25" fmla="*/ 33 h 845"/>
                  <a:gd name="T26" fmla="*/ 812 w 845"/>
                  <a:gd name="T27" fmla="*/ 63 h 845"/>
                  <a:gd name="T28" fmla="*/ 782 w 845"/>
                  <a:gd name="T29" fmla="*/ 63 h 845"/>
                  <a:gd name="T30" fmla="*/ 782 w 845"/>
                  <a:gd name="T31" fmla="*/ 33 h 845"/>
                  <a:gd name="T32" fmla="*/ 33 w 845"/>
                  <a:gd name="T33" fmla="*/ 781 h 845"/>
                  <a:gd name="T34" fmla="*/ 64 w 845"/>
                  <a:gd name="T35" fmla="*/ 781 h 845"/>
                  <a:gd name="T36" fmla="*/ 64 w 845"/>
                  <a:gd name="T37" fmla="*/ 812 h 845"/>
                  <a:gd name="T38" fmla="*/ 33 w 845"/>
                  <a:gd name="T39" fmla="*/ 812 h 845"/>
                  <a:gd name="T40" fmla="*/ 33 w 845"/>
                  <a:gd name="T41" fmla="*/ 781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45" h="845">
                    <a:moveTo>
                      <a:pt x="80" y="828"/>
                    </a:moveTo>
                    <a:cubicBezTo>
                      <a:pt x="95" y="812"/>
                      <a:pt x="97" y="787"/>
                      <a:pt x="83" y="770"/>
                    </a:cubicBezTo>
                    <a:cubicBezTo>
                      <a:pt x="770" y="83"/>
                      <a:pt x="770" y="83"/>
                      <a:pt x="770" y="83"/>
                    </a:cubicBezTo>
                    <a:cubicBezTo>
                      <a:pt x="787" y="96"/>
                      <a:pt x="812" y="95"/>
                      <a:pt x="828" y="79"/>
                    </a:cubicBezTo>
                    <a:cubicBezTo>
                      <a:pt x="845" y="62"/>
                      <a:pt x="845" y="34"/>
                      <a:pt x="828" y="17"/>
                    </a:cubicBezTo>
                    <a:cubicBezTo>
                      <a:pt x="811" y="0"/>
                      <a:pt x="783" y="0"/>
                      <a:pt x="766" y="17"/>
                    </a:cubicBezTo>
                    <a:cubicBezTo>
                      <a:pt x="750" y="33"/>
                      <a:pt x="749" y="58"/>
                      <a:pt x="762" y="75"/>
                    </a:cubicBezTo>
                    <a:cubicBezTo>
                      <a:pt x="75" y="762"/>
                      <a:pt x="75" y="762"/>
                      <a:pt x="75" y="762"/>
                    </a:cubicBezTo>
                    <a:cubicBezTo>
                      <a:pt x="58" y="748"/>
                      <a:pt x="33" y="749"/>
                      <a:pt x="17" y="765"/>
                    </a:cubicBezTo>
                    <a:cubicBezTo>
                      <a:pt x="0" y="782"/>
                      <a:pt x="0" y="810"/>
                      <a:pt x="17" y="828"/>
                    </a:cubicBezTo>
                    <a:cubicBezTo>
                      <a:pt x="34" y="845"/>
                      <a:pt x="62" y="845"/>
                      <a:pt x="80" y="828"/>
                    </a:cubicBezTo>
                    <a:close/>
                    <a:moveTo>
                      <a:pt x="782" y="33"/>
                    </a:moveTo>
                    <a:cubicBezTo>
                      <a:pt x="790" y="25"/>
                      <a:pt x="804" y="25"/>
                      <a:pt x="812" y="33"/>
                    </a:cubicBezTo>
                    <a:cubicBezTo>
                      <a:pt x="820" y="41"/>
                      <a:pt x="820" y="55"/>
                      <a:pt x="812" y="63"/>
                    </a:cubicBezTo>
                    <a:cubicBezTo>
                      <a:pt x="804" y="72"/>
                      <a:pt x="790" y="72"/>
                      <a:pt x="782" y="63"/>
                    </a:cubicBezTo>
                    <a:cubicBezTo>
                      <a:pt x="773" y="55"/>
                      <a:pt x="773" y="41"/>
                      <a:pt x="782" y="33"/>
                    </a:cubicBezTo>
                    <a:close/>
                    <a:moveTo>
                      <a:pt x="33" y="781"/>
                    </a:moveTo>
                    <a:cubicBezTo>
                      <a:pt x="42" y="773"/>
                      <a:pt x="55" y="773"/>
                      <a:pt x="64" y="781"/>
                    </a:cubicBezTo>
                    <a:cubicBezTo>
                      <a:pt x="72" y="790"/>
                      <a:pt x="72" y="803"/>
                      <a:pt x="64" y="812"/>
                    </a:cubicBezTo>
                    <a:cubicBezTo>
                      <a:pt x="55" y="820"/>
                      <a:pt x="42" y="820"/>
                      <a:pt x="33" y="812"/>
                    </a:cubicBezTo>
                    <a:cubicBezTo>
                      <a:pt x="25" y="803"/>
                      <a:pt x="25" y="790"/>
                      <a:pt x="33" y="7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6" name="Freeform 25"/>
              <p:cNvSpPr>
                <a:spLocks noEditPoints="1"/>
              </p:cNvSpPr>
              <p:nvPr/>
            </p:nvSpPr>
            <p:spPr bwMode="auto">
              <a:xfrm>
                <a:off x="1135063" y="2349500"/>
                <a:ext cx="1733550" cy="969963"/>
              </a:xfrm>
              <a:custGeom>
                <a:avLst/>
                <a:gdLst>
                  <a:gd name="T0" fmla="*/ 79 w 1090"/>
                  <a:gd name="T1" fmla="*/ 593 h 610"/>
                  <a:gd name="T2" fmla="*/ 92 w 1090"/>
                  <a:gd name="T3" fmla="*/ 567 h 610"/>
                  <a:gd name="T4" fmla="*/ 527 w 1090"/>
                  <a:gd name="T5" fmla="*/ 567 h 610"/>
                  <a:gd name="T6" fmla="*/ 1012 w 1090"/>
                  <a:gd name="T7" fmla="*/ 82 h 610"/>
                  <a:gd name="T8" fmla="*/ 1073 w 1090"/>
                  <a:gd name="T9" fmla="*/ 80 h 610"/>
                  <a:gd name="T10" fmla="*/ 1073 w 1090"/>
                  <a:gd name="T11" fmla="*/ 18 h 610"/>
                  <a:gd name="T12" fmla="*/ 1010 w 1090"/>
                  <a:gd name="T13" fmla="*/ 18 h 610"/>
                  <a:gd name="T14" fmla="*/ 1004 w 1090"/>
                  <a:gd name="T15" fmla="*/ 73 h 610"/>
                  <a:gd name="T16" fmla="*/ 522 w 1090"/>
                  <a:gd name="T17" fmla="*/ 555 h 610"/>
                  <a:gd name="T18" fmla="*/ 92 w 1090"/>
                  <a:gd name="T19" fmla="*/ 555 h 610"/>
                  <a:gd name="T20" fmla="*/ 79 w 1090"/>
                  <a:gd name="T21" fmla="*/ 530 h 610"/>
                  <a:gd name="T22" fmla="*/ 17 w 1090"/>
                  <a:gd name="T23" fmla="*/ 530 h 610"/>
                  <a:gd name="T24" fmla="*/ 17 w 1090"/>
                  <a:gd name="T25" fmla="*/ 593 h 610"/>
                  <a:gd name="T26" fmla="*/ 79 w 1090"/>
                  <a:gd name="T27" fmla="*/ 593 h 610"/>
                  <a:gd name="T28" fmla="*/ 1026 w 1090"/>
                  <a:gd name="T29" fmla="*/ 34 h 610"/>
                  <a:gd name="T30" fmla="*/ 1056 w 1090"/>
                  <a:gd name="T31" fmla="*/ 34 h 610"/>
                  <a:gd name="T32" fmla="*/ 1056 w 1090"/>
                  <a:gd name="T33" fmla="*/ 64 h 610"/>
                  <a:gd name="T34" fmla="*/ 1026 w 1090"/>
                  <a:gd name="T35" fmla="*/ 64 h 610"/>
                  <a:gd name="T36" fmla="*/ 1026 w 1090"/>
                  <a:gd name="T37" fmla="*/ 34 h 610"/>
                  <a:gd name="T38" fmla="*/ 33 w 1090"/>
                  <a:gd name="T39" fmla="*/ 546 h 610"/>
                  <a:gd name="T40" fmla="*/ 63 w 1090"/>
                  <a:gd name="T41" fmla="*/ 546 h 610"/>
                  <a:gd name="T42" fmla="*/ 63 w 1090"/>
                  <a:gd name="T43" fmla="*/ 577 h 610"/>
                  <a:gd name="T44" fmla="*/ 33 w 1090"/>
                  <a:gd name="T45" fmla="*/ 577 h 610"/>
                  <a:gd name="T46" fmla="*/ 33 w 1090"/>
                  <a:gd name="T47" fmla="*/ 546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90" h="610">
                    <a:moveTo>
                      <a:pt x="79" y="593"/>
                    </a:moveTo>
                    <a:cubicBezTo>
                      <a:pt x="87" y="585"/>
                      <a:pt x="91" y="576"/>
                      <a:pt x="92" y="567"/>
                    </a:cubicBezTo>
                    <a:cubicBezTo>
                      <a:pt x="527" y="567"/>
                      <a:pt x="527" y="567"/>
                      <a:pt x="527" y="567"/>
                    </a:cubicBezTo>
                    <a:cubicBezTo>
                      <a:pt x="1012" y="82"/>
                      <a:pt x="1012" y="82"/>
                      <a:pt x="1012" y="82"/>
                    </a:cubicBezTo>
                    <a:cubicBezTo>
                      <a:pt x="1029" y="97"/>
                      <a:pt x="1056" y="97"/>
                      <a:pt x="1073" y="80"/>
                    </a:cubicBezTo>
                    <a:cubicBezTo>
                      <a:pt x="1090" y="63"/>
                      <a:pt x="1090" y="35"/>
                      <a:pt x="1073" y="18"/>
                    </a:cubicBezTo>
                    <a:cubicBezTo>
                      <a:pt x="1055" y="0"/>
                      <a:pt x="1027" y="0"/>
                      <a:pt x="1010" y="18"/>
                    </a:cubicBezTo>
                    <a:cubicBezTo>
                      <a:pt x="995" y="33"/>
                      <a:pt x="993" y="56"/>
                      <a:pt x="1004" y="73"/>
                    </a:cubicBezTo>
                    <a:cubicBezTo>
                      <a:pt x="522" y="555"/>
                      <a:pt x="522" y="555"/>
                      <a:pt x="522" y="555"/>
                    </a:cubicBezTo>
                    <a:cubicBezTo>
                      <a:pt x="92" y="555"/>
                      <a:pt x="92" y="555"/>
                      <a:pt x="92" y="555"/>
                    </a:cubicBezTo>
                    <a:cubicBezTo>
                      <a:pt x="91" y="546"/>
                      <a:pt x="87" y="537"/>
                      <a:pt x="79" y="530"/>
                    </a:cubicBezTo>
                    <a:cubicBezTo>
                      <a:pt x="62" y="513"/>
                      <a:pt x="34" y="513"/>
                      <a:pt x="17" y="530"/>
                    </a:cubicBezTo>
                    <a:cubicBezTo>
                      <a:pt x="0" y="547"/>
                      <a:pt x="0" y="575"/>
                      <a:pt x="17" y="593"/>
                    </a:cubicBezTo>
                    <a:cubicBezTo>
                      <a:pt x="34" y="610"/>
                      <a:pt x="62" y="610"/>
                      <a:pt x="79" y="593"/>
                    </a:cubicBezTo>
                    <a:close/>
                    <a:moveTo>
                      <a:pt x="1026" y="34"/>
                    </a:moveTo>
                    <a:cubicBezTo>
                      <a:pt x="1035" y="25"/>
                      <a:pt x="1048" y="25"/>
                      <a:pt x="1056" y="34"/>
                    </a:cubicBezTo>
                    <a:cubicBezTo>
                      <a:pt x="1065" y="42"/>
                      <a:pt x="1065" y="56"/>
                      <a:pt x="1056" y="64"/>
                    </a:cubicBezTo>
                    <a:cubicBezTo>
                      <a:pt x="1048" y="72"/>
                      <a:pt x="1035" y="72"/>
                      <a:pt x="1026" y="64"/>
                    </a:cubicBezTo>
                    <a:cubicBezTo>
                      <a:pt x="1018" y="56"/>
                      <a:pt x="1018" y="42"/>
                      <a:pt x="1026" y="34"/>
                    </a:cubicBezTo>
                    <a:close/>
                    <a:moveTo>
                      <a:pt x="33" y="546"/>
                    </a:moveTo>
                    <a:cubicBezTo>
                      <a:pt x="41" y="538"/>
                      <a:pt x="55" y="538"/>
                      <a:pt x="63" y="546"/>
                    </a:cubicBezTo>
                    <a:cubicBezTo>
                      <a:pt x="72" y="555"/>
                      <a:pt x="72" y="568"/>
                      <a:pt x="63" y="577"/>
                    </a:cubicBezTo>
                    <a:cubicBezTo>
                      <a:pt x="55" y="585"/>
                      <a:pt x="41" y="585"/>
                      <a:pt x="33" y="577"/>
                    </a:cubicBezTo>
                    <a:cubicBezTo>
                      <a:pt x="25" y="568"/>
                      <a:pt x="25" y="555"/>
                      <a:pt x="33" y="5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7" name="Freeform 26"/>
              <p:cNvSpPr>
                <a:spLocks noEditPoints="1"/>
              </p:cNvSpPr>
              <p:nvPr/>
            </p:nvSpPr>
            <p:spPr bwMode="auto">
              <a:xfrm>
                <a:off x="2352675" y="1741487"/>
                <a:ext cx="841375" cy="841375"/>
              </a:xfrm>
              <a:custGeom>
                <a:avLst/>
                <a:gdLst>
                  <a:gd name="T0" fmla="*/ 80 w 529"/>
                  <a:gd name="T1" fmla="*/ 512 h 529"/>
                  <a:gd name="T2" fmla="*/ 83 w 529"/>
                  <a:gd name="T3" fmla="*/ 454 h 529"/>
                  <a:gd name="T4" fmla="*/ 454 w 529"/>
                  <a:gd name="T5" fmla="*/ 83 h 529"/>
                  <a:gd name="T6" fmla="*/ 512 w 529"/>
                  <a:gd name="T7" fmla="*/ 80 h 529"/>
                  <a:gd name="T8" fmla="*/ 512 w 529"/>
                  <a:gd name="T9" fmla="*/ 17 h 529"/>
                  <a:gd name="T10" fmla="*/ 450 w 529"/>
                  <a:gd name="T11" fmla="*/ 17 h 529"/>
                  <a:gd name="T12" fmla="*/ 446 w 529"/>
                  <a:gd name="T13" fmla="*/ 75 h 529"/>
                  <a:gd name="T14" fmla="*/ 75 w 529"/>
                  <a:gd name="T15" fmla="*/ 446 h 529"/>
                  <a:gd name="T16" fmla="*/ 17 w 529"/>
                  <a:gd name="T17" fmla="*/ 450 h 529"/>
                  <a:gd name="T18" fmla="*/ 17 w 529"/>
                  <a:gd name="T19" fmla="*/ 512 h 529"/>
                  <a:gd name="T20" fmla="*/ 80 w 529"/>
                  <a:gd name="T21" fmla="*/ 512 h 529"/>
                  <a:gd name="T22" fmla="*/ 466 w 529"/>
                  <a:gd name="T23" fmla="*/ 33 h 529"/>
                  <a:gd name="T24" fmla="*/ 496 w 529"/>
                  <a:gd name="T25" fmla="*/ 33 h 529"/>
                  <a:gd name="T26" fmla="*/ 496 w 529"/>
                  <a:gd name="T27" fmla="*/ 63 h 529"/>
                  <a:gd name="T28" fmla="*/ 466 w 529"/>
                  <a:gd name="T29" fmla="*/ 63 h 529"/>
                  <a:gd name="T30" fmla="*/ 466 w 529"/>
                  <a:gd name="T31" fmla="*/ 33 h 529"/>
                  <a:gd name="T32" fmla="*/ 33 w 529"/>
                  <a:gd name="T33" fmla="*/ 466 h 529"/>
                  <a:gd name="T34" fmla="*/ 64 w 529"/>
                  <a:gd name="T35" fmla="*/ 466 h 529"/>
                  <a:gd name="T36" fmla="*/ 64 w 529"/>
                  <a:gd name="T37" fmla="*/ 496 h 529"/>
                  <a:gd name="T38" fmla="*/ 33 w 529"/>
                  <a:gd name="T39" fmla="*/ 496 h 529"/>
                  <a:gd name="T40" fmla="*/ 33 w 529"/>
                  <a:gd name="T41" fmla="*/ 466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9" h="529">
                    <a:moveTo>
                      <a:pt x="80" y="512"/>
                    </a:moveTo>
                    <a:cubicBezTo>
                      <a:pt x="96" y="496"/>
                      <a:pt x="97" y="471"/>
                      <a:pt x="83" y="454"/>
                    </a:cubicBezTo>
                    <a:cubicBezTo>
                      <a:pt x="454" y="83"/>
                      <a:pt x="454" y="83"/>
                      <a:pt x="454" y="83"/>
                    </a:cubicBezTo>
                    <a:cubicBezTo>
                      <a:pt x="472" y="96"/>
                      <a:pt x="496" y="95"/>
                      <a:pt x="512" y="80"/>
                    </a:cubicBezTo>
                    <a:cubicBezTo>
                      <a:pt x="529" y="62"/>
                      <a:pt x="529" y="34"/>
                      <a:pt x="512" y="17"/>
                    </a:cubicBezTo>
                    <a:cubicBezTo>
                      <a:pt x="495" y="0"/>
                      <a:pt x="467" y="0"/>
                      <a:pt x="450" y="17"/>
                    </a:cubicBezTo>
                    <a:cubicBezTo>
                      <a:pt x="434" y="33"/>
                      <a:pt x="433" y="58"/>
                      <a:pt x="446" y="75"/>
                    </a:cubicBezTo>
                    <a:cubicBezTo>
                      <a:pt x="75" y="446"/>
                      <a:pt x="75" y="446"/>
                      <a:pt x="75" y="446"/>
                    </a:cubicBezTo>
                    <a:cubicBezTo>
                      <a:pt x="58" y="433"/>
                      <a:pt x="33" y="434"/>
                      <a:pt x="17" y="450"/>
                    </a:cubicBezTo>
                    <a:cubicBezTo>
                      <a:pt x="0" y="467"/>
                      <a:pt x="0" y="495"/>
                      <a:pt x="17" y="512"/>
                    </a:cubicBezTo>
                    <a:cubicBezTo>
                      <a:pt x="35" y="529"/>
                      <a:pt x="63" y="529"/>
                      <a:pt x="80" y="512"/>
                    </a:cubicBezTo>
                    <a:close/>
                    <a:moveTo>
                      <a:pt x="466" y="33"/>
                    </a:moveTo>
                    <a:cubicBezTo>
                      <a:pt x="474" y="25"/>
                      <a:pt x="488" y="25"/>
                      <a:pt x="496" y="33"/>
                    </a:cubicBezTo>
                    <a:cubicBezTo>
                      <a:pt x="505" y="42"/>
                      <a:pt x="505" y="55"/>
                      <a:pt x="496" y="63"/>
                    </a:cubicBezTo>
                    <a:cubicBezTo>
                      <a:pt x="488" y="72"/>
                      <a:pt x="474" y="72"/>
                      <a:pt x="466" y="63"/>
                    </a:cubicBezTo>
                    <a:cubicBezTo>
                      <a:pt x="458" y="55"/>
                      <a:pt x="458" y="42"/>
                      <a:pt x="466" y="33"/>
                    </a:cubicBezTo>
                    <a:close/>
                    <a:moveTo>
                      <a:pt x="33" y="466"/>
                    </a:moveTo>
                    <a:cubicBezTo>
                      <a:pt x="42" y="457"/>
                      <a:pt x="55" y="457"/>
                      <a:pt x="64" y="466"/>
                    </a:cubicBezTo>
                    <a:cubicBezTo>
                      <a:pt x="72" y="474"/>
                      <a:pt x="72" y="488"/>
                      <a:pt x="64" y="496"/>
                    </a:cubicBezTo>
                    <a:cubicBezTo>
                      <a:pt x="55" y="504"/>
                      <a:pt x="42" y="504"/>
                      <a:pt x="33" y="496"/>
                    </a:cubicBezTo>
                    <a:cubicBezTo>
                      <a:pt x="25" y="488"/>
                      <a:pt x="25" y="474"/>
                      <a:pt x="33" y="4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8" name="Freeform 27"/>
              <p:cNvSpPr>
                <a:spLocks noEditPoints="1"/>
              </p:cNvSpPr>
              <p:nvPr/>
            </p:nvSpPr>
            <p:spPr bwMode="auto">
              <a:xfrm>
                <a:off x="892175" y="3290887"/>
                <a:ext cx="835025" cy="1331913"/>
              </a:xfrm>
              <a:custGeom>
                <a:avLst/>
                <a:gdLst>
                  <a:gd name="T0" fmla="*/ 314 w 524"/>
                  <a:gd name="T1" fmla="*/ 820 h 837"/>
                  <a:gd name="T2" fmla="*/ 314 w 524"/>
                  <a:gd name="T3" fmla="*/ 758 h 837"/>
                  <a:gd name="T4" fmla="*/ 254 w 524"/>
                  <a:gd name="T5" fmla="*/ 756 h 837"/>
                  <a:gd name="T6" fmla="*/ 16 w 524"/>
                  <a:gd name="T7" fmla="*/ 518 h 837"/>
                  <a:gd name="T8" fmla="*/ 449 w 524"/>
                  <a:gd name="T9" fmla="*/ 84 h 837"/>
                  <a:gd name="T10" fmla="*/ 506 w 524"/>
                  <a:gd name="T11" fmla="*/ 80 h 837"/>
                  <a:gd name="T12" fmla="*/ 506 w 524"/>
                  <a:gd name="T13" fmla="*/ 17 h 837"/>
                  <a:gd name="T14" fmla="*/ 444 w 524"/>
                  <a:gd name="T15" fmla="*/ 17 h 837"/>
                  <a:gd name="T16" fmla="*/ 441 w 524"/>
                  <a:gd name="T17" fmla="*/ 76 h 837"/>
                  <a:gd name="T18" fmla="*/ 0 w 524"/>
                  <a:gd name="T19" fmla="*/ 518 h 837"/>
                  <a:gd name="T20" fmla="*/ 246 w 524"/>
                  <a:gd name="T21" fmla="*/ 764 h 837"/>
                  <a:gd name="T22" fmla="*/ 252 w 524"/>
                  <a:gd name="T23" fmla="*/ 820 h 837"/>
                  <a:gd name="T24" fmla="*/ 314 w 524"/>
                  <a:gd name="T25" fmla="*/ 820 h 837"/>
                  <a:gd name="T26" fmla="*/ 460 w 524"/>
                  <a:gd name="T27" fmla="*/ 33 h 837"/>
                  <a:gd name="T28" fmla="*/ 490 w 524"/>
                  <a:gd name="T29" fmla="*/ 33 h 837"/>
                  <a:gd name="T30" fmla="*/ 490 w 524"/>
                  <a:gd name="T31" fmla="*/ 64 h 837"/>
                  <a:gd name="T32" fmla="*/ 460 w 524"/>
                  <a:gd name="T33" fmla="*/ 64 h 837"/>
                  <a:gd name="T34" fmla="*/ 460 w 524"/>
                  <a:gd name="T35" fmla="*/ 33 h 837"/>
                  <a:gd name="T36" fmla="*/ 268 w 524"/>
                  <a:gd name="T37" fmla="*/ 774 h 837"/>
                  <a:gd name="T38" fmla="*/ 298 w 524"/>
                  <a:gd name="T39" fmla="*/ 774 h 837"/>
                  <a:gd name="T40" fmla="*/ 298 w 524"/>
                  <a:gd name="T41" fmla="*/ 804 h 837"/>
                  <a:gd name="T42" fmla="*/ 268 w 524"/>
                  <a:gd name="T43" fmla="*/ 804 h 837"/>
                  <a:gd name="T44" fmla="*/ 268 w 524"/>
                  <a:gd name="T45" fmla="*/ 774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24" h="837">
                    <a:moveTo>
                      <a:pt x="314" y="820"/>
                    </a:moveTo>
                    <a:cubicBezTo>
                      <a:pt x="331" y="803"/>
                      <a:pt x="331" y="775"/>
                      <a:pt x="314" y="758"/>
                    </a:cubicBezTo>
                    <a:cubicBezTo>
                      <a:pt x="298" y="741"/>
                      <a:pt x="271" y="741"/>
                      <a:pt x="254" y="756"/>
                    </a:cubicBezTo>
                    <a:cubicBezTo>
                      <a:pt x="16" y="518"/>
                      <a:pt x="16" y="518"/>
                      <a:pt x="16" y="518"/>
                    </a:cubicBezTo>
                    <a:cubicBezTo>
                      <a:pt x="449" y="84"/>
                      <a:pt x="449" y="84"/>
                      <a:pt x="449" y="84"/>
                    </a:cubicBezTo>
                    <a:cubicBezTo>
                      <a:pt x="467" y="97"/>
                      <a:pt x="491" y="95"/>
                      <a:pt x="506" y="80"/>
                    </a:cubicBezTo>
                    <a:cubicBezTo>
                      <a:pt x="524" y="62"/>
                      <a:pt x="524" y="34"/>
                      <a:pt x="506" y="17"/>
                    </a:cubicBezTo>
                    <a:cubicBezTo>
                      <a:pt x="489" y="0"/>
                      <a:pt x="461" y="0"/>
                      <a:pt x="444" y="17"/>
                    </a:cubicBezTo>
                    <a:cubicBezTo>
                      <a:pt x="428" y="33"/>
                      <a:pt x="427" y="59"/>
                      <a:pt x="441" y="76"/>
                    </a:cubicBezTo>
                    <a:cubicBezTo>
                      <a:pt x="0" y="518"/>
                      <a:pt x="0" y="518"/>
                      <a:pt x="0" y="518"/>
                    </a:cubicBezTo>
                    <a:cubicBezTo>
                      <a:pt x="246" y="764"/>
                      <a:pt x="246" y="764"/>
                      <a:pt x="246" y="764"/>
                    </a:cubicBezTo>
                    <a:cubicBezTo>
                      <a:pt x="235" y="781"/>
                      <a:pt x="237" y="805"/>
                      <a:pt x="252" y="820"/>
                    </a:cubicBezTo>
                    <a:cubicBezTo>
                      <a:pt x="269" y="837"/>
                      <a:pt x="297" y="837"/>
                      <a:pt x="314" y="820"/>
                    </a:cubicBezTo>
                    <a:close/>
                    <a:moveTo>
                      <a:pt x="460" y="33"/>
                    </a:moveTo>
                    <a:cubicBezTo>
                      <a:pt x="468" y="25"/>
                      <a:pt x="482" y="25"/>
                      <a:pt x="490" y="33"/>
                    </a:cubicBezTo>
                    <a:cubicBezTo>
                      <a:pt x="499" y="42"/>
                      <a:pt x="499" y="55"/>
                      <a:pt x="490" y="64"/>
                    </a:cubicBezTo>
                    <a:cubicBezTo>
                      <a:pt x="482" y="72"/>
                      <a:pt x="468" y="72"/>
                      <a:pt x="460" y="64"/>
                    </a:cubicBezTo>
                    <a:cubicBezTo>
                      <a:pt x="452" y="55"/>
                      <a:pt x="452" y="42"/>
                      <a:pt x="460" y="33"/>
                    </a:cubicBezTo>
                    <a:close/>
                    <a:moveTo>
                      <a:pt x="268" y="774"/>
                    </a:moveTo>
                    <a:cubicBezTo>
                      <a:pt x="276" y="765"/>
                      <a:pt x="290" y="765"/>
                      <a:pt x="298" y="774"/>
                    </a:cubicBezTo>
                    <a:cubicBezTo>
                      <a:pt x="307" y="782"/>
                      <a:pt x="307" y="796"/>
                      <a:pt x="298" y="804"/>
                    </a:cubicBezTo>
                    <a:cubicBezTo>
                      <a:pt x="290" y="812"/>
                      <a:pt x="276" y="812"/>
                      <a:pt x="268" y="804"/>
                    </a:cubicBezTo>
                    <a:cubicBezTo>
                      <a:pt x="259" y="796"/>
                      <a:pt x="259" y="782"/>
                      <a:pt x="268" y="7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9" name="Freeform 28"/>
              <p:cNvSpPr>
                <a:spLocks noEditPoints="1"/>
              </p:cNvSpPr>
              <p:nvPr/>
            </p:nvSpPr>
            <p:spPr bwMode="auto">
              <a:xfrm>
                <a:off x="3367088" y="1209675"/>
                <a:ext cx="153988" cy="153988"/>
              </a:xfrm>
              <a:custGeom>
                <a:avLst/>
                <a:gdLst>
                  <a:gd name="T0" fmla="*/ 17 w 97"/>
                  <a:gd name="T1" fmla="*/ 17 h 97"/>
                  <a:gd name="T2" fmla="*/ 80 w 97"/>
                  <a:gd name="T3" fmla="*/ 17 h 97"/>
                  <a:gd name="T4" fmla="*/ 80 w 97"/>
                  <a:gd name="T5" fmla="*/ 80 h 97"/>
                  <a:gd name="T6" fmla="*/ 17 w 97"/>
                  <a:gd name="T7" fmla="*/ 80 h 97"/>
                  <a:gd name="T8" fmla="*/ 17 w 97"/>
                  <a:gd name="T9" fmla="*/ 17 h 97"/>
                  <a:gd name="T10" fmla="*/ 64 w 97"/>
                  <a:gd name="T11" fmla="*/ 64 h 97"/>
                  <a:gd name="T12" fmla="*/ 64 w 97"/>
                  <a:gd name="T13" fmla="*/ 33 h 97"/>
                  <a:gd name="T14" fmla="*/ 33 w 97"/>
                  <a:gd name="T15" fmla="*/ 33 h 97"/>
                  <a:gd name="T16" fmla="*/ 33 w 97"/>
                  <a:gd name="T17" fmla="*/ 64 h 97"/>
                  <a:gd name="T18" fmla="*/ 64 w 97"/>
                  <a:gd name="T19" fmla="*/ 6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97">
                    <a:moveTo>
                      <a:pt x="17" y="17"/>
                    </a:moveTo>
                    <a:cubicBezTo>
                      <a:pt x="34" y="0"/>
                      <a:pt x="62" y="0"/>
                      <a:pt x="80" y="17"/>
                    </a:cubicBezTo>
                    <a:cubicBezTo>
                      <a:pt x="97" y="34"/>
                      <a:pt x="97" y="62"/>
                      <a:pt x="80" y="80"/>
                    </a:cubicBezTo>
                    <a:cubicBezTo>
                      <a:pt x="62" y="97"/>
                      <a:pt x="34" y="97"/>
                      <a:pt x="17" y="80"/>
                    </a:cubicBezTo>
                    <a:cubicBezTo>
                      <a:pt x="0" y="62"/>
                      <a:pt x="0" y="34"/>
                      <a:pt x="17" y="17"/>
                    </a:cubicBezTo>
                    <a:close/>
                    <a:moveTo>
                      <a:pt x="64" y="64"/>
                    </a:moveTo>
                    <a:cubicBezTo>
                      <a:pt x="72" y="55"/>
                      <a:pt x="72" y="42"/>
                      <a:pt x="64" y="33"/>
                    </a:cubicBezTo>
                    <a:cubicBezTo>
                      <a:pt x="55" y="25"/>
                      <a:pt x="42" y="25"/>
                      <a:pt x="33" y="33"/>
                    </a:cubicBezTo>
                    <a:cubicBezTo>
                      <a:pt x="25" y="42"/>
                      <a:pt x="25" y="55"/>
                      <a:pt x="33" y="64"/>
                    </a:cubicBezTo>
                    <a:cubicBezTo>
                      <a:pt x="42" y="72"/>
                      <a:pt x="55" y="72"/>
                      <a:pt x="6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0" name="Freeform 29"/>
              <p:cNvSpPr>
                <a:spLocks noEditPoints="1"/>
              </p:cNvSpPr>
              <p:nvPr/>
            </p:nvSpPr>
            <p:spPr bwMode="auto">
              <a:xfrm>
                <a:off x="3775075" y="800100"/>
                <a:ext cx="561975" cy="561975"/>
              </a:xfrm>
              <a:custGeom>
                <a:avLst/>
                <a:gdLst>
                  <a:gd name="T0" fmla="*/ 79 w 353"/>
                  <a:gd name="T1" fmla="*/ 336 h 353"/>
                  <a:gd name="T2" fmla="*/ 83 w 353"/>
                  <a:gd name="T3" fmla="*/ 278 h 353"/>
                  <a:gd name="T4" fmla="*/ 277 w 353"/>
                  <a:gd name="T5" fmla="*/ 83 h 353"/>
                  <a:gd name="T6" fmla="*/ 335 w 353"/>
                  <a:gd name="T7" fmla="*/ 80 h 353"/>
                  <a:gd name="T8" fmla="*/ 335 w 353"/>
                  <a:gd name="T9" fmla="*/ 17 h 353"/>
                  <a:gd name="T10" fmla="*/ 273 w 353"/>
                  <a:gd name="T11" fmla="*/ 17 h 353"/>
                  <a:gd name="T12" fmla="*/ 269 w 353"/>
                  <a:gd name="T13" fmla="*/ 75 h 353"/>
                  <a:gd name="T14" fmla="*/ 75 w 353"/>
                  <a:gd name="T15" fmla="*/ 270 h 353"/>
                  <a:gd name="T16" fmla="*/ 17 w 353"/>
                  <a:gd name="T17" fmla="*/ 274 h 353"/>
                  <a:gd name="T18" fmla="*/ 17 w 353"/>
                  <a:gd name="T19" fmla="*/ 336 h 353"/>
                  <a:gd name="T20" fmla="*/ 79 w 353"/>
                  <a:gd name="T21" fmla="*/ 336 h 353"/>
                  <a:gd name="T22" fmla="*/ 289 w 353"/>
                  <a:gd name="T23" fmla="*/ 33 h 353"/>
                  <a:gd name="T24" fmla="*/ 319 w 353"/>
                  <a:gd name="T25" fmla="*/ 33 h 353"/>
                  <a:gd name="T26" fmla="*/ 319 w 353"/>
                  <a:gd name="T27" fmla="*/ 64 h 353"/>
                  <a:gd name="T28" fmla="*/ 289 w 353"/>
                  <a:gd name="T29" fmla="*/ 64 h 353"/>
                  <a:gd name="T30" fmla="*/ 289 w 353"/>
                  <a:gd name="T31" fmla="*/ 33 h 353"/>
                  <a:gd name="T32" fmla="*/ 33 w 353"/>
                  <a:gd name="T33" fmla="*/ 290 h 353"/>
                  <a:gd name="T34" fmla="*/ 63 w 353"/>
                  <a:gd name="T35" fmla="*/ 290 h 353"/>
                  <a:gd name="T36" fmla="*/ 63 w 353"/>
                  <a:gd name="T37" fmla="*/ 320 h 353"/>
                  <a:gd name="T38" fmla="*/ 33 w 353"/>
                  <a:gd name="T39" fmla="*/ 320 h 353"/>
                  <a:gd name="T40" fmla="*/ 33 w 353"/>
                  <a:gd name="T41" fmla="*/ 29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3" h="353">
                    <a:moveTo>
                      <a:pt x="79" y="336"/>
                    </a:moveTo>
                    <a:cubicBezTo>
                      <a:pt x="95" y="320"/>
                      <a:pt x="96" y="295"/>
                      <a:pt x="83" y="278"/>
                    </a:cubicBezTo>
                    <a:cubicBezTo>
                      <a:pt x="277" y="83"/>
                      <a:pt x="277" y="83"/>
                      <a:pt x="277" y="83"/>
                    </a:cubicBezTo>
                    <a:cubicBezTo>
                      <a:pt x="295" y="97"/>
                      <a:pt x="320" y="95"/>
                      <a:pt x="335" y="80"/>
                    </a:cubicBezTo>
                    <a:cubicBezTo>
                      <a:pt x="353" y="62"/>
                      <a:pt x="353" y="34"/>
                      <a:pt x="335" y="17"/>
                    </a:cubicBezTo>
                    <a:cubicBezTo>
                      <a:pt x="318" y="0"/>
                      <a:pt x="290" y="0"/>
                      <a:pt x="273" y="17"/>
                    </a:cubicBezTo>
                    <a:cubicBezTo>
                      <a:pt x="257" y="33"/>
                      <a:pt x="256" y="58"/>
                      <a:pt x="269" y="75"/>
                    </a:cubicBezTo>
                    <a:cubicBezTo>
                      <a:pt x="75" y="270"/>
                      <a:pt x="75" y="270"/>
                      <a:pt x="75" y="270"/>
                    </a:cubicBezTo>
                    <a:cubicBezTo>
                      <a:pt x="57" y="257"/>
                      <a:pt x="33" y="258"/>
                      <a:pt x="17" y="274"/>
                    </a:cubicBezTo>
                    <a:cubicBezTo>
                      <a:pt x="0" y="291"/>
                      <a:pt x="0" y="319"/>
                      <a:pt x="17" y="336"/>
                    </a:cubicBezTo>
                    <a:cubicBezTo>
                      <a:pt x="34" y="353"/>
                      <a:pt x="62" y="353"/>
                      <a:pt x="79" y="336"/>
                    </a:cubicBezTo>
                    <a:close/>
                    <a:moveTo>
                      <a:pt x="289" y="33"/>
                    </a:moveTo>
                    <a:cubicBezTo>
                      <a:pt x="297" y="25"/>
                      <a:pt x="311" y="25"/>
                      <a:pt x="319" y="33"/>
                    </a:cubicBezTo>
                    <a:cubicBezTo>
                      <a:pt x="328" y="42"/>
                      <a:pt x="328" y="55"/>
                      <a:pt x="319" y="64"/>
                    </a:cubicBezTo>
                    <a:cubicBezTo>
                      <a:pt x="311" y="72"/>
                      <a:pt x="297" y="72"/>
                      <a:pt x="289" y="64"/>
                    </a:cubicBezTo>
                    <a:cubicBezTo>
                      <a:pt x="281" y="55"/>
                      <a:pt x="281" y="42"/>
                      <a:pt x="289" y="33"/>
                    </a:cubicBezTo>
                    <a:close/>
                    <a:moveTo>
                      <a:pt x="33" y="290"/>
                    </a:moveTo>
                    <a:cubicBezTo>
                      <a:pt x="41" y="281"/>
                      <a:pt x="55" y="281"/>
                      <a:pt x="63" y="290"/>
                    </a:cubicBezTo>
                    <a:cubicBezTo>
                      <a:pt x="72" y="298"/>
                      <a:pt x="72" y="312"/>
                      <a:pt x="63" y="320"/>
                    </a:cubicBezTo>
                    <a:cubicBezTo>
                      <a:pt x="55" y="328"/>
                      <a:pt x="41" y="328"/>
                      <a:pt x="33" y="320"/>
                    </a:cubicBezTo>
                    <a:cubicBezTo>
                      <a:pt x="24" y="312"/>
                      <a:pt x="24" y="298"/>
                      <a:pt x="33" y="2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1" name="Freeform 30"/>
              <p:cNvSpPr>
                <a:spLocks noEditPoints="1"/>
              </p:cNvSpPr>
              <p:nvPr/>
            </p:nvSpPr>
            <p:spPr bwMode="auto">
              <a:xfrm>
                <a:off x="4829175" y="1374775"/>
                <a:ext cx="153988" cy="155575"/>
              </a:xfrm>
              <a:custGeom>
                <a:avLst/>
                <a:gdLst>
                  <a:gd name="T0" fmla="*/ 18 w 97"/>
                  <a:gd name="T1" fmla="*/ 17 h 97"/>
                  <a:gd name="T2" fmla="*/ 80 w 97"/>
                  <a:gd name="T3" fmla="*/ 17 h 97"/>
                  <a:gd name="T4" fmla="*/ 80 w 97"/>
                  <a:gd name="T5" fmla="*/ 80 h 97"/>
                  <a:gd name="T6" fmla="*/ 18 w 97"/>
                  <a:gd name="T7" fmla="*/ 80 h 97"/>
                  <a:gd name="T8" fmla="*/ 18 w 97"/>
                  <a:gd name="T9" fmla="*/ 17 h 97"/>
                  <a:gd name="T10" fmla="*/ 64 w 97"/>
                  <a:gd name="T11" fmla="*/ 64 h 97"/>
                  <a:gd name="T12" fmla="*/ 64 w 97"/>
                  <a:gd name="T13" fmla="*/ 33 h 97"/>
                  <a:gd name="T14" fmla="*/ 34 w 97"/>
                  <a:gd name="T15" fmla="*/ 33 h 97"/>
                  <a:gd name="T16" fmla="*/ 34 w 97"/>
                  <a:gd name="T17" fmla="*/ 64 h 97"/>
                  <a:gd name="T18" fmla="*/ 64 w 97"/>
                  <a:gd name="T19" fmla="*/ 6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97">
                    <a:moveTo>
                      <a:pt x="18" y="17"/>
                    </a:moveTo>
                    <a:cubicBezTo>
                      <a:pt x="35" y="0"/>
                      <a:pt x="63" y="0"/>
                      <a:pt x="80" y="17"/>
                    </a:cubicBezTo>
                    <a:cubicBezTo>
                      <a:pt x="97" y="35"/>
                      <a:pt x="97" y="63"/>
                      <a:pt x="80" y="80"/>
                    </a:cubicBezTo>
                    <a:cubicBezTo>
                      <a:pt x="63" y="97"/>
                      <a:pt x="35" y="97"/>
                      <a:pt x="18" y="80"/>
                    </a:cubicBezTo>
                    <a:cubicBezTo>
                      <a:pt x="0" y="63"/>
                      <a:pt x="0" y="35"/>
                      <a:pt x="18" y="17"/>
                    </a:cubicBezTo>
                    <a:close/>
                    <a:moveTo>
                      <a:pt x="64" y="64"/>
                    </a:moveTo>
                    <a:cubicBezTo>
                      <a:pt x="72" y="55"/>
                      <a:pt x="72" y="42"/>
                      <a:pt x="64" y="33"/>
                    </a:cubicBezTo>
                    <a:cubicBezTo>
                      <a:pt x="56" y="25"/>
                      <a:pt x="42" y="25"/>
                      <a:pt x="34" y="33"/>
                    </a:cubicBezTo>
                    <a:cubicBezTo>
                      <a:pt x="25" y="42"/>
                      <a:pt x="25" y="55"/>
                      <a:pt x="34" y="64"/>
                    </a:cubicBezTo>
                    <a:cubicBezTo>
                      <a:pt x="42" y="72"/>
                      <a:pt x="56" y="72"/>
                      <a:pt x="6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2" name="Freeform 31"/>
              <p:cNvSpPr>
                <a:spLocks noEditPoints="1"/>
              </p:cNvSpPr>
              <p:nvPr/>
            </p:nvSpPr>
            <p:spPr bwMode="auto">
              <a:xfrm>
                <a:off x="1570038" y="3771900"/>
                <a:ext cx="155575" cy="153988"/>
              </a:xfrm>
              <a:custGeom>
                <a:avLst/>
                <a:gdLst>
                  <a:gd name="T0" fmla="*/ 17 w 97"/>
                  <a:gd name="T1" fmla="*/ 17 h 97"/>
                  <a:gd name="T2" fmla="*/ 79 w 97"/>
                  <a:gd name="T3" fmla="*/ 17 h 97"/>
                  <a:gd name="T4" fmla="*/ 79 w 97"/>
                  <a:gd name="T5" fmla="*/ 79 h 97"/>
                  <a:gd name="T6" fmla="*/ 17 w 97"/>
                  <a:gd name="T7" fmla="*/ 79 h 97"/>
                  <a:gd name="T8" fmla="*/ 17 w 97"/>
                  <a:gd name="T9" fmla="*/ 17 h 97"/>
                  <a:gd name="T10" fmla="*/ 63 w 97"/>
                  <a:gd name="T11" fmla="*/ 63 h 97"/>
                  <a:gd name="T12" fmla="*/ 63 w 97"/>
                  <a:gd name="T13" fmla="*/ 33 h 97"/>
                  <a:gd name="T14" fmla="*/ 33 w 97"/>
                  <a:gd name="T15" fmla="*/ 33 h 97"/>
                  <a:gd name="T16" fmla="*/ 33 w 97"/>
                  <a:gd name="T17" fmla="*/ 63 h 97"/>
                  <a:gd name="T18" fmla="*/ 63 w 97"/>
                  <a:gd name="T19" fmla="*/ 6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97">
                    <a:moveTo>
                      <a:pt x="17" y="17"/>
                    </a:moveTo>
                    <a:cubicBezTo>
                      <a:pt x="34" y="0"/>
                      <a:pt x="62" y="0"/>
                      <a:pt x="79" y="17"/>
                    </a:cubicBezTo>
                    <a:cubicBezTo>
                      <a:pt x="97" y="34"/>
                      <a:pt x="97" y="62"/>
                      <a:pt x="79" y="79"/>
                    </a:cubicBezTo>
                    <a:cubicBezTo>
                      <a:pt x="62" y="97"/>
                      <a:pt x="34" y="97"/>
                      <a:pt x="17" y="79"/>
                    </a:cubicBezTo>
                    <a:cubicBezTo>
                      <a:pt x="0" y="62"/>
                      <a:pt x="0" y="34"/>
                      <a:pt x="17" y="17"/>
                    </a:cubicBezTo>
                    <a:close/>
                    <a:moveTo>
                      <a:pt x="63" y="63"/>
                    </a:moveTo>
                    <a:cubicBezTo>
                      <a:pt x="72" y="55"/>
                      <a:pt x="72" y="41"/>
                      <a:pt x="63" y="33"/>
                    </a:cubicBezTo>
                    <a:cubicBezTo>
                      <a:pt x="55" y="25"/>
                      <a:pt x="41" y="25"/>
                      <a:pt x="33" y="33"/>
                    </a:cubicBezTo>
                    <a:cubicBezTo>
                      <a:pt x="25" y="41"/>
                      <a:pt x="25" y="55"/>
                      <a:pt x="33" y="63"/>
                    </a:cubicBezTo>
                    <a:cubicBezTo>
                      <a:pt x="41" y="72"/>
                      <a:pt x="55" y="72"/>
                      <a:pt x="6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3" name="Freeform 32"/>
              <p:cNvSpPr>
                <a:spLocks noEditPoints="1"/>
              </p:cNvSpPr>
              <p:nvPr/>
            </p:nvSpPr>
            <p:spPr bwMode="auto">
              <a:xfrm>
                <a:off x="2141538" y="3324225"/>
                <a:ext cx="152400" cy="155575"/>
              </a:xfrm>
              <a:custGeom>
                <a:avLst/>
                <a:gdLst>
                  <a:gd name="T0" fmla="*/ 17 w 96"/>
                  <a:gd name="T1" fmla="*/ 18 h 97"/>
                  <a:gd name="T2" fmla="*/ 79 w 96"/>
                  <a:gd name="T3" fmla="*/ 18 h 97"/>
                  <a:gd name="T4" fmla="*/ 79 w 96"/>
                  <a:gd name="T5" fmla="*/ 80 h 97"/>
                  <a:gd name="T6" fmla="*/ 17 w 96"/>
                  <a:gd name="T7" fmla="*/ 80 h 97"/>
                  <a:gd name="T8" fmla="*/ 17 w 96"/>
                  <a:gd name="T9" fmla="*/ 18 h 97"/>
                  <a:gd name="T10" fmla="*/ 63 w 96"/>
                  <a:gd name="T11" fmla="*/ 64 h 97"/>
                  <a:gd name="T12" fmla="*/ 63 w 96"/>
                  <a:gd name="T13" fmla="*/ 34 h 97"/>
                  <a:gd name="T14" fmla="*/ 33 w 96"/>
                  <a:gd name="T15" fmla="*/ 34 h 97"/>
                  <a:gd name="T16" fmla="*/ 33 w 96"/>
                  <a:gd name="T17" fmla="*/ 64 h 97"/>
                  <a:gd name="T18" fmla="*/ 63 w 96"/>
                  <a:gd name="T19" fmla="*/ 6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97">
                    <a:moveTo>
                      <a:pt x="17" y="18"/>
                    </a:moveTo>
                    <a:cubicBezTo>
                      <a:pt x="34" y="0"/>
                      <a:pt x="62" y="0"/>
                      <a:pt x="79" y="18"/>
                    </a:cubicBezTo>
                    <a:cubicBezTo>
                      <a:pt x="96" y="35"/>
                      <a:pt x="96" y="63"/>
                      <a:pt x="79" y="80"/>
                    </a:cubicBezTo>
                    <a:cubicBezTo>
                      <a:pt x="62" y="97"/>
                      <a:pt x="34" y="97"/>
                      <a:pt x="17" y="80"/>
                    </a:cubicBezTo>
                    <a:cubicBezTo>
                      <a:pt x="0" y="63"/>
                      <a:pt x="0" y="35"/>
                      <a:pt x="17" y="18"/>
                    </a:cubicBezTo>
                    <a:close/>
                    <a:moveTo>
                      <a:pt x="63" y="64"/>
                    </a:moveTo>
                    <a:cubicBezTo>
                      <a:pt x="71" y="56"/>
                      <a:pt x="71" y="42"/>
                      <a:pt x="63" y="34"/>
                    </a:cubicBezTo>
                    <a:cubicBezTo>
                      <a:pt x="55" y="25"/>
                      <a:pt x="41" y="25"/>
                      <a:pt x="33" y="34"/>
                    </a:cubicBezTo>
                    <a:cubicBezTo>
                      <a:pt x="24" y="42"/>
                      <a:pt x="24" y="56"/>
                      <a:pt x="33" y="64"/>
                    </a:cubicBezTo>
                    <a:cubicBezTo>
                      <a:pt x="41" y="72"/>
                      <a:pt x="55" y="72"/>
                      <a:pt x="6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4" name="Freeform 33"/>
              <p:cNvSpPr>
                <a:spLocks noEditPoints="1"/>
              </p:cNvSpPr>
              <p:nvPr/>
            </p:nvSpPr>
            <p:spPr bwMode="auto">
              <a:xfrm>
                <a:off x="4362450" y="955675"/>
                <a:ext cx="152400" cy="153988"/>
              </a:xfrm>
              <a:custGeom>
                <a:avLst/>
                <a:gdLst>
                  <a:gd name="T0" fmla="*/ 17 w 96"/>
                  <a:gd name="T1" fmla="*/ 17 h 97"/>
                  <a:gd name="T2" fmla="*/ 79 w 96"/>
                  <a:gd name="T3" fmla="*/ 17 h 97"/>
                  <a:gd name="T4" fmla="*/ 79 w 96"/>
                  <a:gd name="T5" fmla="*/ 79 h 97"/>
                  <a:gd name="T6" fmla="*/ 17 w 96"/>
                  <a:gd name="T7" fmla="*/ 79 h 97"/>
                  <a:gd name="T8" fmla="*/ 17 w 96"/>
                  <a:gd name="T9" fmla="*/ 17 h 97"/>
                  <a:gd name="T10" fmla="*/ 63 w 96"/>
                  <a:gd name="T11" fmla="*/ 63 h 97"/>
                  <a:gd name="T12" fmla="*/ 63 w 96"/>
                  <a:gd name="T13" fmla="*/ 33 h 97"/>
                  <a:gd name="T14" fmla="*/ 33 w 96"/>
                  <a:gd name="T15" fmla="*/ 33 h 97"/>
                  <a:gd name="T16" fmla="*/ 33 w 96"/>
                  <a:gd name="T17" fmla="*/ 63 h 97"/>
                  <a:gd name="T18" fmla="*/ 63 w 96"/>
                  <a:gd name="T19" fmla="*/ 6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97">
                    <a:moveTo>
                      <a:pt x="17" y="17"/>
                    </a:moveTo>
                    <a:cubicBezTo>
                      <a:pt x="34" y="0"/>
                      <a:pt x="62" y="0"/>
                      <a:pt x="79" y="17"/>
                    </a:cubicBezTo>
                    <a:cubicBezTo>
                      <a:pt x="96" y="34"/>
                      <a:pt x="96" y="62"/>
                      <a:pt x="79" y="79"/>
                    </a:cubicBezTo>
                    <a:cubicBezTo>
                      <a:pt x="62" y="97"/>
                      <a:pt x="34" y="97"/>
                      <a:pt x="17" y="79"/>
                    </a:cubicBezTo>
                    <a:cubicBezTo>
                      <a:pt x="0" y="62"/>
                      <a:pt x="0" y="34"/>
                      <a:pt x="17" y="17"/>
                    </a:cubicBezTo>
                    <a:close/>
                    <a:moveTo>
                      <a:pt x="63" y="63"/>
                    </a:moveTo>
                    <a:cubicBezTo>
                      <a:pt x="72" y="55"/>
                      <a:pt x="72" y="41"/>
                      <a:pt x="63" y="33"/>
                    </a:cubicBezTo>
                    <a:cubicBezTo>
                      <a:pt x="55" y="25"/>
                      <a:pt x="41" y="25"/>
                      <a:pt x="33" y="33"/>
                    </a:cubicBezTo>
                    <a:cubicBezTo>
                      <a:pt x="25" y="41"/>
                      <a:pt x="25" y="55"/>
                      <a:pt x="33" y="63"/>
                    </a:cubicBezTo>
                    <a:cubicBezTo>
                      <a:pt x="41" y="72"/>
                      <a:pt x="55" y="72"/>
                      <a:pt x="6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5" name="Freeform 34"/>
              <p:cNvSpPr>
                <a:spLocks noEditPoints="1"/>
              </p:cNvSpPr>
              <p:nvPr/>
            </p:nvSpPr>
            <p:spPr bwMode="auto">
              <a:xfrm>
                <a:off x="4205288" y="1108075"/>
                <a:ext cx="155575" cy="153988"/>
              </a:xfrm>
              <a:custGeom>
                <a:avLst/>
                <a:gdLst>
                  <a:gd name="T0" fmla="*/ 17 w 97"/>
                  <a:gd name="T1" fmla="*/ 17 h 97"/>
                  <a:gd name="T2" fmla="*/ 79 w 97"/>
                  <a:gd name="T3" fmla="*/ 17 h 97"/>
                  <a:gd name="T4" fmla="*/ 79 w 97"/>
                  <a:gd name="T5" fmla="*/ 80 h 97"/>
                  <a:gd name="T6" fmla="*/ 17 w 97"/>
                  <a:gd name="T7" fmla="*/ 80 h 97"/>
                  <a:gd name="T8" fmla="*/ 17 w 97"/>
                  <a:gd name="T9" fmla="*/ 17 h 97"/>
                  <a:gd name="T10" fmla="*/ 63 w 97"/>
                  <a:gd name="T11" fmla="*/ 64 h 97"/>
                  <a:gd name="T12" fmla="*/ 63 w 97"/>
                  <a:gd name="T13" fmla="*/ 33 h 97"/>
                  <a:gd name="T14" fmla="*/ 33 w 97"/>
                  <a:gd name="T15" fmla="*/ 33 h 97"/>
                  <a:gd name="T16" fmla="*/ 33 w 97"/>
                  <a:gd name="T17" fmla="*/ 64 h 97"/>
                  <a:gd name="T18" fmla="*/ 63 w 97"/>
                  <a:gd name="T19" fmla="*/ 6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97">
                    <a:moveTo>
                      <a:pt x="17" y="17"/>
                    </a:moveTo>
                    <a:cubicBezTo>
                      <a:pt x="34" y="0"/>
                      <a:pt x="62" y="0"/>
                      <a:pt x="79" y="17"/>
                    </a:cubicBezTo>
                    <a:cubicBezTo>
                      <a:pt x="97" y="34"/>
                      <a:pt x="97" y="62"/>
                      <a:pt x="79" y="80"/>
                    </a:cubicBezTo>
                    <a:cubicBezTo>
                      <a:pt x="62" y="97"/>
                      <a:pt x="34" y="97"/>
                      <a:pt x="17" y="80"/>
                    </a:cubicBezTo>
                    <a:cubicBezTo>
                      <a:pt x="0" y="62"/>
                      <a:pt x="0" y="34"/>
                      <a:pt x="17" y="17"/>
                    </a:cubicBezTo>
                    <a:close/>
                    <a:moveTo>
                      <a:pt x="63" y="64"/>
                    </a:moveTo>
                    <a:cubicBezTo>
                      <a:pt x="72" y="55"/>
                      <a:pt x="72" y="42"/>
                      <a:pt x="63" y="33"/>
                    </a:cubicBezTo>
                    <a:cubicBezTo>
                      <a:pt x="55" y="25"/>
                      <a:pt x="41" y="25"/>
                      <a:pt x="33" y="33"/>
                    </a:cubicBezTo>
                    <a:cubicBezTo>
                      <a:pt x="25" y="42"/>
                      <a:pt x="25" y="55"/>
                      <a:pt x="33" y="64"/>
                    </a:cubicBezTo>
                    <a:cubicBezTo>
                      <a:pt x="41" y="72"/>
                      <a:pt x="55" y="72"/>
                      <a:pt x="6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6" name="Freeform 35"/>
              <p:cNvSpPr>
                <a:spLocks noEditPoints="1"/>
              </p:cNvSpPr>
              <p:nvPr/>
            </p:nvSpPr>
            <p:spPr bwMode="auto">
              <a:xfrm>
                <a:off x="2308225" y="3617912"/>
                <a:ext cx="561975" cy="561975"/>
              </a:xfrm>
              <a:custGeom>
                <a:avLst/>
                <a:gdLst>
                  <a:gd name="T0" fmla="*/ 79 w 353"/>
                  <a:gd name="T1" fmla="*/ 336 h 353"/>
                  <a:gd name="T2" fmla="*/ 83 w 353"/>
                  <a:gd name="T3" fmla="*/ 278 h 353"/>
                  <a:gd name="T4" fmla="*/ 278 w 353"/>
                  <a:gd name="T5" fmla="*/ 83 h 353"/>
                  <a:gd name="T6" fmla="*/ 335 w 353"/>
                  <a:gd name="T7" fmla="*/ 80 h 353"/>
                  <a:gd name="T8" fmla="*/ 335 w 353"/>
                  <a:gd name="T9" fmla="*/ 17 h 353"/>
                  <a:gd name="T10" fmla="*/ 273 w 353"/>
                  <a:gd name="T11" fmla="*/ 17 h 353"/>
                  <a:gd name="T12" fmla="*/ 270 w 353"/>
                  <a:gd name="T13" fmla="*/ 75 h 353"/>
                  <a:gd name="T14" fmla="*/ 75 w 353"/>
                  <a:gd name="T15" fmla="*/ 270 h 353"/>
                  <a:gd name="T16" fmla="*/ 17 w 353"/>
                  <a:gd name="T17" fmla="*/ 273 h 353"/>
                  <a:gd name="T18" fmla="*/ 17 w 353"/>
                  <a:gd name="T19" fmla="*/ 336 h 353"/>
                  <a:gd name="T20" fmla="*/ 79 w 353"/>
                  <a:gd name="T21" fmla="*/ 336 h 353"/>
                  <a:gd name="T22" fmla="*/ 289 w 353"/>
                  <a:gd name="T23" fmla="*/ 33 h 353"/>
                  <a:gd name="T24" fmla="*/ 319 w 353"/>
                  <a:gd name="T25" fmla="*/ 33 h 353"/>
                  <a:gd name="T26" fmla="*/ 319 w 353"/>
                  <a:gd name="T27" fmla="*/ 64 h 353"/>
                  <a:gd name="T28" fmla="*/ 289 w 353"/>
                  <a:gd name="T29" fmla="*/ 64 h 353"/>
                  <a:gd name="T30" fmla="*/ 289 w 353"/>
                  <a:gd name="T31" fmla="*/ 33 h 353"/>
                  <a:gd name="T32" fmla="*/ 33 w 353"/>
                  <a:gd name="T33" fmla="*/ 289 h 353"/>
                  <a:gd name="T34" fmla="*/ 63 w 353"/>
                  <a:gd name="T35" fmla="*/ 289 h 353"/>
                  <a:gd name="T36" fmla="*/ 63 w 353"/>
                  <a:gd name="T37" fmla="*/ 320 h 353"/>
                  <a:gd name="T38" fmla="*/ 33 w 353"/>
                  <a:gd name="T39" fmla="*/ 320 h 353"/>
                  <a:gd name="T40" fmla="*/ 33 w 353"/>
                  <a:gd name="T41" fmla="*/ 28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3" h="353">
                    <a:moveTo>
                      <a:pt x="79" y="336"/>
                    </a:moveTo>
                    <a:cubicBezTo>
                      <a:pt x="95" y="320"/>
                      <a:pt x="96" y="295"/>
                      <a:pt x="83" y="278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95" y="96"/>
                      <a:pt x="320" y="95"/>
                      <a:pt x="335" y="80"/>
                    </a:cubicBezTo>
                    <a:cubicBezTo>
                      <a:pt x="353" y="62"/>
                      <a:pt x="353" y="34"/>
                      <a:pt x="335" y="17"/>
                    </a:cubicBezTo>
                    <a:cubicBezTo>
                      <a:pt x="318" y="0"/>
                      <a:pt x="290" y="0"/>
                      <a:pt x="273" y="17"/>
                    </a:cubicBezTo>
                    <a:cubicBezTo>
                      <a:pt x="257" y="33"/>
                      <a:pt x="256" y="58"/>
                      <a:pt x="270" y="75"/>
                    </a:cubicBezTo>
                    <a:cubicBezTo>
                      <a:pt x="75" y="270"/>
                      <a:pt x="75" y="270"/>
                      <a:pt x="75" y="270"/>
                    </a:cubicBezTo>
                    <a:cubicBezTo>
                      <a:pt x="58" y="257"/>
                      <a:pt x="33" y="258"/>
                      <a:pt x="17" y="273"/>
                    </a:cubicBezTo>
                    <a:cubicBezTo>
                      <a:pt x="0" y="291"/>
                      <a:pt x="0" y="319"/>
                      <a:pt x="17" y="336"/>
                    </a:cubicBezTo>
                    <a:cubicBezTo>
                      <a:pt x="34" y="353"/>
                      <a:pt x="62" y="353"/>
                      <a:pt x="79" y="336"/>
                    </a:cubicBezTo>
                    <a:close/>
                    <a:moveTo>
                      <a:pt x="289" y="33"/>
                    </a:moveTo>
                    <a:cubicBezTo>
                      <a:pt x="297" y="25"/>
                      <a:pt x="311" y="25"/>
                      <a:pt x="319" y="33"/>
                    </a:cubicBezTo>
                    <a:cubicBezTo>
                      <a:pt x="328" y="42"/>
                      <a:pt x="328" y="55"/>
                      <a:pt x="319" y="64"/>
                    </a:cubicBezTo>
                    <a:cubicBezTo>
                      <a:pt x="311" y="72"/>
                      <a:pt x="297" y="72"/>
                      <a:pt x="289" y="64"/>
                    </a:cubicBezTo>
                    <a:cubicBezTo>
                      <a:pt x="281" y="55"/>
                      <a:pt x="281" y="42"/>
                      <a:pt x="289" y="33"/>
                    </a:cubicBezTo>
                    <a:close/>
                    <a:moveTo>
                      <a:pt x="33" y="289"/>
                    </a:moveTo>
                    <a:cubicBezTo>
                      <a:pt x="41" y="281"/>
                      <a:pt x="55" y="281"/>
                      <a:pt x="63" y="289"/>
                    </a:cubicBezTo>
                    <a:cubicBezTo>
                      <a:pt x="72" y="298"/>
                      <a:pt x="72" y="311"/>
                      <a:pt x="63" y="320"/>
                    </a:cubicBezTo>
                    <a:cubicBezTo>
                      <a:pt x="55" y="328"/>
                      <a:pt x="41" y="328"/>
                      <a:pt x="33" y="320"/>
                    </a:cubicBezTo>
                    <a:cubicBezTo>
                      <a:pt x="24" y="311"/>
                      <a:pt x="24" y="298"/>
                      <a:pt x="33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7" name="Freeform 36"/>
              <p:cNvSpPr>
                <a:spLocks noEditPoints="1"/>
              </p:cNvSpPr>
              <p:nvPr/>
            </p:nvSpPr>
            <p:spPr bwMode="auto">
              <a:xfrm>
                <a:off x="3200400" y="1347787"/>
                <a:ext cx="561975" cy="563563"/>
              </a:xfrm>
              <a:custGeom>
                <a:avLst/>
                <a:gdLst>
                  <a:gd name="T0" fmla="*/ 17 w 353"/>
                  <a:gd name="T1" fmla="*/ 80 h 354"/>
                  <a:gd name="T2" fmla="*/ 75 w 353"/>
                  <a:gd name="T3" fmla="*/ 84 h 354"/>
                  <a:gd name="T4" fmla="*/ 270 w 353"/>
                  <a:gd name="T5" fmla="*/ 278 h 354"/>
                  <a:gd name="T6" fmla="*/ 274 w 353"/>
                  <a:gd name="T7" fmla="*/ 336 h 354"/>
                  <a:gd name="T8" fmla="*/ 336 w 353"/>
                  <a:gd name="T9" fmla="*/ 336 h 354"/>
                  <a:gd name="T10" fmla="*/ 336 w 353"/>
                  <a:gd name="T11" fmla="*/ 274 h 354"/>
                  <a:gd name="T12" fmla="*/ 278 w 353"/>
                  <a:gd name="T13" fmla="*/ 270 h 354"/>
                  <a:gd name="T14" fmla="*/ 83 w 353"/>
                  <a:gd name="T15" fmla="*/ 76 h 354"/>
                  <a:gd name="T16" fmla="*/ 80 w 353"/>
                  <a:gd name="T17" fmla="*/ 18 h 354"/>
                  <a:gd name="T18" fmla="*/ 17 w 353"/>
                  <a:gd name="T19" fmla="*/ 18 h 354"/>
                  <a:gd name="T20" fmla="*/ 17 w 353"/>
                  <a:gd name="T21" fmla="*/ 80 h 354"/>
                  <a:gd name="T22" fmla="*/ 320 w 353"/>
                  <a:gd name="T23" fmla="*/ 290 h 354"/>
                  <a:gd name="T24" fmla="*/ 320 w 353"/>
                  <a:gd name="T25" fmla="*/ 320 h 354"/>
                  <a:gd name="T26" fmla="*/ 290 w 353"/>
                  <a:gd name="T27" fmla="*/ 320 h 354"/>
                  <a:gd name="T28" fmla="*/ 290 w 353"/>
                  <a:gd name="T29" fmla="*/ 290 h 354"/>
                  <a:gd name="T30" fmla="*/ 320 w 353"/>
                  <a:gd name="T31" fmla="*/ 290 h 354"/>
                  <a:gd name="T32" fmla="*/ 64 w 353"/>
                  <a:gd name="T33" fmla="*/ 34 h 354"/>
                  <a:gd name="T34" fmla="*/ 64 w 353"/>
                  <a:gd name="T35" fmla="*/ 64 h 354"/>
                  <a:gd name="T36" fmla="*/ 33 w 353"/>
                  <a:gd name="T37" fmla="*/ 64 h 354"/>
                  <a:gd name="T38" fmla="*/ 33 w 353"/>
                  <a:gd name="T39" fmla="*/ 34 h 354"/>
                  <a:gd name="T40" fmla="*/ 64 w 353"/>
                  <a:gd name="T41" fmla="*/ 34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3" h="354">
                    <a:moveTo>
                      <a:pt x="17" y="80"/>
                    </a:moveTo>
                    <a:cubicBezTo>
                      <a:pt x="33" y="96"/>
                      <a:pt x="58" y="97"/>
                      <a:pt x="75" y="84"/>
                    </a:cubicBezTo>
                    <a:cubicBezTo>
                      <a:pt x="270" y="278"/>
                      <a:pt x="270" y="278"/>
                      <a:pt x="270" y="278"/>
                    </a:cubicBezTo>
                    <a:cubicBezTo>
                      <a:pt x="257" y="296"/>
                      <a:pt x="258" y="320"/>
                      <a:pt x="274" y="336"/>
                    </a:cubicBezTo>
                    <a:cubicBezTo>
                      <a:pt x="291" y="354"/>
                      <a:pt x="319" y="354"/>
                      <a:pt x="336" y="336"/>
                    </a:cubicBezTo>
                    <a:cubicBezTo>
                      <a:pt x="353" y="319"/>
                      <a:pt x="353" y="291"/>
                      <a:pt x="336" y="274"/>
                    </a:cubicBezTo>
                    <a:cubicBezTo>
                      <a:pt x="320" y="258"/>
                      <a:pt x="295" y="257"/>
                      <a:pt x="278" y="27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97" y="58"/>
                      <a:pt x="96" y="33"/>
                      <a:pt x="80" y="18"/>
                    </a:cubicBezTo>
                    <a:cubicBezTo>
                      <a:pt x="63" y="0"/>
                      <a:pt x="35" y="0"/>
                      <a:pt x="17" y="18"/>
                    </a:cubicBezTo>
                    <a:cubicBezTo>
                      <a:pt x="0" y="35"/>
                      <a:pt x="0" y="63"/>
                      <a:pt x="17" y="80"/>
                    </a:cubicBezTo>
                    <a:close/>
                    <a:moveTo>
                      <a:pt x="320" y="290"/>
                    </a:moveTo>
                    <a:cubicBezTo>
                      <a:pt x="328" y="298"/>
                      <a:pt x="328" y="312"/>
                      <a:pt x="320" y="320"/>
                    </a:cubicBezTo>
                    <a:cubicBezTo>
                      <a:pt x="312" y="329"/>
                      <a:pt x="298" y="329"/>
                      <a:pt x="290" y="320"/>
                    </a:cubicBezTo>
                    <a:cubicBezTo>
                      <a:pt x="281" y="312"/>
                      <a:pt x="281" y="298"/>
                      <a:pt x="290" y="290"/>
                    </a:cubicBezTo>
                    <a:cubicBezTo>
                      <a:pt x="298" y="282"/>
                      <a:pt x="312" y="282"/>
                      <a:pt x="320" y="290"/>
                    </a:cubicBezTo>
                    <a:close/>
                    <a:moveTo>
                      <a:pt x="64" y="34"/>
                    </a:moveTo>
                    <a:cubicBezTo>
                      <a:pt x="72" y="42"/>
                      <a:pt x="72" y="56"/>
                      <a:pt x="64" y="64"/>
                    </a:cubicBezTo>
                    <a:cubicBezTo>
                      <a:pt x="55" y="72"/>
                      <a:pt x="42" y="72"/>
                      <a:pt x="33" y="64"/>
                    </a:cubicBezTo>
                    <a:cubicBezTo>
                      <a:pt x="25" y="56"/>
                      <a:pt x="25" y="42"/>
                      <a:pt x="33" y="34"/>
                    </a:cubicBezTo>
                    <a:cubicBezTo>
                      <a:pt x="42" y="25"/>
                      <a:pt x="55" y="25"/>
                      <a:pt x="64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8" name="Freeform 37"/>
              <p:cNvSpPr>
                <a:spLocks noEditPoints="1"/>
              </p:cNvSpPr>
              <p:nvPr/>
            </p:nvSpPr>
            <p:spPr bwMode="auto">
              <a:xfrm>
                <a:off x="2347913" y="2016125"/>
                <a:ext cx="1274763" cy="1276350"/>
              </a:xfrm>
              <a:custGeom>
                <a:avLst/>
                <a:gdLst>
                  <a:gd name="T0" fmla="*/ 80 w 802"/>
                  <a:gd name="T1" fmla="*/ 784 h 802"/>
                  <a:gd name="T2" fmla="*/ 83 w 802"/>
                  <a:gd name="T3" fmla="*/ 726 h 802"/>
                  <a:gd name="T4" fmla="*/ 726 w 802"/>
                  <a:gd name="T5" fmla="*/ 83 h 802"/>
                  <a:gd name="T6" fmla="*/ 784 w 802"/>
                  <a:gd name="T7" fmla="*/ 80 h 802"/>
                  <a:gd name="T8" fmla="*/ 784 w 802"/>
                  <a:gd name="T9" fmla="*/ 17 h 802"/>
                  <a:gd name="T10" fmla="*/ 722 w 802"/>
                  <a:gd name="T11" fmla="*/ 17 h 802"/>
                  <a:gd name="T12" fmla="*/ 718 w 802"/>
                  <a:gd name="T13" fmla="*/ 75 h 802"/>
                  <a:gd name="T14" fmla="*/ 75 w 802"/>
                  <a:gd name="T15" fmla="*/ 718 h 802"/>
                  <a:gd name="T16" fmla="*/ 17 w 802"/>
                  <a:gd name="T17" fmla="*/ 722 h 802"/>
                  <a:gd name="T18" fmla="*/ 17 w 802"/>
                  <a:gd name="T19" fmla="*/ 784 h 802"/>
                  <a:gd name="T20" fmla="*/ 80 w 802"/>
                  <a:gd name="T21" fmla="*/ 784 h 802"/>
                  <a:gd name="T22" fmla="*/ 738 w 802"/>
                  <a:gd name="T23" fmla="*/ 33 h 802"/>
                  <a:gd name="T24" fmla="*/ 768 w 802"/>
                  <a:gd name="T25" fmla="*/ 33 h 802"/>
                  <a:gd name="T26" fmla="*/ 768 w 802"/>
                  <a:gd name="T27" fmla="*/ 64 h 802"/>
                  <a:gd name="T28" fmla="*/ 738 w 802"/>
                  <a:gd name="T29" fmla="*/ 64 h 802"/>
                  <a:gd name="T30" fmla="*/ 738 w 802"/>
                  <a:gd name="T31" fmla="*/ 33 h 802"/>
                  <a:gd name="T32" fmla="*/ 33 w 802"/>
                  <a:gd name="T33" fmla="*/ 738 h 802"/>
                  <a:gd name="T34" fmla="*/ 64 w 802"/>
                  <a:gd name="T35" fmla="*/ 738 h 802"/>
                  <a:gd name="T36" fmla="*/ 64 w 802"/>
                  <a:gd name="T37" fmla="*/ 768 h 802"/>
                  <a:gd name="T38" fmla="*/ 33 w 802"/>
                  <a:gd name="T39" fmla="*/ 768 h 802"/>
                  <a:gd name="T40" fmla="*/ 33 w 802"/>
                  <a:gd name="T41" fmla="*/ 738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02" h="802">
                    <a:moveTo>
                      <a:pt x="80" y="784"/>
                    </a:moveTo>
                    <a:cubicBezTo>
                      <a:pt x="96" y="768"/>
                      <a:pt x="97" y="744"/>
                      <a:pt x="83" y="726"/>
                    </a:cubicBezTo>
                    <a:cubicBezTo>
                      <a:pt x="726" y="83"/>
                      <a:pt x="726" y="83"/>
                      <a:pt x="726" y="83"/>
                    </a:cubicBezTo>
                    <a:cubicBezTo>
                      <a:pt x="744" y="96"/>
                      <a:pt x="769" y="95"/>
                      <a:pt x="784" y="80"/>
                    </a:cubicBezTo>
                    <a:cubicBezTo>
                      <a:pt x="802" y="62"/>
                      <a:pt x="802" y="34"/>
                      <a:pt x="784" y="17"/>
                    </a:cubicBezTo>
                    <a:cubicBezTo>
                      <a:pt x="767" y="0"/>
                      <a:pt x="739" y="0"/>
                      <a:pt x="722" y="17"/>
                    </a:cubicBezTo>
                    <a:cubicBezTo>
                      <a:pt x="706" y="33"/>
                      <a:pt x="705" y="58"/>
                      <a:pt x="718" y="75"/>
                    </a:cubicBezTo>
                    <a:cubicBezTo>
                      <a:pt x="75" y="718"/>
                      <a:pt x="75" y="718"/>
                      <a:pt x="75" y="718"/>
                    </a:cubicBezTo>
                    <a:cubicBezTo>
                      <a:pt x="58" y="705"/>
                      <a:pt x="33" y="706"/>
                      <a:pt x="17" y="722"/>
                    </a:cubicBezTo>
                    <a:cubicBezTo>
                      <a:pt x="0" y="739"/>
                      <a:pt x="0" y="767"/>
                      <a:pt x="17" y="784"/>
                    </a:cubicBezTo>
                    <a:cubicBezTo>
                      <a:pt x="35" y="802"/>
                      <a:pt x="63" y="802"/>
                      <a:pt x="80" y="784"/>
                    </a:cubicBezTo>
                    <a:close/>
                    <a:moveTo>
                      <a:pt x="738" y="33"/>
                    </a:moveTo>
                    <a:cubicBezTo>
                      <a:pt x="746" y="25"/>
                      <a:pt x="760" y="25"/>
                      <a:pt x="768" y="33"/>
                    </a:cubicBezTo>
                    <a:cubicBezTo>
                      <a:pt x="777" y="42"/>
                      <a:pt x="777" y="55"/>
                      <a:pt x="768" y="64"/>
                    </a:cubicBezTo>
                    <a:cubicBezTo>
                      <a:pt x="760" y="72"/>
                      <a:pt x="746" y="72"/>
                      <a:pt x="738" y="64"/>
                    </a:cubicBezTo>
                    <a:cubicBezTo>
                      <a:pt x="730" y="55"/>
                      <a:pt x="730" y="42"/>
                      <a:pt x="738" y="33"/>
                    </a:cubicBezTo>
                    <a:close/>
                    <a:moveTo>
                      <a:pt x="33" y="738"/>
                    </a:moveTo>
                    <a:cubicBezTo>
                      <a:pt x="42" y="730"/>
                      <a:pt x="55" y="730"/>
                      <a:pt x="64" y="738"/>
                    </a:cubicBezTo>
                    <a:cubicBezTo>
                      <a:pt x="72" y="746"/>
                      <a:pt x="72" y="760"/>
                      <a:pt x="64" y="768"/>
                    </a:cubicBezTo>
                    <a:cubicBezTo>
                      <a:pt x="55" y="777"/>
                      <a:pt x="42" y="777"/>
                      <a:pt x="33" y="768"/>
                    </a:cubicBezTo>
                    <a:cubicBezTo>
                      <a:pt x="25" y="760"/>
                      <a:pt x="25" y="746"/>
                      <a:pt x="33" y="7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9" name="Freeform 38"/>
              <p:cNvSpPr>
                <a:spLocks noEditPoints="1"/>
              </p:cNvSpPr>
              <p:nvPr/>
            </p:nvSpPr>
            <p:spPr bwMode="auto">
              <a:xfrm>
                <a:off x="1365250" y="3846512"/>
                <a:ext cx="561975" cy="561975"/>
              </a:xfrm>
              <a:custGeom>
                <a:avLst/>
                <a:gdLst>
                  <a:gd name="T0" fmla="*/ 336 w 353"/>
                  <a:gd name="T1" fmla="*/ 274 h 353"/>
                  <a:gd name="T2" fmla="*/ 278 w 353"/>
                  <a:gd name="T3" fmla="*/ 270 h 353"/>
                  <a:gd name="T4" fmla="*/ 83 w 353"/>
                  <a:gd name="T5" fmla="*/ 75 h 353"/>
                  <a:gd name="T6" fmla="*/ 80 w 353"/>
                  <a:gd name="T7" fmla="*/ 17 h 353"/>
                  <a:gd name="T8" fmla="*/ 17 w 353"/>
                  <a:gd name="T9" fmla="*/ 17 h 353"/>
                  <a:gd name="T10" fmla="*/ 17 w 353"/>
                  <a:gd name="T11" fmla="*/ 80 h 353"/>
                  <a:gd name="T12" fmla="*/ 75 w 353"/>
                  <a:gd name="T13" fmla="*/ 83 h 353"/>
                  <a:gd name="T14" fmla="*/ 270 w 353"/>
                  <a:gd name="T15" fmla="*/ 278 h 353"/>
                  <a:gd name="T16" fmla="*/ 273 w 353"/>
                  <a:gd name="T17" fmla="*/ 336 h 353"/>
                  <a:gd name="T18" fmla="*/ 336 w 353"/>
                  <a:gd name="T19" fmla="*/ 336 h 353"/>
                  <a:gd name="T20" fmla="*/ 336 w 353"/>
                  <a:gd name="T21" fmla="*/ 274 h 353"/>
                  <a:gd name="T22" fmla="*/ 33 w 353"/>
                  <a:gd name="T23" fmla="*/ 64 h 353"/>
                  <a:gd name="T24" fmla="*/ 33 w 353"/>
                  <a:gd name="T25" fmla="*/ 33 h 353"/>
                  <a:gd name="T26" fmla="*/ 64 w 353"/>
                  <a:gd name="T27" fmla="*/ 33 h 353"/>
                  <a:gd name="T28" fmla="*/ 64 w 353"/>
                  <a:gd name="T29" fmla="*/ 64 h 353"/>
                  <a:gd name="T30" fmla="*/ 33 w 353"/>
                  <a:gd name="T31" fmla="*/ 64 h 353"/>
                  <a:gd name="T32" fmla="*/ 290 w 353"/>
                  <a:gd name="T33" fmla="*/ 320 h 353"/>
                  <a:gd name="T34" fmla="*/ 290 w 353"/>
                  <a:gd name="T35" fmla="*/ 290 h 353"/>
                  <a:gd name="T36" fmla="*/ 320 w 353"/>
                  <a:gd name="T37" fmla="*/ 290 h 353"/>
                  <a:gd name="T38" fmla="*/ 320 w 353"/>
                  <a:gd name="T39" fmla="*/ 320 h 353"/>
                  <a:gd name="T40" fmla="*/ 290 w 353"/>
                  <a:gd name="T41" fmla="*/ 32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3" h="353">
                    <a:moveTo>
                      <a:pt x="336" y="274"/>
                    </a:moveTo>
                    <a:cubicBezTo>
                      <a:pt x="320" y="258"/>
                      <a:pt x="295" y="257"/>
                      <a:pt x="278" y="270"/>
                    </a:cubicBezTo>
                    <a:cubicBezTo>
                      <a:pt x="83" y="75"/>
                      <a:pt x="83" y="75"/>
                      <a:pt x="83" y="75"/>
                    </a:cubicBezTo>
                    <a:cubicBezTo>
                      <a:pt x="97" y="58"/>
                      <a:pt x="95" y="33"/>
                      <a:pt x="80" y="17"/>
                    </a:cubicBezTo>
                    <a:cubicBezTo>
                      <a:pt x="62" y="0"/>
                      <a:pt x="34" y="0"/>
                      <a:pt x="17" y="17"/>
                    </a:cubicBezTo>
                    <a:cubicBezTo>
                      <a:pt x="0" y="34"/>
                      <a:pt x="0" y="62"/>
                      <a:pt x="17" y="80"/>
                    </a:cubicBezTo>
                    <a:cubicBezTo>
                      <a:pt x="33" y="96"/>
                      <a:pt x="58" y="97"/>
                      <a:pt x="75" y="83"/>
                    </a:cubicBezTo>
                    <a:cubicBezTo>
                      <a:pt x="270" y="278"/>
                      <a:pt x="270" y="278"/>
                      <a:pt x="270" y="278"/>
                    </a:cubicBezTo>
                    <a:cubicBezTo>
                      <a:pt x="257" y="295"/>
                      <a:pt x="258" y="320"/>
                      <a:pt x="273" y="336"/>
                    </a:cubicBezTo>
                    <a:cubicBezTo>
                      <a:pt x="291" y="353"/>
                      <a:pt x="319" y="353"/>
                      <a:pt x="336" y="336"/>
                    </a:cubicBezTo>
                    <a:cubicBezTo>
                      <a:pt x="353" y="319"/>
                      <a:pt x="353" y="291"/>
                      <a:pt x="336" y="274"/>
                    </a:cubicBezTo>
                    <a:close/>
                    <a:moveTo>
                      <a:pt x="33" y="64"/>
                    </a:moveTo>
                    <a:cubicBezTo>
                      <a:pt x="25" y="55"/>
                      <a:pt x="25" y="42"/>
                      <a:pt x="33" y="33"/>
                    </a:cubicBezTo>
                    <a:cubicBezTo>
                      <a:pt x="42" y="25"/>
                      <a:pt x="55" y="25"/>
                      <a:pt x="64" y="33"/>
                    </a:cubicBezTo>
                    <a:cubicBezTo>
                      <a:pt x="72" y="42"/>
                      <a:pt x="72" y="55"/>
                      <a:pt x="64" y="64"/>
                    </a:cubicBezTo>
                    <a:cubicBezTo>
                      <a:pt x="55" y="72"/>
                      <a:pt x="42" y="72"/>
                      <a:pt x="33" y="64"/>
                    </a:cubicBezTo>
                    <a:close/>
                    <a:moveTo>
                      <a:pt x="290" y="320"/>
                    </a:moveTo>
                    <a:cubicBezTo>
                      <a:pt x="281" y="312"/>
                      <a:pt x="281" y="298"/>
                      <a:pt x="290" y="290"/>
                    </a:cubicBezTo>
                    <a:cubicBezTo>
                      <a:pt x="298" y="281"/>
                      <a:pt x="311" y="281"/>
                      <a:pt x="320" y="290"/>
                    </a:cubicBezTo>
                    <a:cubicBezTo>
                      <a:pt x="328" y="298"/>
                      <a:pt x="328" y="312"/>
                      <a:pt x="320" y="320"/>
                    </a:cubicBezTo>
                    <a:cubicBezTo>
                      <a:pt x="311" y="328"/>
                      <a:pt x="298" y="328"/>
                      <a:pt x="290" y="3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0" name="Freeform 39"/>
              <p:cNvSpPr>
                <a:spLocks noEditPoints="1"/>
              </p:cNvSpPr>
              <p:nvPr/>
            </p:nvSpPr>
            <p:spPr bwMode="auto">
              <a:xfrm>
                <a:off x="1758950" y="3962400"/>
                <a:ext cx="153988" cy="155575"/>
              </a:xfrm>
              <a:custGeom>
                <a:avLst/>
                <a:gdLst>
                  <a:gd name="T0" fmla="*/ 17 w 97"/>
                  <a:gd name="T1" fmla="*/ 17 h 97"/>
                  <a:gd name="T2" fmla="*/ 80 w 97"/>
                  <a:gd name="T3" fmla="*/ 17 h 97"/>
                  <a:gd name="T4" fmla="*/ 80 w 97"/>
                  <a:gd name="T5" fmla="*/ 79 h 97"/>
                  <a:gd name="T6" fmla="*/ 17 w 97"/>
                  <a:gd name="T7" fmla="*/ 79 h 97"/>
                  <a:gd name="T8" fmla="*/ 17 w 97"/>
                  <a:gd name="T9" fmla="*/ 17 h 97"/>
                  <a:gd name="T10" fmla="*/ 64 w 97"/>
                  <a:gd name="T11" fmla="*/ 63 h 97"/>
                  <a:gd name="T12" fmla="*/ 64 w 97"/>
                  <a:gd name="T13" fmla="*/ 33 h 97"/>
                  <a:gd name="T14" fmla="*/ 34 w 97"/>
                  <a:gd name="T15" fmla="*/ 33 h 97"/>
                  <a:gd name="T16" fmla="*/ 34 w 97"/>
                  <a:gd name="T17" fmla="*/ 63 h 97"/>
                  <a:gd name="T18" fmla="*/ 64 w 97"/>
                  <a:gd name="T19" fmla="*/ 6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97">
                    <a:moveTo>
                      <a:pt x="17" y="17"/>
                    </a:moveTo>
                    <a:cubicBezTo>
                      <a:pt x="35" y="0"/>
                      <a:pt x="63" y="0"/>
                      <a:pt x="80" y="17"/>
                    </a:cubicBezTo>
                    <a:cubicBezTo>
                      <a:pt x="97" y="34"/>
                      <a:pt x="97" y="62"/>
                      <a:pt x="80" y="79"/>
                    </a:cubicBezTo>
                    <a:cubicBezTo>
                      <a:pt x="63" y="97"/>
                      <a:pt x="35" y="97"/>
                      <a:pt x="17" y="79"/>
                    </a:cubicBezTo>
                    <a:cubicBezTo>
                      <a:pt x="0" y="62"/>
                      <a:pt x="0" y="34"/>
                      <a:pt x="17" y="17"/>
                    </a:cubicBezTo>
                    <a:close/>
                    <a:moveTo>
                      <a:pt x="64" y="63"/>
                    </a:moveTo>
                    <a:cubicBezTo>
                      <a:pt x="72" y="55"/>
                      <a:pt x="72" y="41"/>
                      <a:pt x="64" y="33"/>
                    </a:cubicBezTo>
                    <a:cubicBezTo>
                      <a:pt x="55" y="25"/>
                      <a:pt x="42" y="25"/>
                      <a:pt x="34" y="33"/>
                    </a:cubicBezTo>
                    <a:cubicBezTo>
                      <a:pt x="25" y="41"/>
                      <a:pt x="25" y="55"/>
                      <a:pt x="34" y="63"/>
                    </a:cubicBezTo>
                    <a:cubicBezTo>
                      <a:pt x="42" y="72"/>
                      <a:pt x="55" y="72"/>
                      <a:pt x="64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1" name="Freeform 40"/>
              <p:cNvSpPr>
                <a:spLocks noEditPoints="1"/>
              </p:cNvSpPr>
              <p:nvPr/>
            </p:nvSpPr>
            <p:spPr bwMode="auto">
              <a:xfrm>
                <a:off x="2187575" y="4306887"/>
                <a:ext cx="1352550" cy="1352550"/>
              </a:xfrm>
              <a:custGeom>
                <a:avLst/>
                <a:gdLst>
                  <a:gd name="T0" fmla="*/ 80 w 850"/>
                  <a:gd name="T1" fmla="*/ 833 h 850"/>
                  <a:gd name="T2" fmla="*/ 83 w 850"/>
                  <a:gd name="T3" fmla="*/ 775 h 850"/>
                  <a:gd name="T4" fmla="*/ 775 w 850"/>
                  <a:gd name="T5" fmla="*/ 84 h 850"/>
                  <a:gd name="T6" fmla="*/ 833 w 850"/>
                  <a:gd name="T7" fmla="*/ 80 h 850"/>
                  <a:gd name="T8" fmla="*/ 833 w 850"/>
                  <a:gd name="T9" fmla="*/ 18 h 850"/>
                  <a:gd name="T10" fmla="*/ 770 w 850"/>
                  <a:gd name="T11" fmla="*/ 18 h 850"/>
                  <a:gd name="T12" fmla="*/ 767 w 850"/>
                  <a:gd name="T13" fmla="*/ 76 h 850"/>
                  <a:gd name="T14" fmla="*/ 75 w 850"/>
                  <a:gd name="T15" fmla="*/ 767 h 850"/>
                  <a:gd name="T16" fmla="*/ 17 w 850"/>
                  <a:gd name="T17" fmla="*/ 770 h 850"/>
                  <a:gd name="T18" fmla="*/ 17 w 850"/>
                  <a:gd name="T19" fmla="*/ 833 h 850"/>
                  <a:gd name="T20" fmla="*/ 80 w 850"/>
                  <a:gd name="T21" fmla="*/ 833 h 850"/>
                  <a:gd name="T22" fmla="*/ 786 w 850"/>
                  <a:gd name="T23" fmla="*/ 34 h 850"/>
                  <a:gd name="T24" fmla="*/ 816 w 850"/>
                  <a:gd name="T25" fmla="*/ 34 h 850"/>
                  <a:gd name="T26" fmla="*/ 816 w 850"/>
                  <a:gd name="T27" fmla="*/ 64 h 850"/>
                  <a:gd name="T28" fmla="*/ 786 w 850"/>
                  <a:gd name="T29" fmla="*/ 64 h 850"/>
                  <a:gd name="T30" fmla="*/ 786 w 850"/>
                  <a:gd name="T31" fmla="*/ 34 h 850"/>
                  <a:gd name="T32" fmla="*/ 33 w 850"/>
                  <a:gd name="T33" fmla="*/ 786 h 850"/>
                  <a:gd name="T34" fmla="*/ 64 w 850"/>
                  <a:gd name="T35" fmla="*/ 786 h 850"/>
                  <a:gd name="T36" fmla="*/ 64 w 850"/>
                  <a:gd name="T37" fmla="*/ 817 h 850"/>
                  <a:gd name="T38" fmla="*/ 33 w 850"/>
                  <a:gd name="T39" fmla="*/ 817 h 850"/>
                  <a:gd name="T40" fmla="*/ 33 w 850"/>
                  <a:gd name="T41" fmla="*/ 786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0" h="850">
                    <a:moveTo>
                      <a:pt x="80" y="833"/>
                    </a:moveTo>
                    <a:cubicBezTo>
                      <a:pt x="96" y="817"/>
                      <a:pt x="97" y="792"/>
                      <a:pt x="83" y="775"/>
                    </a:cubicBezTo>
                    <a:cubicBezTo>
                      <a:pt x="775" y="84"/>
                      <a:pt x="775" y="84"/>
                      <a:pt x="775" y="84"/>
                    </a:cubicBezTo>
                    <a:cubicBezTo>
                      <a:pt x="792" y="97"/>
                      <a:pt x="817" y="96"/>
                      <a:pt x="833" y="80"/>
                    </a:cubicBezTo>
                    <a:cubicBezTo>
                      <a:pt x="850" y="63"/>
                      <a:pt x="850" y="35"/>
                      <a:pt x="833" y="18"/>
                    </a:cubicBezTo>
                    <a:cubicBezTo>
                      <a:pt x="815" y="0"/>
                      <a:pt x="787" y="0"/>
                      <a:pt x="770" y="18"/>
                    </a:cubicBezTo>
                    <a:cubicBezTo>
                      <a:pt x="754" y="33"/>
                      <a:pt x="753" y="58"/>
                      <a:pt x="767" y="76"/>
                    </a:cubicBezTo>
                    <a:cubicBezTo>
                      <a:pt x="75" y="767"/>
                      <a:pt x="75" y="767"/>
                      <a:pt x="75" y="767"/>
                    </a:cubicBezTo>
                    <a:cubicBezTo>
                      <a:pt x="58" y="753"/>
                      <a:pt x="33" y="755"/>
                      <a:pt x="17" y="770"/>
                    </a:cubicBezTo>
                    <a:cubicBezTo>
                      <a:pt x="0" y="788"/>
                      <a:pt x="0" y="816"/>
                      <a:pt x="17" y="833"/>
                    </a:cubicBezTo>
                    <a:cubicBezTo>
                      <a:pt x="35" y="850"/>
                      <a:pt x="63" y="850"/>
                      <a:pt x="80" y="833"/>
                    </a:cubicBezTo>
                    <a:close/>
                    <a:moveTo>
                      <a:pt x="786" y="34"/>
                    </a:moveTo>
                    <a:cubicBezTo>
                      <a:pt x="795" y="25"/>
                      <a:pt x="808" y="25"/>
                      <a:pt x="816" y="34"/>
                    </a:cubicBezTo>
                    <a:cubicBezTo>
                      <a:pt x="825" y="42"/>
                      <a:pt x="825" y="56"/>
                      <a:pt x="816" y="64"/>
                    </a:cubicBezTo>
                    <a:cubicBezTo>
                      <a:pt x="808" y="72"/>
                      <a:pt x="795" y="72"/>
                      <a:pt x="786" y="64"/>
                    </a:cubicBezTo>
                    <a:cubicBezTo>
                      <a:pt x="778" y="56"/>
                      <a:pt x="778" y="42"/>
                      <a:pt x="786" y="34"/>
                    </a:cubicBezTo>
                    <a:close/>
                    <a:moveTo>
                      <a:pt x="33" y="786"/>
                    </a:moveTo>
                    <a:cubicBezTo>
                      <a:pt x="42" y="778"/>
                      <a:pt x="55" y="778"/>
                      <a:pt x="64" y="786"/>
                    </a:cubicBezTo>
                    <a:cubicBezTo>
                      <a:pt x="72" y="795"/>
                      <a:pt x="72" y="808"/>
                      <a:pt x="64" y="817"/>
                    </a:cubicBezTo>
                    <a:cubicBezTo>
                      <a:pt x="55" y="825"/>
                      <a:pt x="42" y="825"/>
                      <a:pt x="33" y="817"/>
                    </a:cubicBezTo>
                    <a:cubicBezTo>
                      <a:pt x="25" y="808"/>
                      <a:pt x="25" y="795"/>
                      <a:pt x="33" y="7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2" name="Freeform 41"/>
              <p:cNvSpPr>
                <a:spLocks noEditPoints="1"/>
              </p:cNvSpPr>
              <p:nvPr/>
            </p:nvSpPr>
            <p:spPr bwMode="auto">
              <a:xfrm>
                <a:off x="396875" y="4535487"/>
                <a:ext cx="560388" cy="561975"/>
              </a:xfrm>
              <a:custGeom>
                <a:avLst/>
                <a:gdLst>
                  <a:gd name="T0" fmla="*/ 336 w 353"/>
                  <a:gd name="T1" fmla="*/ 273 h 353"/>
                  <a:gd name="T2" fmla="*/ 278 w 353"/>
                  <a:gd name="T3" fmla="*/ 269 h 353"/>
                  <a:gd name="T4" fmla="*/ 84 w 353"/>
                  <a:gd name="T5" fmla="*/ 75 h 353"/>
                  <a:gd name="T6" fmla="*/ 80 w 353"/>
                  <a:gd name="T7" fmla="*/ 17 h 353"/>
                  <a:gd name="T8" fmla="*/ 18 w 353"/>
                  <a:gd name="T9" fmla="*/ 17 h 353"/>
                  <a:gd name="T10" fmla="*/ 18 w 353"/>
                  <a:gd name="T11" fmla="*/ 79 h 353"/>
                  <a:gd name="T12" fmla="*/ 76 w 353"/>
                  <a:gd name="T13" fmla="*/ 83 h 353"/>
                  <a:gd name="T14" fmla="*/ 270 w 353"/>
                  <a:gd name="T15" fmla="*/ 277 h 353"/>
                  <a:gd name="T16" fmla="*/ 274 w 353"/>
                  <a:gd name="T17" fmla="*/ 335 h 353"/>
                  <a:gd name="T18" fmla="*/ 336 w 353"/>
                  <a:gd name="T19" fmla="*/ 335 h 353"/>
                  <a:gd name="T20" fmla="*/ 336 w 353"/>
                  <a:gd name="T21" fmla="*/ 273 h 353"/>
                  <a:gd name="T22" fmla="*/ 34 w 353"/>
                  <a:gd name="T23" fmla="*/ 63 h 353"/>
                  <a:gd name="T24" fmla="*/ 34 w 353"/>
                  <a:gd name="T25" fmla="*/ 33 h 353"/>
                  <a:gd name="T26" fmla="*/ 64 w 353"/>
                  <a:gd name="T27" fmla="*/ 33 h 353"/>
                  <a:gd name="T28" fmla="*/ 64 w 353"/>
                  <a:gd name="T29" fmla="*/ 63 h 353"/>
                  <a:gd name="T30" fmla="*/ 34 w 353"/>
                  <a:gd name="T31" fmla="*/ 63 h 353"/>
                  <a:gd name="T32" fmla="*/ 290 w 353"/>
                  <a:gd name="T33" fmla="*/ 319 h 353"/>
                  <a:gd name="T34" fmla="*/ 290 w 353"/>
                  <a:gd name="T35" fmla="*/ 289 h 353"/>
                  <a:gd name="T36" fmla="*/ 320 w 353"/>
                  <a:gd name="T37" fmla="*/ 289 h 353"/>
                  <a:gd name="T38" fmla="*/ 320 w 353"/>
                  <a:gd name="T39" fmla="*/ 319 h 353"/>
                  <a:gd name="T40" fmla="*/ 290 w 353"/>
                  <a:gd name="T41" fmla="*/ 31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3" h="353">
                    <a:moveTo>
                      <a:pt x="336" y="273"/>
                    </a:moveTo>
                    <a:cubicBezTo>
                      <a:pt x="320" y="257"/>
                      <a:pt x="296" y="256"/>
                      <a:pt x="278" y="269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97" y="57"/>
                      <a:pt x="96" y="33"/>
                      <a:pt x="80" y="17"/>
                    </a:cubicBezTo>
                    <a:cubicBezTo>
                      <a:pt x="63" y="0"/>
                      <a:pt x="35" y="0"/>
                      <a:pt x="18" y="17"/>
                    </a:cubicBezTo>
                    <a:cubicBezTo>
                      <a:pt x="0" y="34"/>
                      <a:pt x="0" y="62"/>
                      <a:pt x="18" y="79"/>
                    </a:cubicBezTo>
                    <a:cubicBezTo>
                      <a:pt x="33" y="95"/>
                      <a:pt x="58" y="96"/>
                      <a:pt x="76" y="83"/>
                    </a:cubicBezTo>
                    <a:cubicBezTo>
                      <a:pt x="270" y="277"/>
                      <a:pt x="270" y="277"/>
                      <a:pt x="270" y="277"/>
                    </a:cubicBezTo>
                    <a:cubicBezTo>
                      <a:pt x="257" y="295"/>
                      <a:pt x="258" y="320"/>
                      <a:pt x="274" y="335"/>
                    </a:cubicBezTo>
                    <a:cubicBezTo>
                      <a:pt x="291" y="353"/>
                      <a:pt x="319" y="353"/>
                      <a:pt x="336" y="335"/>
                    </a:cubicBezTo>
                    <a:cubicBezTo>
                      <a:pt x="353" y="318"/>
                      <a:pt x="353" y="290"/>
                      <a:pt x="336" y="273"/>
                    </a:cubicBezTo>
                    <a:close/>
                    <a:moveTo>
                      <a:pt x="34" y="63"/>
                    </a:moveTo>
                    <a:cubicBezTo>
                      <a:pt x="25" y="55"/>
                      <a:pt x="25" y="41"/>
                      <a:pt x="34" y="33"/>
                    </a:cubicBezTo>
                    <a:cubicBezTo>
                      <a:pt x="42" y="24"/>
                      <a:pt x="56" y="24"/>
                      <a:pt x="64" y="33"/>
                    </a:cubicBezTo>
                    <a:cubicBezTo>
                      <a:pt x="72" y="41"/>
                      <a:pt x="72" y="55"/>
                      <a:pt x="64" y="63"/>
                    </a:cubicBezTo>
                    <a:cubicBezTo>
                      <a:pt x="56" y="71"/>
                      <a:pt x="42" y="71"/>
                      <a:pt x="34" y="63"/>
                    </a:cubicBezTo>
                    <a:close/>
                    <a:moveTo>
                      <a:pt x="290" y="319"/>
                    </a:moveTo>
                    <a:cubicBezTo>
                      <a:pt x="282" y="311"/>
                      <a:pt x="282" y="297"/>
                      <a:pt x="290" y="289"/>
                    </a:cubicBezTo>
                    <a:cubicBezTo>
                      <a:pt x="298" y="281"/>
                      <a:pt x="312" y="281"/>
                      <a:pt x="320" y="289"/>
                    </a:cubicBezTo>
                    <a:cubicBezTo>
                      <a:pt x="329" y="297"/>
                      <a:pt x="329" y="311"/>
                      <a:pt x="320" y="319"/>
                    </a:cubicBezTo>
                    <a:cubicBezTo>
                      <a:pt x="312" y="328"/>
                      <a:pt x="298" y="328"/>
                      <a:pt x="290" y="3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3" name="Freeform 42"/>
              <p:cNvSpPr>
                <a:spLocks noEditPoints="1"/>
              </p:cNvSpPr>
              <p:nvPr/>
            </p:nvSpPr>
            <p:spPr bwMode="auto">
              <a:xfrm>
                <a:off x="561975" y="4368800"/>
                <a:ext cx="563563" cy="561975"/>
              </a:xfrm>
              <a:custGeom>
                <a:avLst/>
                <a:gdLst>
                  <a:gd name="T0" fmla="*/ 336 w 354"/>
                  <a:gd name="T1" fmla="*/ 274 h 353"/>
                  <a:gd name="T2" fmla="*/ 278 w 354"/>
                  <a:gd name="T3" fmla="*/ 270 h 353"/>
                  <a:gd name="T4" fmla="*/ 84 w 354"/>
                  <a:gd name="T5" fmla="*/ 76 h 353"/>
                  <a:gd name="T6" fmla="*/ 80 w 354"/>
                  <a:gd name="T7" fmla="*/ 18 h 353"/>
                  <a:gd name="T8" fmla="*/ 18 w 354"/>
                  <a:gd name="T9" fmla="*/ 18 h 353"/>
                  <a:gd name="T10" fmla="*/ 18 w 354"/>
                  <a:gd name="T11" fmla="*/ 80 h 353"/>
                  <a:gd name="T12" fmla="*/ 76 w 354"/>
                  <a:gd name="T13" fmla="*/ 84 h 353"/>
                  <a:gd name="T14" fmla="*/ 270 w 354"/>
                  <a:gd name="T15" fmla="*/ 278 h 353"/>
                  <a:gd name="T16" fmla="*/ 274 w 354"/>
                  <a:gd name="T17" fmla="*/ 336 h 353"/>
                  <a:gd name="T18" fmla="*/ 336 w 354"/>
                  <a:gd name="T19" fmla="*/ 336 h 353"/>
                  <a:gd name="T20" fmla="*/ 336 w 354"/>
                  <a:gd name="T21" fmla="*/ 274 h 353"/>
                  <a:gd name="T22" fmla="*/ 34 w 354"/>
                  <a:gd name="T23" fmla="*/ 64 h 353"/>
                  <a:gd name="T24" fmla="*/ 34 w 354"/>
                  <a:gd name="T25" fmla="*/ 34 h 353"/>
                  <a:gd name="T26" fmla="*/ 64 w 354"/>
                  <a:gd name="T27" fmla="*/ 34 h 353"/>
                  <a:gd name="T28" fmla="*/ 64 w 354"/>
                  <a:gd name="T29" fmla="*/ 64 h 353"/>
                  <a:gd name="T30" fmla="*/ 34 w 354"/>
                  <a:gd name="T31" fmla="*/ 64 h 353"/>
                  <a:gd name="T32" fmla="*/ 290 w 354"/>
                  <a:gd name="T33" fmla="*/ 320 h 353"/>
                  <a:gd name="T34" fmla="*/ 290 w 354"/>
                  <a:gd name="T35" fmla="*/ 290 h 353"/>
                  <a:gd name="T36" fmla="*/ 320 w 354"/>
                  <a:gd name="T37" fmla="*/ 290 h 353"/>
                  <a:gd name="T38" fmla="*/ 320 w 354"/>
                  <a:gd name="T39" fmla="*/ 320 h 353"/>
                  <a:gd name="T40" fmla="*/ 290 w 354"/>
                  <a:gd name="T41" fmla="*/ 32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4" h="353">
                    <a:moveTo>
                      <a:pt x="336" y="274"/>
                    </a:moveTo>
                    <a:cubicBezTo>
                      <a:pt x="321" y="258"/>
                      <a:pt x="296" y="257"/>
                      <a:pt x="278" y="270"/>
                    </a:cubicBezTo>
                    <a:cubicBezTo>
                      <a:pt x="84" y="76"/>
                      <a:pt x="84" y="76"/>
                      <a:pt x="84" y="76"/>
                    </a:cubicBezTo>
                    <a:cubicBezTo>
                      <a:pt x="97" y="58"/>
                      <a:pt x="96" y="33"/>
                      <a:pt x="80" y="18"/>
                    </a:cubicBezTo>
                    <a:cubicBezTo>
                      <a:pt x="63" y="0"/>
                      <a:pt x="35" y="0"/>
                      <a:pt x="18" y="18"/>
                    </a:cubicBezTo>
                    <a:cubicBezTo>
                      <a:pt x="1" y="35"/>
                      <a:pt x="0" y="63"/>
                      <a:pt x="18" y="80"/>
                    </a:cubicBezTo>
                    <a:cubicBezTo>
                      <a:pt x="34" y="96"/>
                      <a:pt x="58" y="97"/>
                      <a:pt x="76" y="84"/>
                    </a:cubicBezTo>
                    <a:cubicBezTo>
                      <a:pt x="270" y="278"/>
                      <a:pt x="270" y="278"/>
                      <a:pt x="270" y="278"/>
                    </a:cubicBezTo>
                    <a:cubicBezTo>
                      <a:pt x="257" y="296"/>
                      <a:pt x="258" y="320"/>
                      <a:pt x="274" y="336"/>
                    </a:cubicBezTo>
                    <a:cubicBezTo>
                      <a:pt x="291" y="353"/>
                      <a:pt x="319" y="353"/>
                      <a:pt x="336" y="336"/>
                    </a:cubicBezTo>
                    <a:cubicBezTo>
                      <a:pt x="354" y="319"/>
                      <a:pt x="354" y="291"/>
                      <a:pt x="336" y="274"/>
                    </a:cubicBezTo>
                    <a:close/>
                    <a:moveTo>
                      <a:pt x="34" y="64"/>
                    </a:moveTo>
                    <a:cubicBezTo>
                      <a:pt x="25" y="56"/>
                      <a:pt x="25" y="42"/>
                      <a:pt x="34" y="34"/>
                    </a:cubicBezTo>
                    <a:cubicBezTo>
                      <a:pt x="42" y="25"/>
                      <a:pt x="56" y="25"/>
                      <a:pt x="64" y="34"/>
                    </a:cubicBezTo>
                    <a:cubicBezTo>
                      <a:pt x="72" y="42"/>
                      <a:pt x="72" y="56"/>
                      <a:pt x="64" y="64"/>
                    </a:cubicBezTo>
                    <a:cubicBezTo>
                      <a:pt x="56" y="72"/>
                      <a:pt x="42" y="72"/>
                      <a:pt x="34" y="64"/>
                    </a:cubicBezTo>
                    <a:close/>
                    <a:moveTo>
                      <a:pt x="290" y="320"/>
                    </a:moveTo>
                    <a:cubicBezTo>
                      <a:pt x="282" y="312"/>
                      <a:pt x="282" y="298"/>
                      <a:pt x="290" y="290"/>
                    </a:cubicBezTo>
                    <a:cubicBezTo>
                      <a:pt x="298" y="282"/>
                      <a:pt x="312" y="282"/>
                      <a:pt x="320" y="290"/>
                    </a:cubicBezTo>
                    <a:cubicBezTo>
                      <a:pt x="329" y="298"/>
                      <a:pt x="329" y="312"/>
                      <a:pt x="320" y="320"/>
                    </a:cubicBezTo>
                    <a:cubicBezTo>
                      <a:pt x="312" y="329"/>
                      <a:pt x="298" y="329"/>
                      <a:pt x="290" y="3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4" name="Freeform 43"/>
              <p:cNvSpPr>
                <a:spLocks noEditPoints="1"/>
              </p:cNvSpPr>
              <p:nvPr/>
            </p:nvSpPr>
            <p:spPr bwMode="auto">
              <a:xfrm>
                <a:off x="715963" y="4216400"/>
                <a:ext cx="561975" cy="561975"/>
              </a:xfrm>
              <a:custGeom>
                <a:avLst/>
                <a:gdLst>
                  <a:gd name="T0" fmla="*/ 335 w 353"/>
                  <a:gd name="T1" fmla="*/ 274 h 353"/>
                  <a:gd name="T2" fmla="*/ 277 w 353"/>
                  <a:gd name="T3" fmla="*/ 270 h 353"/>
                  <a:gd name="T4" fmla="*/ 83 w 353"/>
                  <a:gd name="T5" fmla="*/ 76 h 353"/>
                  <a:gd name="T6" fmla="*/ 79 w 353"/>
                  <a:gd name="T7" fmla="*/ 18 h 353"/>
                  <a:gd name="T8" fmla="*/ 17 w 353"/>
                  <a:gd name="T9" fmla="*/ 18 h 353"/>
                  <a:gd name="T10" fmla="*/ 17 w 353"/>
                  <a:gd name="T11" fmla="*/ 80 h 353"/>
                  <a:gd name="T12" fmla="*/ 75 w 353"/>
                  <a:gd name="T13" fmla="*/ 84 h 353"/>
                  <a:gd name="T14" fmla="*/ 269 w 353"/>
                  <a:gd name="T15" fmla="*/ 278 h 353"/>
                  <a:gd name="T16" fmla="*/ 273 w 353"/>
                  <a:gd name="T17" fmla="*/ 336 h 353"/>
                  <a:gd name="T18" fmla="*/ 335 w 353"/>
                  <a:gd name="T19" fmla="*/ 336 h 353"/>
                  <a:gd name="T20" fmla="*/ 335 w 353"/>
                  <a:gd name="T21" fmla="*/ 274 h 353"/>
                  <a:gd name="T22" fmla="*/ 33 w 353"/>
                  <a:gd name="T23" fmla="*/ 64 h 353"/>
                  <a:gd name="T24" fmla="*/ 33 w 353"/>
                  <a:gd name="T25" fmla="*/ 34 h 353"/>
                  <a:gd name="T26" fmla="*/ 63 w 353"/>
                  <a:gd name="T27" fmla="*/ 34 h 353"/>
                  <a:gd name="T28" fmla="*/ 63 w 353"/>
                  <a:gd name="T29" fmla="*/ 64 h 353"/>
                  <a:gd name="T30" fmla="*/ 33 w 353"/>
                  <a:gd name="T31" fmla="*/ 64 h 353"/>
                  <a:gd name="T32" fmla="*/ 289 w 353"/>
                  <a:gd name="T33" fmla="*/ 320 h 353"/>
                  <a:gd name="T34" fmla="*/ 289 w 353"/>
                  <a:gd name="T35" fmla="*/ 290 h 353"/>
                  <a:gd name="T36" fmla="*/ 319 w 353"/>
                  <a:gd name="T37" fmla="*/ 290 h 353"/>
                  <a:gd name="T38" fmla="*/ 319 w 353"/>
                  <a:gd name="T39" fmla="*/ 320 h 353"/>
                  <a:gd name="T40" fmla="*/ 289 w 353"/>
                  <a:gd name="T41" fmla="*/ 32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3" h="353">
                    <a:moveTo>
                      <a:pt x="335" y="274"/>
                    </a:moveTo>
                    <a:cubicBezTo>
                      <a:pt x="320" y="258"/>
                      <a:pt x="295" y="257"/>
                      <a:pt x="277" y="27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96" y="58"/>
                      <a:pt x="95" y="33"/>
                      <a:pt x="79" y="18"/>
                    </a:cubicBezTo>
                    <a:cubicBezTo>
                      <a:pt x="62" y="0"/>
                      <a:pt x="34" y="0"/>
                      <a:pt x="17" y="18"/>
                    </a:cubicBezTo>
                    <a:cubicBezTo>
                      <a:pt x="0" y="35"/>
                      <a:pt x="0" y="63"/>
                      <a:pt x="17" y="80"/>
                    </a:cubicBezTo>
                    <a:cubicBezTo>
                      <a:pt x="33" y="96"/>
                      <a:pt x="57" y="97"/>
                      <a:pt x="75" y="84"/>
                    </a:cubicBezTo>
                    <a:cubicBezTo>
                      <a:pt x="269" y="278"/>
                      <a:pt x="269" y="278"/>
                      <a:pt x="269" y="278"/>
                    </a:cubicBezTo>
                    <a:cubicBezTo>
                      <a:pt x="256" y="295"/>
                      <a:pt x="257" y="320"/>
                      <a:pt x="273" y="336"/>
                    </a:cubicBezTo>
                    <a:cubicBezTo>
                      <a:pt x="290" y="353"/>
                      <a:pt x="318" y="353"/>
                      <a:pt x="335" y="336"/>
                    </a:cubicBezTo>
                    <a:cubicBezTo>
                      <a:pt x="353" y="319"/>
                      <a:pt x="353" y="291"/>
                      <a:pt x="335" y="274"/>
                    </a:cubicBezTo>
                    <a:close/>
                    <a:moveTo>
                      <a:pt x="33" y="64"/>
                    </a:moveTo>
                    <a:cubicBezTo>
                      <a:pt x="24" y="56"/>
                      <a:pt x="24" y="42"/>
                      <a:pt x="33" y="34"/>
                    </a:cubicBezTo>
                    <a:cubicBezTo>
                      <a:pt x="41" y="25"/>
                      <a:pt x="55" y="25"/>
                      <a:pt x="63" y="34"/>
                    </a:cubicBezTo>
                    <a:cubicBezTo>
                      <a:pt x="72" y="42"/>
                      <a:pt x="72" y="56"/>
                      <a:pt x="63" y="64"/>
                    </a:cubicBezTo>
                    <a:cubicBezTo>
                      <a:pt x="55" y="72"/>
                      <a:pt x="41" y="72"/>
                      <a:pt x="33" y="64"/>
                    </a:cubicBezTo>
                    <a:close/>
                    <a:moveTo>
                      <a:pt x="289" y="320"/>
                    </a:moveTo>
                    <a:cubicBezTo>
                      <a:pt x="281" y="312"/>
                      <a:pt x="281" y="298"/>
                      <a:pt x="289" y="290"/>
                    </a:cubicBezTo>
                    <a:cubicBezTo>
                      <a:pt x="297" y="281"/>
                      <a:pt x="311" y="281"/>
                      <a:pt x="319" y="290"/>
                    </a:cubicBezTo>
                    <a:cubicBezTo>
                      <a:pt x="328" y="298"/>
                      <a:pt x="328" y="312"/>
                      <a:pt x="319" y="320"/>
                    </a:cubicBezTo>
                    <a:cubicBezTo>
                      <a:pt x="311" y="329"/>
                      <a:pt x="297" y="329"/>
                      <a:pt x="289" y="3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5" name="Freeform 44"/>
              <p:cNvSpPr>
                <a:spLocks noEditPoints="1"/>
              </p:cNvSpPr>
              <p:nvPr/>
            </p:nvSpPr>
            <p:spPr bwMode="auto">
              <a:xfrm>
                <a:off x="4995863" y="774700"/>
                <a:ext cx="561975" cy="561975"/>
              </a:xfrm>
              <a:custGeom>
                <a:avLst/>
                <a:gdLst>
                  <a:gd name="T0" fmla="*/ 274 w 353"/>
                  <a:gd name="T1" fmla="*/ 17 h 353"/>
                  <a:gd name="T2" fmla="*/ 270 w 353"/>
                  <a:gd name="T3" fmla="*/ 75 h 353"/>
                  <a:gd name="T4" fmla="*/ 76 w 353"/>
                  <a:gd name="T5" fmla="*/ 270 h 353"/>
                  <a:gd name="T6" fmla="*/ 18 w 353"/>
                  <a:gd name="T7" fmla="*/ 274 h 353"/>
                  <a:gd name="T8" fmla="*/ 18 w 353"/>
                  <a:gd name="T9" fmla="*/ 336 h 353"/>
                  <a:gd name="T10" fmla="*/ 80 w 353"/>
                  <a:gd name="T11" fmla="*/ 336 h 353"/>
                  <a:gd name="T12" fmla="*/ 84 w 353"/>
                  <a:gd name="T13" fmla="*/ 278 h 353"/>
                  <a:gd name="T14" fmla="*/ 278 w 353"/>
                  <a:gd name="T15" fmla="*/ 83 h 353"/>
                  <a:gd name="T16" fmla="*/ 336 w 353"/>
                  <a:gd name="T17" fmla="*/ 80 h 353"/>
                  <a:gd name="T18" fmla="*/ 336 w 353"/>
                  <a:gd name="T19" fmla="*/ 17 h 353"/>
                  <a:gd name="T20" fmla="*/ 274 w 353"/>
                  <a:gd name="T21" fmla="*/ 17 h 353"/>
                  <a:gd name="T22" fmla="*/ 64 w 353"/>
                  <a:gd name="T23" fmla="*/ 320 h 353"/>
                  <a:gd name="T24" fmla="*/ 34 w 353"/>
                  <a:gd name="T25" fmla="*/ 320 h 353"/>
                  <a:gd name="T26" fmla="*/ 34 w 353"/>
                  <a:gd name="T27" fmla="*/ 290 h 353"/>
                  <a:gd name="T28" fmla="*/ 64 w 353"/>
                  <a:gd name="T29" fmla="*/ 290 h 353"/>
                  <a:gd name="T30" fmla="*/ 64 w 353"/>
                  <a:gd name="T31" fmla="*/ 320 h 353"/>
                  <a:gd name="T32" fmla="*/ 320 w 353"/>
                  <a:gd name="T33" fmla="*/ 64 h 353"/>
                  <a:gd name="T34" fmla="*/ 290 w 353"/>
                  <a:gd name="T35" fmla="*/ 64 h 353"/>
                  <a:gd name="T36" fmla="*/ 290 w 353"/>
                  <a:gd name="T37" fmla="*/ 33 h 353"/>
                  <a:gd name="T38" fmla="*/ 320 w 353"/>
                  <a:gd name="T39" fmla="*/ 33 h 353"/>
                  <a:gd name="T40" fmla="*/ 320 w 353"/>
                  <a:gd name="T41" fmla="*/ 64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3" h="353">
                    <a:moveTo>
                      <a:pt x="274" y="17"/>
                    </a:moveTo>
                    <a:cubicBezTo>
                      <a:pt x="258" y="33"/>
                      <a:pt x="257" y="58"/>
                      <a:pt x="270" y="75"/>
                    </a:cubicBezTo>
                    <a:cubicBezTo>
                      <a:pt x="76" y="270"/>
                      <a:pt x="76" y="270"/>
                      <a:pt x="76" y="270"/>
                    </a:cubicBezTo>
                    <a:cubicBezTo>
                      <a:pt x="58" y="257"/>
                      <a:pt x="33" y="258"/>
                      <a:pt x="18" y="274"/>
                    </a:cubicBezTo>
                    <a:cubicBezTo>
                      <a:pt x="0" y="291"/>
                      <a:pt x="0" y="319"/>
                      <a:pt x="18" y="336"/>
                    </a:cubicBezTo>
                    <a:cubicBezTo>
                      <a:pt x="35" y="353"/>
                      <a:pt x="63" y="353"/>
                      <a:pt x="80" y="336"/>
                    </a:cubicBezTo>
                    <a:cubicBezTo>
                      <a:pt x="96" y="320"/>
                      <a:pt x="97" y="295"/>
                      <a:pt x="84" y="278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96" y="97"/>
                      <a:pt x="320" y="95"/>
                      <a:pt x="336" y="80"/>
                    </a:cubicBezTo>
                    <a:cubicBezTo>
                      <a:pt x="353" y="62"/>
                      <a:pt x="353" y="34"/>
                      <a:pt x="336" y="17"/>
                    </a:cubicBezTo>
                    <a:cubicBezTo>
                      <a:pt x="319" y="0"/>
                      <a:pt x="291" y="0"/>
                      <a:pt x="274" y="17"/>
                    </a:cubicBezTo>
                    <a:close/>
                    <a:moveTo>
                      <a:pt x="64" y="320"/>
                    </a:moveTo>
                    <a:cubicBezTo>
                      <a:pt x="56" y="328"/>
                      <a:pt x="42" y="328"/>
                      <a:pt x="34" y="320"/>
                    </a:cubicBezTo>
                    <a:cubicBezTo>
                      <a:pt x="25" y="312"/>
                      <a:pt x="25" y="298"/>
                      <a:pt x="34" y="290"/>
                    </a:cubicBezTo>
                    <a:cubicBezTo>
                      <a:pt x="42" y="281"/>
                      <a:pt x="56" y="281"/>
                      <a:pt x="64" y="290"/>
                    </a:cubicBezTo>
                    <a:cubicBezTo>
                      <a:pt x="72" y="298"/>
                      <a:pt x="72" y="312"/>
                      <a:pt x="64" y="320"/>
                    </a:cubicBezTo>
                    <a:close/>
                    <a:moveTo>
                      <a:pt x="320" y="64"/>
                    </a:moveTo>
                    <a:cubicBezTo>
                      <a:pt x="312" y="72"/>
                      <a:pt x="298" y="72"/>
                      <a:pt x="290" y="64"/>
                    </a:cubicBezTo>
                    <a:cubicBezTo>
                      <a:pt x="282" y="55"/>
                      <a:pt x="282" y="42"/>
                      <a:pt x="290" y="33"/>
                    </a:cubicBezTo>
                    <a:cubicBezTo>
                      <a:pt x="298" y="25"/>
                      <a:pt x="312" y="25"/>
                      <a:pt x="320" y="33"/>
                    </a:cubicBezTo>
                    <a:cubicBezTo>
                      <a:pt x="329" y="42"/>
                      <a:pt x="329" y="55"/>
                      <a:pt x="32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6" name="Freeform 45"/>
              <p:cNvSpPr>
                <a:spLocks noEditPoints="1"/>
              </p:cNvSpPr>
              <p:nvPr/>
            </p:nvSpPr>
            <p:spPr bwMode="auto">
              <a:xfrm>
                <a:off x="5529263" y="636587"/>
                <a:ext cx="1393825" cy="1393825"/>
              </a:xfrm>
              <a:custGeom>
                <a:avLst/>
                <a:gdLst>
                  <a:gd name="T0" fmla="*/ 80 w 876"/>
                  <a:gd name="T1" fmla="*/ 859 h 876"/>
                  <a:gd name="T2" fmla="*/ 83 w 876"/>
                  <a:gd name="T3" fmla="*/ 801 h 876"/>
                  <a:gd name="T4" fmla="*/ 801 w 876"/>
                  <a:gd name="T5" fmla="*/ 83 h 876"/>
                  <a:gd name="T6" fmla="*/ 859 w 876"/>
                  <a:gd name="T7" fmla="*/ 79 h 876"/>
                  <a:gd name="T8" fmla="*/ 859 w 876"/>
                  <a:gd name="T9" fmla="*/ 17 h 876"/>
                  <a:gd name="T10" fmla="*/ 797 w 876"/>
                  <a:gd name="T11" fmla="*/ 17 h 876"/>
                  <a:gd name="T12" fmla="*/ 793 w 876"/>
                  <a:gd name="T13" fmla="*/ 75 h 876"/>
                  <a:gd name="T14" fmla="*/ 75 w 876"/>
                  <a:gd name="T15" fmla="*/ 793 h 876"/>
                  <a:gd name="T16" fmla="*/ 17 w 876"/>
                  <a:gd name="T17" fmla="*/ 797 h 876"/>
                  <a:gd name="T18" fmla="*/ 17 w 876"/>
                  <a:gd name="T19" fmla="*/ 859 h 876"/>
                  <a:gd name="T20" fmla="*/ 80 w 876"/>
                  <a:gd name="T21" fmla="*/ 859 h 876"/>
                  <a:gd name="T22" fmla="*/ 813 w 876"/>
                  <a:gd name="T23" fmla="*/ 33 h 876"/>
                  <a:gd name="T24" fmla="*/ 843 w 876"/>
                  <a:gd name="T25" fmla="*/ 33 h 876"/>
                  <a:gd name="T26" fmla="*/ 843 w 876"/>
                  <a:gd name="T27" fmla="*/ 63 h 876"/>
                  <a:gd name="T28" fmla="*/ 813 w 876"/>
                  <a:gd name="T29" fmla="*/ 63 h 876"/>
                  <a:gd name="T30" fmla="*/ 813 w 876"/>
                  <a:gd name="T31" fmla="*/ 33 h 876"/>
                  <a:gd name="T32" fmla="*/ 33 w 876"/>
                  <a:gd name="T33" fmla="*/ 813 h 876"/>
                  <a:gd name="T34" fmla="*/ 64 w 876"/>
                  <a:gd name="T35" fmla="*/ 813 h 876"/>
                  <a:gd name="T36" fmla="*/ 64 w 876"/>
                  <a:gd name="T37" fmla="*/ 843 h 876"/>
                  <a:gd name="T38" fmla="*/ 33 w 876"/>
                  <a:gd name="T39" fmla="*/ 843 h 876"/>
                  <a:gd name="T40" fmla="*/ 33 w 876"/>
                  <a:gd name="T41" fmla="*/ 813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76" h="876">
                    <a:moveTo>
                      <a:pt x="80" y="859"/>
                    </a:moveTo>
                    <a:cubicBezTo>
                      <a:pt x="95" y="843"/>
                      <a:pt x="96" y="818"/>
                      <a:pt x="83" y="801"/>
                    </a:cubicBezTo>
                    <a:cubicBezTo>
                      <a:pt x="801" y="83"/>
                      <a:pt x="801" y="83"/>
                      <a:pt x="801" y="83"/>
                    </a:cubicBezTo>
                    <a:cubicBezTo>
                      <a:pt x="818" y="96"/>
                      <a:pt x="843" y="95"/>
                      <a:pt x="859" y="79"/>
                    </a:cubicBezTo>
                    <a:cubicBezTo>
                      <a:pt x="876" y="62"/>
                      <a:pt x="876" y="34"/>
                      <a:pt x="859" y="17"/>
                    </a:cubicBezTo>
                    <a:cubicBezTo>
                      <a:pt x="842" y="0"/>
                      <a:pt x="814" y="0"/>
                      <a:pt x="797" y="17"/>
                    </a:cubicBezTo>
                    <a:cubicBezTo>
                      <a:pt x="781" y="33"/>
                      <a:pt x="780" y="58"/>
                      <a:pt x="793" y="75"/>
                    </a:cubicBezTo>
                    <a:cubicBezTo>
                      <a:pt x="75" y="793"/>
                      <a:pt x="75" y="793"/>
                      <a:pt x="75" y="793"/>
                    </a:cubicBezTo>
                    <a:cubicBezTo>
                      <a:pt x="58" y="780"/>
                      <a:pt x="33" y="781"/>
                      <a:pt x="17" y="797"/>
                    </a:cubicBezTo>
                    <a:cubicBezTo>
                      <a:pt x="0" y="814"/>
                      <a:pt x="0" y="842"/>
                      <a:pt x="17" y="859"/>
                    </a:cubicBezTo>
                    <a:cubicBezTo>
                      <a:pt x="34" y="876"/>
                      <a:pt x="62" y="876"/>
                      <a:pt x="80" y="859"/>
                    </a:cubicBezTo>
                    <a:close/>
                    <a:moveTo>
                      <a:pt x="813" y="33"/>
                    </a:moveTo>
                    <a:cubicBezTo>
                      <a:pt x="821" y="25"/>
                      <a:pt x="835" y="25"/>
                      <a:pt x="843" y="33"/>
                    </a:cubicBezTo>
                    <a:cubicBezTo>
                      <a:pt x="851" y="41"/>
                      <a:pt x="851" y="55"/>
                      <a:pt x="843" y="63"/>
                    </a:cubicBezTo>
                    <a:cubicBezTo>
                      <a:pt x="835" y="72"/>
                      <a:pt x="821" y="72"/>
                      <a:pt x="813" y="63"/>
                    </a:cubicBezTo>
                    <a:cubicBezTo>
                      <a:pt x="804" y="55"/>
                      <a:pt x="804" y="41"/>
                      <a:pt x="813" y="33"/>
                    </a:cubicBezTo>
                    <a:close/>
                    <a:moveTo>
                      <a:pt x="33" y="813"/>
                    </a:moveTo>
                    <a:cubicBezTo>
                      <a:pt x="42" y="804"/>
                      <a:pt x="55" y="804"/>
                      <a:pt x="64" y="813"/>
                    </a:cubicBezTo>
                    <a:cubicBezTo>
                      <a:pt x="72" y="821"/>
                      <a:pt x="72" y="835"/>
                      <a:pt x="64" y="843"/>
                    </a:cubicBezTo>
                    <a:cubicBezTo>
                      <a:pt x="55" y="851"/>
                      <a:pt x="42" y="851"/>
                      <a:pt x="33" y="843"/>
                    </a:cubicBezTo>
                    <a:cubicBezTo>
                      <a:pt x="25" y="835"/>
                      <a:pt x="25" y="821"/>
                      <a:pt x="33" y="8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7" name="Freeform 46"/>
              <p:cNvSpPr>
                <a:spLocks noEditPoints="1"/>
              </p:cNvSpPr>
              <p:nvPr/>
            </p:nvSpPr>
            <p:spPr bwMode="auto">
              <a:xfrm>
                <a:off x="5081588" y="1946275"/>
                <a:ext cx="139700" cy="717550"/>
              </a:xfrm>
              <a:custGeom>
                <a:avLst/>
                <a:gdLst>
                  <a:gd name="T0" fmla="*/ 88 w 88"/>
                  <a:gd name="T1" fmla="*/ 407 h 451"/>
                  <a:gd name="T2" fmla="*/ 50 w 88"/>
                  <a:gd name="T3" fmla="*/ 363 h 451"/>
                  <a:gd name="T4" fmla="*/ 50 w 88"/>
                  <a:gd name="T5" fmla="*/ 88 h 451"/>
                  <a:gd name="T6" fmla="*/ 88 w 88"/>
                  <a:gd name="T7" fmla="*/ 44 h 451"/>
                  <a:gd name="T8" fmla="*/ 44 w 88"/>
                  <a:gd name="T9" fmla="*/ 0 h 451"/>
                  <a:gd name="T10" fmla="*/ 0 w 88"/>
                  <a:gd name="T11" fmla="*/ 44 h 451"/>
                  <a:gd name="T12" fmla="*/ 38 w 88"/>
                  <a:gd name="T13" fmla="*/ 88 h 451"/>
                  <a:gd name="T14" fmla="*/ 38 w 88"/>
                  <a:gd name="T15" fmla="*/ 363 h 451"/>
                  <a:gd name="T16" fmla="*/ 0 w 88"/>
                  <a:gd name="T17" fmla="*/ 407 h 451"/>
                  <a:gd name="T18" fmla="*/ 44 w 88"/>
                  <a:gd name="T19" fmla="*/ 451 h 451"/>
                  <a:gd name="T20" fmla="*/ 88 w 88"/>
                  <a:gd name="T21" fmla="*/ 407 h 451"/>
                  <a:gd name="T22" fmla="*/ 22 w 88"/>
                  <a:gd name="T23" fmla="*/ 44 h 451"/>
                  <a:gd name="T24" fmla="*/ 44 w 88"/>
                  <a:gd name="T25" fmla="*/ 23 h 451"/>
                  <a:gd name="T26" fmla="*/ 65 w 88"/>
                  <a:gd name="T27" fmla="*/ 44 h 451"/>
                  <a:gd name="T28" fmla="*/ 44 w 88"/>
                  <a:gd name="T29" fmla="*/ 66 h 451"/>
                  <a:gd name="T30" fmla="*/ 22 w 88"/>
                  <a:gd name="T31" fmla="*/ 44 h 451"/>
                  <a:gd name="T32" fmla="*/ 22 w 88"/>
                  <a:gd name="T33" fmla="*/ 407 h 451"/>
                  <a:gd name="T34" fmla="*/ 44 w 88"/>
                  <a:gd name="T35" fmla="*/ 385 h 451"/>
                  <a:gd name="T36" fmla="*/ 65 w 88"/>
                  <a:gd name="T37" fmla="*/ 407 h 451"/>
                  <a:gd name="T38" fmla="*/ 44 w 88"/>
                  <a:gd name="T39" fmla="*/ 428 h 451"/>
                  <a:gd name="T40" fmla="*/ 22 w 88"/>
                  <a:gd name="T41" fmla="*/ 407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451">
                    <a:moveTo>
                      <a:pt x="88" y="407"/>
                    </a:moveTo>
                    <a:cubicBezTo>
                      <a:pt x="88" y="384"/>
                      <a:pt x="71" y="366"/>
                      <a:pt x="50" y="363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71" y="85"/>
                      <a:pt x="88" y="67"/>
                      <a:pt x="88" y="44"/>
                    </a:cubicBezTo>
                    <a:cubicBezTo>
                      <a:pt x="88" y="20"/>
                      <a:pt x="68" y="0"/>
                      <a:pt x="44" y="0"/>
                    </a:cubicBezTo>
                    <a:cubicBezTo>
                      <a:pt x="20" y="0"/>
                      <a:pt x="0" y="20"/>
                      <a:pt x="0" y="44"/>
                    </a:cubicBezTo>
                    <a:cubicBezTo>
                      <a:pt x="0" y="67"/>
                      <a:pt x="17" y="85"/>
                      <a:pt x="38" y="88"/>
                    </a:cubicBezTo>
                    <a:cubicBezTo>
                      <a:pt x="38" y="363"/>
                      <a:pt x="38" y="363"/>
                      <a:pt x="38" y="363"/>
                    </a:cubicBezTo>
                    <a:cubicBezTo>
                      <a:pt x="17" y="366"/>
                      <a:pt x="0" y="384"/>
                      <a:pt x="0" y="407"/>
                    </a:cubicBezTo>
                    <a:cubicBezTo>
                      <a:pt x="0" y="431"/>
                      <a:pt x="20" y="451"/>
                      <a:pt x="44" y="451"/>
                    </a:cubicBezTo>
                    <a:cubicBezTo>
                      <a:pt x="68" y="451"/>
                      <a:pt x="88" y="431"/>
                      <a:pt x="88" y="407"/>
                    </a:cubicBezTo>
                    <a:close/>
                    <a:moveTo>
                      <a:pt x="22" y="44"/>
                    </a:moveTo>
                    <a:cubicBezTo>
                      <a:pt x="22" y="32"/>
                      <a:pt x="32" y="23"/>
                      <a:pt x="44" y="23"/>
                    </a:cubicBezTo>
                    <a:cubicBezTo>
                      <a:pt x="56" y="23"/>
                      <a:pt x="65" y="32"/>
                      <a:pt x="65" y="44"/>
                    </a:cubicBezTo>
                    <a:cubicBezTo>
                      <a:pt x="65" y="56"/>
                      <a:pt x="56" y="66"/>
                      <a:pt x="44" y="66"/>
                    </a:cubicBezTo>
                    <a:cubicBezTo>
                      <a:pt x="32" y="66"/>
                      <a:pt x="22" y="56"/>
                      <a:pt x="22" y="44"/>
                    </a:cubicBezTo>
                    <a:close/>
                    <a:moveTo>
                      <a:pt x="22" y="407"/>
                    </a:moveTo>
                    <a:cubicBezTo>
                      <a:pt x="22" y="395"/>
                      <a:pt x="32" y="385"/>
                      <a:pt x="44" y="385"/>
                    </a:cubicBezTo>
                    <a:cubicBezTo>
                      <a:pt x="56" y="385"/>
                      <a:pt x="65" y="395"/>
                      <a:pt x="65" y="407"/>
                    </a:cubicBezTo>
                    <a:cubicBezTo>
                      <a:pt x="65" y="418"/>
                      <a:pt x="56" y="428"/>
                      <a:pt x="44" y="428"/>
                    </a:cubicBezTo>
                    <a:cubicBezTo>
                      <a:pt x="32" y="428"/>
                      <a:pt x="22" y="418"/>
                      <a:pt x="22" y="4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8" name="Freeform 47"/>
              <p:cNvSpPr>
                <a:spLocks noEditPoints="1"/>
              </p:cNvSpPr>
              <p:nvPr/>
            </p:nvSpPr>
            <p:spPr bwMode="auto">
              <a:xfrm>
                <a:off x="5883275" y="504825"/>
                <a:ext cx="841375" cy="841375"/>
              </a:xfrm>
              <a:custGeom>
                <a:avLst/>
                <a:gdLst>
                  <a:gd name="T0" fmla="*/ 79 w 529"/>
                  <a:gd name="T1" fmla="*/ 512 h 529"/>
                  <a:gd name="T2" fmla="*/ 83 w 529"/>
                  <a:gd name="T3" fmla="*/ 454 h 529"/>
                  <a:gd name="T4" fmla="*/ 454 w 529"/>
                  <a:gd name="T5" fmla="*/ 83 h 529"/>
                  <a:gd name="T6" fmla="*/ 512 w 529"/>
                  <a:gd name="T7" fmla="*/ 80 h 529"/>
                  <a:gd name="T8" fmla="*/ 512 w 529"/>
                  <a:gd name="T9" fmla="*/ 17 h 529"/>
                  <a:gd name="T10" fmla="*/ 449 w 529"/>
                  <a:gd name="T11" fmla="*/ 17 h 529"/>
                  <a:gd name="T12" fmla="*/ 446 w 529"/>
                  <a:gd name="T13" fmla="*/ 75 h 529"/>
                  <a:gd name="T14" fmla="*/ 75 w 529"/>
                  <a:gd name="T15" fmla="*/ 446 h 529"/>
                  <a:gd name="T16" fmla="*/ 17 w 529"/>
                  <a:gd name="T17" fmla="*/ 450 h 529"/>
                  <a:gd name="T18" fmla="*/ 17 w 529"/>
                  <a:gd name="T19" fmla="*/ 512 h 529"/>
                  <a:gd name="T20" fmla="*/ 79 w 529"/>
                  <a:gd name="T21" fmla="*/ 512 h 529"/>
                  <a:gd name="T22" fmla="*/ 465 w 529"/>
                  <a:gd name="T23" fmla="*/ 33 h 529"/>
                  <a:gd name="T24" fmla="*/ 496 w 529"/>
                  <a:gd name="T25" fmla="*/ 33 h 529"/>
                  <a:gd name="T26" fmla="*/ 496 w 529"/>
                  <a:gd name="T27" fmla="*/ 64 h 529"/>
                  <a:gd name="T28" fmla="*/ 465 w 529"/>
                  <a:gd name="T29" fmla="*/ 64 h 529"/>
                  <a:gd name="T30" fmla="*/ 465 w 529"/>
                  <a:gd name="T31" fmla="*/ 33 h 529"/>
                  <a:gd name="T32" fmla="*/ 33 w 529"/>
                  <a:gd name="T33" fmla="*/ 466 h 529"/>
                  <a:gd name="T34" fmla="*/ 63 w 529"/>
                  <a:gd name="T35" fmla="*/ 466 h 529"/>
                  <a:gd name="T36" fmla="*/ 63 w 529"/>
                  <a:gd name="T37" fmla="*/ 496 h 529"/>
                  <a:gd name="T38" fmla="*/ 33 w 529"/>
                  <a:gd name="T39" fmla="*/ 496 h 529"/>
                  <a:gd name="T40" fmla="*/ 33 w 529"/>
                  <a:gd name="T41" fmla="*/ 466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9" h="529">
                    <a:moveTo>
                      <a:pt x="79" y="512"/>
                    </a:moveTo>
                    <a:cubicBezTo>
                      <a:pt x="95" y="496"/>
                      <a:pt x="96" y="471"/>
                      <a:pt x="83" y="454"/>
                    </a:cubicBezTo>
                    <a:cubicBezTo>
                      <a:pt x="454" y="83"/>
                      <a:pt x="454" y="83"/>
                      <a:pt x="454" y="83"/>
                    </a:cubicBezTo>
                    <a:cubicBezTo>
                      <a:pt x="471" y="97"/>
                      <a:pt x="496" y="96"/>
                      <a:pt x="512" y="80"/>
                    </a:cubicBezTo>
                    <a:cubicBezTo>
                      <a:pt x="529" y="63"/>
                      <a:pt x="529" y="35"/>
                      <a:pt x="512" y="17"/>
                    </a:cubicBezTo>
                    <a:cubicBezTo>
                      <a:pt x="494" y="0"/>
                      <a:pt x="466" y="0"/>
                      <a:pt x="449" y="17"/>
                    </a:cubicBezTo>
                    <a:cubicBezTo>
                      <a:pt x="433" y="33"/>
                      <a:pt x="432" y="58"/>
                      <a:pt x="446" y="75"/>
                    </a:cubicBezTo>
                    <a:cubicBezTo>
                      <a:pt x="75" y="446"/>
                      <a:pt x="75" y="446"/>
                      <a:pt x="75" y="446"/>
                    </a:cubicBezTo>
                    <a:cubicBezTo>
                      <a:pt x="57" y="433"/>
                      <a:pt x="33" y="434"/>
                      <a:pt x="17" y="450"/>
                    </a:cubicBezTo>
                    <a:cubicBezTo>
                      <a:pt x="0" y="467"/>
                      <a:pt x="0" y="495"/>
                      <a:pt x="17" y="512"/>
                    </a:cubicBezTo>
                    <a:cubicBezTo>
                      <a:pt x="34" y="529"/>
                      <a:pt x="62" y="529"/>
                      <a:pt x="79" y="512"/>
                    </a:cubicBezTo>
                    <a:close/>
                    <a:moveTo>
                      <a:pt x="465" y="33"/>
                    </a:moveTo>
                    <a:cubicBezTo>
                      <a:pt x="474" y="25"/>
                      <a:pt x="487" y="25"/>
                      <a:pt x="496" y="33"/>
                    </a:cubicBezTo>
                    <a:cubicBezTo>
                      <a:pt x="504" y="42"/>
                      <a:pt x="504" y="55"/>
                      <a:pt x="496" y="64"/>
                    </a:cubicBezTo>
                    <a:cubicBezTo>
                      <a:pt x="487" y="72"/>
                      <a:pt x="474" y="72"/>
                      <a:pt x="465" y="64"/>
                    </a:cubicBezTo>
                    <a:cubicBezTo>
                      <a:pt x="457" y="55"/>
                      <a:pt x="457" y="42"/>
                      <a:pt x="465" y="33"/>
                    </a:cubicBezTo>
                    <a:close/>
                    <a:moveTo>
                      <a:pt x="33" y="466"/>
                    </a:moveTo>
                    <a:cubicBezTo>
                      <a:pt x="41" y="457"/>
                      <a:pt x="55" y="457"/>
                      <a:pt x="63" y="466"/>
                    </a:cubicBezTo>
                    <a:cubicBezTo>
                      <a:pt x="71" y="474"/>
                      <a:pt x="71" y="488"/>
                      <a:pt x="63" y="496"/>
                    </a:cubicBezTo>
                    <a:cubicBezTo>
                      <a:pt x="55" y="504"/>
                      <a:pt x="41" y="504"/>
                      <a:pt x="33" y="496"/>
                    </a:cubicBezTo>
                    <a:cubicBezTo>
                      <a:pt x="24" y="488"/>
                      <a:pt x="24" y="474"/>
                      <a:pt x="33" y="4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9" name="Freeform 48"/>
              <p:cNvSpPr>
                <a:spLocks noEditPoints="1"/>
              </p:cNvSpPr>
              <p:nvPr/>
            </p:nvSpPr>
            <p:spPr bwMode="auto">
              <a:xfrm>
                <a:off x="5291138" y="1347787"/>
                <a:ext cx="561975" cy="563563"/>
              </a:xfrm>
              <a:custGeom>
                <a:avLst/>
                <a:gdLst>
                  <a:gd name="T0" fmla="*/ 79 w 353"/>
                  <a:gd name="T1" fmla="*/ 336 h 354"/>
                  <a:gd name="T2" fmla="*/ 83 w 353"/>
                  <a:gd name="T3" fmla="*/ 278 h 354"/>
                  <a:gd name="T4" fmla="*/ 277 w 353"/>
                  <a:gd name="T5" fmla="*/ 84 h 354"/>
                  <a:gd name="T6" fmla="*/ 335 w 353"/>
                  <a:gd name="T7" fmla="*/ 80 h 354"/>
                  <a:gd name="T8" fmla="*/ 335 w 353"/>
                  <a:gd name="T9" fmla="*/ 18 h 354"/>
                  <a:gd name="T10" fmla="*/ 273 w 353"/>
                  <a:gd name="T11" fmla="*/ 18 h 354"/>
                  <a:gd name="T12" fmla="*/ 269 w 353"/>
                  <a:gd name="T13" fmla="*/ 76 h 354"/>
                  <a:gd name="T14" fmla="*/ 75 w 353"/>
                  <a:gd name="T15" fmla="*/ 270 h 354"/>
                  <a:gd name="T16" fmla="*/ 17 w 353"/>
                  <a:gd name="T17" fmla="*/ 274 h 354"/>
                  <a:gd name="T18" fmla="*/ 17 w 353"/>
                  <a:gd name="T19" fmla="*/ 336 h 354"/>
                  <a:gd name="T20" fmla="*/ 79 w 353"/>
                  <a:gd name="T21" fmla="*/ 336 h 354"/>
                  <a:gd name="T22" fmla="*/ 289 w 353"/>
                  <a:gd name="T23" fmla="*/ 34 h 354"/>
                  <a:gd name="T24" fmla="*/ 319 w 353"/>
                  <a:gd name="T25" fmla="*/ 34 h 354"/>
                  <a:gd name="T26" fmla="*/ 319 w 353"/>
                  <a:gd name="T27" fmla="*/ 64 h 354"/>
                  <a:gd name="T28" fmla="*/ 289 w 353"/>
                  <a:gd name="T29" fmla="*/ 64 h 354"/>
                  <a:gd name="T30" fmla="*/ 289 w 353"/>
                  <a:gd name="T31" fmla="*/ 34 h 354"/>
                  <a:gd name="T32" fmla="*/ 33 w 353"/>
                  <a:gd name="T33" fmla="*/ 290 h 354"/>
                  <a:gd name="T34" fmla="*/ 63 w 353"/>
                  <a:gd name="T35" fmla="*/ 290 h 354"/>
                  <a:gd name="T36" fmla="*/ 63 w 353"/>
                  <a:gd name="T37" fmla="*/ 320 h 354"/>
                  <a:gd name="T38" fmla="*/ 33 w 353"/>
                  <a:gd name="T39" fmla="*/ 320 h 354"/>
                  <a:gd name="T40" fmla="*/ 33 w 353"/>
                  <a:gd name="T41" fmla="*/ 29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3" h="354">
                    <a:moveTo>
                      <a:pt x="79" y="336"/>
                    </a:moveTo>
                    <a:cubicBezTo>
                      <a:pt x="95" y="320"/>
                      <a:pt x="96" y="296"/>
                      <a:pt x="83" y="278"/>
                    </a:cubicBezTo>
                    <a:cubicBezTo>
                      <a:pt x="277" y="84"/>
                      <a:pt x="277" y="84"/>
                      <a:pt x="277" y="84"/>
                    </a:cubicBezTo>
                    <a:cubicBezTo>
                      <a:pt x="295" y="97"/>
                      <a:pt x="320" y="96"/>
                      <a:pt x="335" y="80"/>
                    </a:cubicBezTo>
                    <a:cubicBezTo>
                      <a:pt x="353" y="63"/>
                      <a:pt x="353" y="35"/>
                      <a:pt x="335" y="18"/>
                    </a:cubicBezTo>
                    <a:cubicBezTo>
                      <a:pt x="318" y="0"/>
                      <a:pt x="290" y="0"/>
                      <a:pt x="273" y="18"/>
                    </a:cubicBezTo>
                    <a:cubicBezTo>
                      <a:pt x="257" y="33"/>
                      <a:pt x="256" y="58"/>
                      <a:pt x="269" y="76"/>
                    </a:cubicBezTo>
                    <a:cubicBezTo>
                      <a:pt x="75" y="270"/>
                      <a:pt x="75" y="270"/>
                      <a:pt x="75" y="270"/>
                    </a:cubicBezTo>
                    <a:cubicBezTo>
                      <a:pt x="58" y="257"/>
                      <a:pt x="33" y="258"/>
                      <a:pt x="17" y="274"/>
                    </a:cubicBezTo>
                    <a:cubicBezTo>
                      <a:pt x="0" y="291"/>
                      <a:pt x="0" y="319"/>
                      <a:pt x="17" y="336"/>
                    </a:cubicBezTo>
                    <a:cubicBezTo>
                      <a:pt x="34" y="354"/>
                      <a:pt x="62" y="354"/>
                      <a:pt x="79" y="336"/>
                    </a:cubicBezTo>
                    <a:close/>
                    <a:moveTo>
                      <a:pt x="289" y="34"/>
                    </a:moveTo>
                    <a:cubicBezTo>
                      <a:pt x="297" y="25"/>
                      <a:pt x="311" y="25"/>
                      <a:pt x="319" y="34"/>
                    </a:cubicBezTo>
                    <a:cubicBezTo>
                      <a:pt x="328" y="42"/>
                      <a:pt x="328" y="56"/>
                      <a:pt x="319" y="64"/>
                    </a:cubicBezTo>
                    <a:cubicBezTo>
                      <a:pt x="311" y="72"/>
                      <a:pt x="297" y="72"/>
                      <a:pt x="289" y="64"/>
                    </a:cubicBezTo>
                    <a:cubicBezTo>
                      <a:pt x="281" y="56"/>
                      <a:pt x="281" y="42"/>
                      <a:pt x="289" y="34"/>
                    </a:cubicBezTo>
                    <a:close/>
                    <a:moveTo>
                      <a:pt x="33" y="290"/>
                    </a:moveTo>
                    <a:cubicBezTo>
                      <a:pt x="41" y="282"/>
                      <a:pt x="55" y="282"/>
                      <a:pt x="63" y="290"/>
                    </a:cubicBezTo>
                    <a:cubicBezTo>
                      <a:pt x="72" y="298"/>
                      <a:pt x="72" y="312"/>
                      <a:pt x="63" y="320"/>
                    </a:cubicBezTo>
                    <a:cubicBezTo>
                      <a:pt x="55" y="329"/>
                      <a:pt x="41" y="329"/>
                      <a:pt x="33" y="320"/>
                    </a:cubicBezTo>
                    <a:cubicBezTo>
                      <a:pt x="24" y="312"/>
                      <a:pt x="24" y="298"/>
                      <a:pt x="33" y="2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0" name="Freeform 49"/>
              <p:cNvSpPr>
                <a:spLocks noEditPoints="1"/>
              </p:cNvSpPr>
              <p:nvPr/>
            </p:nvSpPr>
            <p:spPr bwMode="auto">
              <a:xfrm>
                <a:off x="0" y="4459288"/>
                <a:ext cx="3702050" cy="2398713"/>
              </a:xfrm>
              <a:custGeom>
                <a:avLst/>
                <a:gdLst>
                  <a:gd name="T0" fmla="*/ 823 w 2326"/>
                  <a:gd name="T1" fmla="*/ 1507 h 1507"/>
                  <a:gd name="T2" fmla="*/ 2249 w 2326"/>
                  <a:gd name="T3" fmla="*/ 82 h 1507"/>
                  <a:gd name="T4" fmla="*/ 2309 w 2326"/>
                  <a:gd name="T5" fmla="*/ 80 h 1507"/>
                  <a:gd name="T6" fmla="*/ 2309 w 2326"/>
                  <a:gd name="T7" fmla="*/ 17 h 1507"/>
                  <a:gd name="T8" fmla="*/ 2246 w 2326"/>
                  <a:gd name="T9" fmla="*/ 17 h 1507"/>
                  <a:gd name="T10" fmla="*/ 2241 w 2326"/>
                  <a:gd name="T11" fmla="*/ 73 h 1507"/>
                  <a:gd name="T12" fmla="*/ 819 w 2326"/>
                  <a:gd name="T13" fmla="*/ 1496 h 1507"/>
                  <a:gd name="T14" fmla="*/ 0 w 2326"/>
                  <a:gd name="T15" fmla="*/ 1496 h 1507"/>
                  <a:gd name="T16" fmla="*/ 0 w 2326"/>
                  <a:gd name="T17" fmla="*/ 1507 h 1507"/>
                  <a:gd name="T18" fmla="*/ 823 w 2326"/>
                  <a:gd name="T19" fmla="*/ 1507 h 1507"/>
                  <a:gd name="T20" fmla="*/ 2262 w 2326"/>
                  <a:gd name="T21" fmla="*/ 33 h 1507"/>
                  <a:gd name="T22" fmla="*/ 2293 w 2326"/>
                  <a:gd name="T23" fmla="*/ 33 h 1507"/>
                  <a:gd name="T24" fmla="*/ 2293 w 2326"/>
                  <a:gd name="T25" fmla="*/ 64 h 1507"/>
                  <a:gd name="T26" fmla="*/ 2262 w 2326"/>
                  <a:gd name="T27" fmla="*/ 64 h 1507"/>
                  <a:gd name="T28" fmla="*/ 2262 w 2326"/>
                  <a:gd name="T29" fmla="*/ 33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26" h="1507">
                    <a:moveTo>
                      <a:pt x="823" y="1507"/>
                    </a:moveTo>
                    <a:cubicBezTo>
                      <a:pt x="2249" y="82"/>
                      <a:pt x="2249" y="82"/>
                      <a:pt x="2249" y="82"/>
                    </a:cubicBezTo>
                    <a:cubicBezTo>
                      <a:pt x="2266" y="97"/>
                      <a:pt x="2292" y="96"/>
                      <a:pt x="2309" y="80"/>
                    </a:cubicBezTo>
                    <a:cubicBezTo>
                      <a:pt x="2326" y="63"/>
                      <a:pt x="2326" y="35"/>
                      <a:pt x="2309" y="17"/>
                    </a:cubicBezTo>
                    <a:cubicBezTo>
                      <a:pt x="2292" y="0"/>
                      <a:pt x="2264" y="0"/>
                      <a:pt x="2246" y="17"/>
                    </a:cubicBezTo>
                    <a:cubicBezTo>
                      <a:pt x="2231" y="33"/>
                      <a:pt x="2229" y="56"/>
                      <a:pt x="2241" y="73"/>
                    </a:cubicBezTo>
                    <a:cubicBezTo>
                      <a:pt x="819" y="1496"/>
                      <a:pt x="819" y="1496"/>
                      <a:pt x="819" y="1496"/>
                    </a:cubicBezTo>
                    <a:cubicBezTo>
                      <a:pt x="0" y="1496"/>
                      <a:pt x="0" y="1496"/>
                      <a:pt x="0" y="1496"/>
                    </a:cubicBezTo>
                    <a:cubicBezTo>
                      <a:pt x="0" y="1507"/>
                      <a:pt x="0" y="1507"/>
                      <a:pt x="0" y="1507"/>
                    </a:cubicBezTo>
                    <a:lnTo>
                      <a:pt x="823" y="1507"/>
                    </a:lnTo>
                    <a:close/>
                    <a:moveTo>
                      <a:pt x="2262" y="33"/>
                    </a:moveTo>
                    <a:cubicBezTo>
                      <a:pt x="2271" y="25"/>
                      <a:pt x="2284" y="25"/>
                      <a:pt x="2293" y="33"/>
                    </a:cubicBezTo>
                    <a:cubicBezTo>
                      <a:pt x="2301" y="42"/>
                      <a:pt x="2301" y="55"/>
                      <a:pt x="2293" y="64"/>
                    </a:cubicBezTo>
                    <a:cubicBezTo>
                      <a:pt x="2284" y="72"/>
                      <a:pt x="2271" y="72"/>
                      <a:pt x="2262" y="64"/>
                    </a:cubicBezTo>
                    <a:cubicBezTo>
                      <a:pt x="2254" y="55"/>
                      <a:pt x="2254" y="42"/>
                      <a:pt x="2262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1" name="Freeform 50"/>
              <p:cNvSpPr>
                <a:spLocks noEditPoints="1"/>
              </p:cNvSpPr>
              <p:nvPr/>
            </p:nvSpPr>
            <p:spPr bwMode="auto">
              <a:xfrm>
                <a:off x="0" y="4090987"/>
                <a:ext cx="3535363" cy="2397125"/>
              </a:xfrm>
              <a:custGeom>
                <a:avLst/>
                <a:gdLst>
                  <a:gd name="T0" fmla="*/ 719 w 2222"/>
                  <a:gd name="T1" fmla="*/ 1507 h 1507"/>
                  <a:gd name="T2" fmla="*/ 2145 w 2222"/>
                  <a:gd name="T3" fmla="*/ 81 h 1507"/>
                  <a:gd name="T4" fmla="*/ 2205 w 2222"/>
                  <a:gd name="T5" fmla="*/ 80 h 1507"/>
                  <a:gd name="T6" fmla="*/ 2205 w 2222"/>
                  <a:gd name="T7" fmla="*/ 17 h 1507"/>
                  <a:gd name="T8" fmla="*/ 2142 w 2222"/>
                  <a:gd name="T9" fmla="*/ 17 h 1507"/>
                  <a:gd name="T10" fmla="*/ 2137 w 2222"/>
                  <a:gd name="T11" fmla="*/ 73 h 1507"/>
                  <a:gd name="T12" fmla="*/ 715 w 2222"/>
                  <a:gd name="T13" fmla="*/ 1495 h 1507"/>
                  <a:gd name="T14" fmla="*/ 0 w 2222"/>
                  <a:gd name="T15" fmla="*/ 1495 h 1507"/>
                  <a:gd name="T16" fmla="*/ 0 w 2222"/>
                  <a:gd name="T17" fmla="*/ 1507 h 1507"/>
                  <a:gd name="T18" fmla="*/ 719 w 2222"/>
                  <a:gd name="T19" fmla="*/ 1507 h 1507"/>
                  <a:gd name="T20" fmla="*/ 2158 w 2222"/>
                  <a:gd name="T21" fmla="*/ 33 h 1507"/>
                  <a:gd name="T22" fmla="*/ 2189 w 2222"/>
                  <a:gd name="T23" fmla="*/ 33 h 1507"/>
                  <a:gd name="T24" fmla="*/ 2189 w 2222"/>
                  <a:gd name="T25" fmla="*/ 63 h 1507"/>
                  <a:gd name="T26" fmla="*/ 2158 w 2222"/>
                  <a:gd name="T27" fmla="*/ 63 h 1507"/>
                  <a:gd name="T28" fmla="*/ 2158 w 2222"/>
                  <a:gd name="T29" fmla="*/ 33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22" h="1507">
                    <a:moveTo>
                      <a:pt x="719" y="1507"/>
                    </a:moveTo>
                    <a:cubicBezTo>
                      <a:pt x="2145" y="81"/>
                      <a:pt x="2145" y="81"/>
                      <a:pt x="2145" y="81"/>
                    </a:cubicBezTo>
                    <a:cubicBezTo>
                      <a:pt x="2162" y="96"/>
                      <a:pt x="2188" y="96"/>
                      <a:pt x="2205" y="80"/>
                    </a:cubicBezTo>
                    <a:cubicBezTo>
                      <a:pt x="2222" y="62"/>
                      <a:pt x="2222" y="34"/>
                      <a:pt x="2205" y="17"/>
                    </a:cubicBezTo>
                    <a:cubicBezTo>
                      <a:pt x="2187" y="0"/>
                      <a:pt x="2159" y="0"/>
                      <a:pt x="2142" y="17"/>
                    </a:cubicBezTo>
                    <a:cubicBezTo>
                      <a:pt x="2127" y="32"/>
                      <a:pt x="2125" y="56"/>
                      <a:pt x="2137" y="73"/>
                    </a:cubicBezTo>
                    <a:cubicBezTo>
                      <a:pt x="715" y="1495"/>
                      <a:pt x="715" y="1495"/>
                      <a:pt x="715" y="1495"/>
                    </a:cubicBezTo>
                    <a:cubicBezTo>
                      <a:pt x="0" y="1495"/>
                      <a:pt x="0" y="1495"/>
                      <a:pt x="0" y="1495"/>
                    </a:cubicBezTo>
                    <a:cubicBezTo>
                      <a:pt x="0" y="1507"/>
                      <a:pt x="0" y="1507"/>
                      <a:pt x="0" y="1507"/>
                    </a:cubicBezTo>
                    <a:lnTo>
                      <a:pt x="719" y="1507"/>
                    </a:lnTo>
                    <a:close/>
                    <a:moveTo>
                      <a:pt x="2158" y="33"/>
                    </a:moveTo>
                    <a:cubicBezTo>
                      <a:pt x="2167" y="25"/>
                      <a:pt x="2180" y="25"/>
                      <a:pt x="2189" y="33"/>
                    </a:cubicBezTo>
                    <a:cubicBezTo>
                      <a:pt x="2197" y="42"/>
                      <a:pt x="2197" y="55"/>
                      <a:pt x="2189" y="63"/>
                    </a:cubicBezTo>
                    <a:cubicBezTo>
                      <a:pt x="2180" y="72"/>
                      <a:pt x="2167" y="72"/>
                      <a:pt x="2158" y="63"/>
                    </a:cubicBezTo>
                    <a:cubicBezTo>
                      <a:pt x="2150" y="55"/>
                      <a:pt x="2150" y="42"/>
                      <a:pt x="2158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2" name="Freeform 51"/>
              <p:cNvSpPr>
                <a:spLocks noEditPoints="1"/>
              </p:cNvSpPr>
              <p:nvPr/>
            </p:nvSpPr>
            <p:spPr bwMode="auto">
              <a:xfrm>
                <a:off x="0" y="6099175"/>
                <a:ext cx="703263" cy="139700"/>
              </a:xfrm>
              <a:custGeom>
                <a:avLst/>
                <a:gdLst>
                  <a:gd name="T0" fmla="*/ 354 w 442"/>
                  <a:gd name="T1" fmla="*/ 50 h 88"/>
                  <a:gd name="T2" fmla="*/ 398 w 442"/>
                  <a:gd name="T3" fmla="*/ 88 h 88"/>
                  <a:gd name="T4" fmla="*/ 442 w 442"/>
                  <a:gd name="T5" fmla="*/ 44 h 88"/>
                  <a:gd name="T6" fmla="*/ 398 w 442"/>
                  <a:gd name="T7" fmla="*/ 0 h 88"/>
                  <a:gd name="T8" fmla="*/ 354 w 442"/>
                  <a:gd name="T9" fmla="*/ 39 h 88"/>
                  <a:gd name="T10" fmla="*/ 0 w 442"/>
                  <a:gd name="T11" fmla="*/ 39 h 88"/>
                  <a:gd name="T12" fmla="*/ 0 w 442"/>
                  <a:gd name="T13" fmla="*/ 50 h 88"/>
                  <a:gd name="T14" fmla="*/ 354 w 442"/>
                  <a:gd name="T15" fmla="*/ 50 h 88"/>
                  <a:gd name="T16" fmla="*/ 398 w 442"/>
                  <a:gd name="T17" fmla="*/ 23 h 88"/>
                  <a:gd name="T18" fmla="*/ 419 w 442"/>
                  <a:gd name="T19" fmla="*/ 44 h 88"/>
                  <a:gd name="T20" fmla="*/ 398 w 442"/>
                  <a:gd name="T21" fmla="*/ 66 h 88"/>
                  <a:gd name="T22" fmla="*/ 376 w 442"/>
                  <a:gd name="T23" fmla="*/ 44 h 88"/>
                  <a:gd name="T24" fmla="*/ 398 w 442"/>
                  <a:gd name="T25" fmla="*/ 2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88">
                    <a:moveTo>
                      <a:pt x="354" y="50"/>
                    </a:moveTo>
                    <a:cubicBezTo>
                      <a:pt x="357" y="72"/>
                      <a:pt x="376" y="88"/>
                      <a:pt x="398" y="88"/>
                    </a:cubicBezTo>
                    <a:cubicBezTo>
                      <a:pt x="422" y="88"/>
                      <a:pt x="442" y="69"/>
                      <a:pt x="442" y="44"/>
                    </a:cubicBezTo>
                    <a:cubicBezTo>
                      <a:pt x="442" y="20"/>
                      <a:pt x="422" y="0"/>
                      <a:pt x="398" y="0"/>
                    </a:cubicBezTo>
                    <a:cubicBezTo>
                      <a:pt x="376" y="0"/>
                      <a:pt x="357" y="17"/>
                      <a:pt x="354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354" y="50"/>
                    </a:lnTo>
                    <a:close/>
                    <a:moveTo>
                      <a:pt x="398" y="23"/>
                    </a:moveTo>
                    <a:cubicBezTo>
                      <a:pt x="410" y="23"/>
                      <a:pt x="419" y="32"/>
                      <a:pt x="419" y="44"/>
                    </a:cubicBezTo>
                    <a:cubicBezTo>
                      <a:pt x="419" y="56"/>
                      <a:pt x="410" y="66"/>
                      <a:pt x="398" y="66"/>
                    </a:cubicBezTo>
                    <a:cubicBezTo>
                      <a:pt x="386" y="66"/>
                      <a:pt x="376" y="56"/>
                      <a:pt x="376" y="44"/>
                    </a:cubicBezTo>
                    <a:cubicBezTo>
                      <a:pt x="376" y="32"/>
                      <a:pt x="386" y="23"/>
                      <a:pt x="398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3" name="Freeform 52"/>
              <p:cNvSpPr>
                <a:spLocks noEditPoints="1"/>
              </p:cNvSpPr>
              <p:nvPr/>
            </p:nvSpPr>
            <p:spPr bwMode="auto">
              <a:xfrm>
                <a:off x="0" y="2127250"/>
                <a:ext cx="3968750" cy="3803650"/>
              </a:xfrm>
              <a:custGeom>
                <a:avLst/>
                <a:gdLst>
                  <a:gd name="T0" fmla="*/ 553 w 2494"/>
                  <a:gd name="T1" fmla="*/ 2389 h 2389"/>
                  <a:gd name="T2" fmla="*/ 1271 w 2494"/>
                  <a:gd name="T3" fmla="*/ 1671 h 2389"/>
                  <a:gd name="T4" fmla="*/ 1271 w 2494"/>
                  <a:gd name="T5" fmla="*/ 1227 h 2389"/>
                  <a:gd name="T6" fmla="*/ 2417 w 2494"/>
                  <a:gd name="T7" fmla="*/ 81 h 2389"/>
                  <a:gd name="T8" fmla="*/ 2477 w 2494"/>
                  <a:gd name="T9" fmla="*/ 79 h 2389"/>
                  <a:gd name="T10" fmla="*/ 2477 w 2494"/>
                  <a:gd name="T11" fmla="*/ 17 h 2389"/>
                  <a:gd name="T12" fmla="*/ 2415 w 2494"/>
                  <a:gd name="T13" fmla="*/ 17 h 2389"/>
                  <a:gd name="T14" fmla="*/ 2409 w 2494"/>
                  <a:gd name="T15" fmla="*/ 73 h 2389"/>
                  <a:gd name="T16" fmla="*/ 1260 w 2494"/>
                  <a:gd name="T17" fmla="*/ 1222 h 2389"/>
                  <a:gd name="T18" fmla="*/ 1260 w 2494"/>
                  <a:gd name="T19" fmla="*/ 1667 h 2389"/>
                  <a:gd name="T20" fmla="*/ 548 w 2494"/>
                  <a:gd name="T21" fmla="*/ 2378 h 2389"/>
                  <a:gd name="T22" fmla="*/ 0 w 2494"/>
                  <a:gd name="T23" fmla="*/ 2378 h 2389"/>
                  <a:gd name="T24" fmla="*/ 0 w 2494"/>
                  <a:gd name="T25" fmla="*/ 2389 h 2389"/>
                  <a:gd name="T26" fmla="*/ 553 w 2494"/>
                  <a:gd name="T27" fmla="*/ 2389 h 2389"/>
                  <a:gd name="T28" fmla="*/ 2431 w 2494"/>
                  <a:gd name="T29" fmla="*/ 33 h 2389"/>
                  <a:gd name="T30" fmla="*/ 2461 w 2494"/>
                  <a:gd name="T31" fmla="*/ 33 h 2389"/>
                  <a:gd name="T32" fmla="*/ 2461 w 2494"/>
                  <a:gd name="T33" fmla="*/ 63 h 2389"/>
                  <a:gd name="T34" fmla="*/ 2431 w 2494"/>
                  <a:gd name="T35" fmla="*/ 63 h 2389"/>
                  <a:gd name="T36" fmla="*/ 2431 w 2494"/>
                  <a:gd name="T37" fmla="*/ 33 h 2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94" h="2389">
                    <a:moveTo>
                      <a:pt x="553" y="2389"/>
                    </a:moveTo>
                    <a:cubicBezTo>
                      <a:pt x="1271" y="1671"/>
                      <a:pt x="1271" y="1671"/>
                      <a:pt x="1271" y="1671"/>
                    </a:cubicBezTo>
                    <a:cubicBezTo>
                      <a:pt x="1271" y="1227"/>
                      <a:pt x="1271" y="1227"/>
                      <a:pt x="1271" y="1227"/>
                    </a:cubicBezTo>
                    <a:cubicBezTo>
                      <a:pt x="2417" y="81"/>
                      <a:pt x="2417" y="81"/>
                      <a:pt x="2417" y="81"/>
                    </a:cubicBezTo>
                    <a:cubicBezTo>
                      <a:pt x="2434" y="96"/>
                      <a:pt x="2460" y="96"/>
                      <a:pt x="2477" y="79"/>
                    </a:cubicBezTo>
                    <a:cubicBezTo>
                      <a:pt x="2494" y="62"/>
                      <a:pt x="2494" y="34"/>
                      <a:pt x="2477" y="17"/>
                    </a:cubicBezTo>
                    <a:cubicBezTo>
                      <a:pt x="2460" y="0"/>
                      <a:pt x="2432" y="0"/>
                      <a:pt x="2415" y="17"/>
                    </a:cubicBezTo>
                    <a:cubicBezTo>
                      <a:pt x="2399" y="32"/>
                      <a:pt x="2398" y="56"/>
                      <a:pt x="2409" y="73"/>
                    </a:cubicBezTo>
                    <a:cubicBezTo>
                      <a:pt x="1260" y="1222"/>
                      <a:pt x="1260" y="1222"/>
                      <a:pt x="1260" y="1222"/>
                    </a:cubicBezTo>
                    <a:cubicBezTo>
                      <a:pt x="1260" y="1667"/>
                      <a:pt x="1260" y="1667"/>
                      <a:pt x="1260" y="1667"/>
                    </a:cubicBezTo>
                    <a:cubicBezTo>
                      <a:pt x="548" y="2378"/>
                      <a:pt x="548" y="2378"/>
                      <a:pt x="548" y="2378"/>
                    </a:cubicBezTo>
                    <a:cubicBezTo>
                      <a:pt x="0" y="2378"/>
                      <a:pt x="0" y="2378"/>
                      <a:pt x="0" y="2378"/>
                    </a:cubicBezTo>
                    <a:cubicBezTo>
                      <a:pt x="0" y="2389"/>
                      <a:pt x="0" y="2389"/>
                      <a:pt x="0" y="2389"/>
                    </a:cubicBezTo>
                    <a:lnTo>
                      <a:pt x="553" y="2389"/>
                    </a:lnTo>
                    <a:close/>
                    <a:moveTo>
                      <a:pt x="2431" y="33"/>
                    </a:moveTo>
                    <a:cubicBezTo>
                      <a:pt x="2439" y="25"/>
                      <a:pt x="2452" y="25"/>
                      <a:pt x="2461" y="33"/>
                    </a:cubicBezTo>
                    <a:cubicBezTo>
                      <a:pt x="2469" y="41"/>
                      <a:pt x="2469" y="55"/>
                      <a:pt x="2461" y="63"/>
                    </a:cubicBezTo>
                    <a:cubicBezTo>
                      <a:pt x="2452" y="72"/>
                      <a:pt x="2439" y="72"/>
                      <a:pt x="2431" y="63"/>
                    </a:cubicBezTo>
                    <a:cubicBezTo>
                      <a:pt x="2422" y="55"/>
                      <a:pt x="2422" y="41"/>
                      <a:pt x="24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4" name="Freeform 53"/>
              <p:cNvSpPr>
                <a:spLocks noEditPoints="1"/>
              </p:cNvSpPr>
              <p:nvPr/>
            </p:nvSpPr>
            <p:spPr bwMode="auto">
              <a:xfrm>
                <a:off x="0" y="4770437"/>
                <a:ext cx="1844675" cy="1081088"/>
              </a:xfrm>
              <a:custGeom>
                <a:avLst/>
                <a:gdLst>
                  <a:gd name="T0" fmla="*/ 5 w 1159"/>
                  <a:gd name="T1" fmla="*/ 676 h 680"/>
                  <a:gd name="T2" fmla="*/ 18 w 1159"/>
                  <a:gd name="T3" fmla="*/ 647 h 680"/>
                  <a:gd name="T4" fmla="*/ 527 w 1159"/>
                  <a:gd name="T5" fmla="*/ 647 h 680"/>
                  <a:gd name="T6" fmla="*/ 1088 w 1159"/>
                  <a:gd name="T7" fmla="*/ 86 h 680"/>
                  <a:gd name="T8" fmla="*/ 1142 w 1159"/>
                  <a:gd name="T9" fmla="*/ 80 h 680"/>
                  <a:gd name="T10" fmla="*/ 1142 w 1159"/>
                  <a:gd name="T11" fmla="*/ 17 h 680"/>
                  <a:gd name="T12" fmla="*/ 1080 w 1159"/>
                  <a:gd name="T13" fmla="*/ 17 h 680"/>
                  <a:gd name="T14" fmla="*/ 1079 w 1159"/>
                  <a:gd name="T15" fmla="*/ 79 h 680"/>
                  <a:gd name="T16" fmla="*/ 522 w 1159"/>
                  <a:gd name="T17" fmla="*/ 636 h 680"/>
                  <a:gd name="T18" fmla="*/ 17 w 1159"/>
                  <a:gd name="T19" fmla="*/ 636 h 680"/>
                  <a:gd name="T20" fmla="*/ 5 w 1159"/>
                  <a:gd name="T21" fmla="*/ 614 h 680"/>
                  <a:gd name="T22" fmla="*/ 0 w 1159"/>
                  <a:gd name="T23" fmla="*/ 609 h 680"/>
                  <a:gd name="T24" fmla="*/ 0 w 1159"/>
                  <a:gd name="T25" fmla="*/ 680 h 680"/>
                  <a:gd name="T26" fmla="*/ 5 w 1159"/>
                  <a:gd name="T27" fmla="*/ 676 h 680"/>
                  <a:gd name="T28" fmla="*/ 1096 w 1159"/>
                  <a:gd name="T29" fmla="*/ 33 h 680"/>
                  <a:gd name="T30" fmla="*/ 1126 w 1159"/>
                  <a:gd name="T31" fmla="*/ 33 h 680"/>
                  <a:gd name="T32" fmla="*/ 1126 w 1159"/>
                  <a:gd name="T33" fmla="*/ 64 h 680"/>
                  <a:gd name="T34" fmla="*/ 1096 w 1159"/>
                  <a:gd name="T35" fmla="*/ 64 h 680"/>
                  <a:gd name="T36" fmla="*/ 1096 w 1159"/>
                  <a:gd name="T37" fmla="*/ 33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59" h="680">
                    <a:moveTo>
                      <a:pt x="5" y="676"/>
                    </a:moveTo>
                    <a:cubicBezTo>
                      <a:pt x="13" y="668"/>
                      <a:pt x="17" y="658"/>
                      <a:pt x="18" y="647"/>
                    </a:cubicBezTo>
                    <a:cubicBezTo>
                      <a:pt x="527" y="647"/>
                      <a:pt x="527" y="647"/>
                      <a:pt x="527" y="647"/>
                    </a:cubicBezTo>
                    <a:cubicBezTo>
                      <a:pt x="1088" y="86"/>
                      <a:pt x="1088" y="86"/>
                      <a:pt x="1088" y="86"/>
                    </a:cubicBezTo>
                    <a:cubicBezTo>
                      <a:pt x="1105" y="96"/>
                      <a:pt x="1128" y="94"/>
                      <a:pt x="1142" y="80"/>
                    </a:cubicBezTo>
                    <a:cubicBezTo>
                      <a:pt x="1159" y="62"/>
                      <a:pt x="1159" y="34"/>
                      <a:pt x="1142" y="17"/>
                    </a:cubicBezTo>
                    <a:cubicBezTo>
                      <a:pt x="1125" y="0"/>
                      <a:pt x="1097" y="0"/>
                      <a:pt x="1080" y="17"/>
                    </a:cubicBezTo>
                    <a:cubicBezTo>
                      <a:pt x="1063" y="34"/>
                      <a:pt x="1063" y="62"/>
                      <a:pt x="1079" y="79"/>
                    </a:cubicBezTo>
                    <a:cubicBezTo>
                      <a:pt x="522" y="636"/>
                      <a:pt x="522" y="636"/>
                      <a:pt x="522" y="636"/>
                    </a:cubicBezTo>
                    <a:cubicBezTo>
                      <a:pt x="17" y="636"/>
                      <a:pt x="17" y="636"/>
                      <a:pt x="17" y="636"/>
                    </a:cubicBezTo>
                    <a:cubicBezTo>
                      <a:pt x="15" y="628"/>
                      <a:pt x="11" y="620"/>
                      <a:pt x="5" y="614"/>
                    </a:cubicBezTo>
                    <a:cubicBezTo>
                      <a:pt x="3" y="612"/>
                      <a:pt x="2" y="611"/>
                      <a:pt x="0" y="609"/>
                    </a:cubicBezTo>
                    <a:cubicBezTo>
                      <a:pt x="0" y="680"/>
                      <a:pt x="0" y="680"/>
                      <a:pt x="0" y="680"/>
                    </a:cubicBezTo>
                    <a:cubicBezTo>
                      <a:pt x="2" y="679"/>
                      <a:pt x="3" y="677"/>
                      <a:pt x="5" y="676"/>
                    </a:cubicBezTo>
                    <a:close/>
                    <a:moveTo>
                      <a:pt x="1096" y="33"/>
                    </a:moveTo>
                    <a:cubicBezTo>
                      <a:pt x="1104" y="25"/>
                      <a:pt x="1118" y="25"/>
                      <a:pt x="1126" y="33"/>
                    </a:cubicBezTo>
                    <a:cubicBezTo>
                      <a:pt x="1135" y="42"/>
                      <a:pt x="1135" y="55"/>
                      <a:pt x="1126" y="64"/>
                    </a:cubicBezTo>
                    <a:cubicBezTo>
                      <a:pt x="1118" y="72"/>
                      <a:pt x="1104" y="72"/>
                      <a:pt x="1096" y="64"/>
                    </a:cubicBezTo>
                    <a:cubicBezTo>
                      <a:pt x="1087" y="55"/>
                      <a:pt x="1087" y="42"/>
                      <a:pt x="1096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5" name="Freeform 54"/>
              <p:cNvSpPr>
                <a:spLocks noEditPoints="1"/>
              </p:cNvSpPr>
              <p:nvPr/>
            </p:nvSpPr>
            <p:spPr bwMode="auto">
              <a:xfrm>
                <a:off x="0" y="5535612"/>
                <a:ext cx="766763" cy="141288"/>
              </a:xfrm>
              <a:custGeom>
                <a:avLst/>
                <a:gdLst>
                  <a:gd name="T0" fmla="*/ 394 w 482"/>
                  <a:gd name="T1" fmla="*/ 50 h 89"/>
                  <a:gd name="T2" fmla="*/ 438 w 482"/>
                  <a:gd name="T3" fmla="*/ 89 h 89"/>
                  <a:gd name="T4" fmla="*/ 482 w 482"/>
                  <a:gd name="T5" fmla="*/ 45 h 89"/>
                  <a:gd name="T6" fmla="*/ 438 w 482"/>
                  <a:gd name="T7" fmla="*/ 0 h 89"/>
                  <a:gd name="T8" fmla="*/ 394 w 482"/>
                  <a:gd name="T9" fmla="*/ 39 h 89"/>
                  <a:gd name="T10" fmla="*/ 0 w 482"/>
                  <a:gd name="T11" fmla="*/ 39 h 89"/>
                  <a:gd name="T12" fmla="*/ 0 w 482"/>
                  <a:gd name="T13" fmla="*/ 50 h 89"/>
                  <a:gd name="T14" fmla="*/ 394 w 482"/>
                  <a:gd name="T15" fmla="*/ 50 h 89"/>
                  <a:gd name="T16" fmla="*/ 438 w 482"/>
                  <a:gd name="T17" fmla="*/ 23 h 89"/>
                  <a:gd name="T18" fmla="*/ 459 w 482"/>
                  <a:gd name="T19" fmla="*/ 45 h 89"/>
                  <a:gd name="T20" fmla="*/ 438 w 482"/>
                  <a:gd name="T21" fmla="*/ 66 h 89"/>
                  <a:gd name="T22" fmla="*/ 416 w 482"/>
                  <a:gd name="T23" fmla="*/ 45 h 89"/>
                  <a:gd name="T24" fmla="*/ 438 w 482"/>
                  <a:gd name="T25" fmla="*/ 2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2" h="89">
                    <a:moveTo>
                      <a:pt x="394" y="50"/>
                    </a:moveTo>
                    <a:cubicBezTo>
                      <a:pt x="397" y="72"/>
                      <a:pt x="416" y="89"/>
                      <a:pt x="438" y="89"/>
                    </a:cubicBezTo>
                    <a:cubicBezTo>
                      <a:pt x="462" y="89"/>
                      <a:pt x="482" y="69"/>
                      <a:pt x="482" y="45"/>
                    </a:cubicBezTo>
                    <a:cubicBezTo>
                      <a:pt x="482" y="20"/>
                      <a:pt x="462" y="0"/>
                      <a:pt x="438" y="0"/>
                    </a:cubicBezTo>
                    <a:cubicBezTo>
                      <a:pt x="416" y="0"/>
                      <a:pt x="397" y="17"/>
                      <a:pt x="394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394" y="50"/>
                    </a:lnTo>
                    <a:close/>
                    <a:moveTo>
                      <a:pt x="438" y="23"/>
                    </a:moveTo>
                    <a:cubicBezTo>
                      <a:pt x="450" y="23"/>
                      <a:pt x="459" y="33"/>
                      <a:pt x="459" y="45"/>
                    </a:cubicBezTo>
                    <a:cubicBezTo>
                      <a:pt x="459" y="56"/>
                      <a:pt x="450" y="66"/>
                      <a:pt x="438" y="66"/>
                    </a:cubicBezTo>
                    <a:cubicBezTo>
                      <a:pt x="426" y="66"/>
                      <a:pt x="416" y="56"/>
                      <a:pt x="416" y="45"/>
                    </a:cubicBezTo>
                    <a:cubicBezTo>
                      <a:pt x="416" y="33"/>
                      <a:pt x="426" y="23"/>
                      <a:pt x="438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6" name="Freeform 55"/>
              <p:cNvSpPr>
                <a:spLocks noEditPoints="1"/>
              </p:cNvSpPr>
              <p:nvPr/>
            </p:nvSpPr>
            <p:spPr bwMode="auto">
              <a:xfrm>
                <a:off x="0" y="1895475"/>
                <a:ext cx="3951288" cy="3557588"/>
              </a:xfrm>
              <a:custGeom>
                <a:avLst/>
                <a:gdLst>
                  <a:gd name="T0" fmla="*/ 2 w 2483"/>
                  <a:gd name="T1" fmla="*/ 2225 h 2235"/>
                  <a:gd name="T2" fmla="*/ 531 w 2483"/>
                  <a:gd name="T3" fmla="*/ 2225 h 2235"/>
                  <a:gd name="T4" fmla="*/ 1041 w 2483"/>
                  <a:gd name="T5" fmla="*/ 1715 h 2235"/>
                  <a:gd name="T6" fmla="*/ 693 w 2483"/>
                  <a:gd name="T7" fmla="*/ 1367 h 2235"/>
                  <a:gd name="T8" fmla="*/ 1009 w 2483"/>
                  <a:gd name="T9" fmla="*/ 1050 h 2235"/>
                  <a:gd name="T10" fmla="*/ 1225 w 2483"/>
                  <a:gd name="T11" fmla="*/ 1266 h 2235"/>
                  <a:gd name="T12" fmla="*/ 2409 w 2483"/>
                  <a:gd name="T13" fmla="*/ 83 h 2235"/>
                  <a:gd name="T14" fmla="*/ 2466 w 2483"/>
                  <a:gd name="T15" fmla="*/ 79 h 2235"/>
                  <a:gd name="T16" fmla="*/ 2466 w 2483"/>
                  <a:gd name="T17" fmla="*/ 17 h 2235"/>
                  <a:gd name="T18" fmla="*/ 2404 w 2483"/>
                  <a:gd name="T19" fmla="*/ 17 h 2235"/>
                  <a:gd name="T20" fmla="*/ 2401 w 2483"/>
                  <a:gd name="T21" fmla="*/ 75 h 2235"/>
                  <a:gd name="T22" fmla="*/ 1225 w 2483"/>
                  <a:gd name="T23" fmla="*/ 1250 h 2235"/>
                  <a:gd name="T24" fmla="*/ 1009 w 2483"/>
                  <a:gd name="T25" fmla="*/ 1034 h 2235"/>
                  <a:gd name="T26" fmla="*/ 677 w 2483"/>
                  <a:gd name="T27" fmla="*/ 1367 h 2235"/>
                  <a:gd name="T28" fmla="*/ 1025 w 2483"/>
                  <a:gd name="T29" fmla="*/ 1715 h 2235"/>
                  <a:gd name="T30" fmla="*/ 526 w 2483"/>
                  <a:gd name="T31" fmla="*/ 2214 h 2235"/>
                  <a:gd name="T32" fmla="*/ 1 w 2483"/>
                  <a:gd name="T33" fmla="*/ 2214 h 2235"/>
                  <a:gd name="T34" fmla="*/ 0 w 2483"/>
                  <a:gd name="T35" fmla="*/ 2211 h 2235"/>
                  <a:gd name="T36" fmla="*/ 0 w 2483"/>
                  <a:gd name="T37" fmla="*/ 2235 h 2235"/>
                  <a:gd name="T38" fmla="*/ 2 w 2483"/>
                  <a:gd name="T39" fmla="*/ 2225 h 2235"/>
                  <a:gd name="T40" fmla="*/ 2420 w 2483"/>
                  <a:gd name="T41" fmla="*/ 33 h 2235"/>
                  <a:gd name="T42" fmla="*/ 2450 w 2483"/>
                  <a:gd name="T43" fmla="*/ 33 h 2235"/>
                  <a:gd name="T44" fmla="*/ 2450 w 2483"/>
                  <a:gd name="T45" fmla="*/ 63 h 2235"/>
                  <a:gd name="T46" fmla="*/ 2420 w 2483"/>
                  <a:gd name="T47" fmla="*/ 63 h 2235"/>
                  <a:gd name="T48" fmla="*/ 2420 w 2483"/>
                  <a:gd name="T49" fmla="*/ 33 h 2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83" h="2235">
                    <a:moveTo>
                      <a:pt x="2" y="2225"/>
                    </a:moveTo>
                    <a:cubicBezTo>
                      <a:pt x="531" y="2225"/>
                      <a:pt x="531" y="2225"/>
                      <a:pt x="531" y="2225"/>
                    </a:cubicBezTo>
                    <a:cubicBezTo>
                      <a:pt x="1041" y="1715"/>
                      <a:pt x="1041" y="1715"/>
                      <a:pt x="1041" y="1715"/>
                    </a:cubicBezTo>
                    <a:cubicBezTo>
                      <a:pt x="693" y="1367"/>
                      <a:pt x="693" y="1367"/>
                      <a:pt x="693" y="1367"/>
                    </a:cubicBezTo>
                    <a:cubicBezTo>
                      <a:pt x="1009" y="1050"/>
                      <a:pt x="1009" y="1050"/>
                      <a:pt x="1009" y="1050"/>
                    </a:cubicBezTo>
                    <a:cubicBezTo>
                      <a:pt x="1225" y="1266"/>
                      <a:pt x="1225" y="1266"/>
                      <a:pt x="1225" y="1266"/>
                    </a:cubicBezTo>
                    <a:cubicBezTo>
                      <a:pt x="2409" y="83"/>
                      <a:pt x="2409" y="83"/>
                      <a:pt x="2409" y="83"/>
                    </a:cubicBezTo>
                    <a:cubicBezTo>
                      <a:pt x="2426" y="96"/>
                      <a:pt x="2451" y="95"/>
                      <a:pt x="2466" y="79"/>
                    </a:cubicBezTo>
                    <a:cubicBezTo>
                      <a:pt x="2483" y="62"/>
                      <a:pt x="2483" y="34"/>
                      <a:pt x="2466" y="17"/>
                    </a:cubicBezTo>
                    <a:cubicBezTo>
                      <a:pt x="2449" y="0"/>
                      <a:pt x="2421" y="0"/>
                      <a:pt x="2404" y="17"/>
                    </a:cubicBezTo>
                    <a:cubicBezTo>
                      <a:pt x="2388" y="33"/>
                      <a:pt x="2387" y="58"/>
                      <a:pt x="2401" y="75"/>
                    </a:cubicBezTo>
                    <a:cubicBezTo>
                      <a:pt x="1225" y="1250"/>
                      <a:pt x="1225" y="1250"/>
                      <a:pt x="1225" y="1250"/>
                    </a:cubicBezTo>
                    <a:cubicBezTo>
                      <a:pt x="1009" y="1034"/>
                      <a:pt x="1009" y="1034"/>
                      <a:pt x="1009" y="1034"/>
                    </a:cubicBezTo>
                    <a:cubicBezTo>
                      <a:pt x="677" y="1367"/>
                      <a:pt x="677" y="1367"/>
                      <a:pt x="677" y="1367"/>
                    </a:cubicBezTo>
                    <a:cubicBezTo>
                      <a:pt x="1025" y="1715"/>
                      <a:pt x="1025" y="1715"/>
                      <a:pt x="1025" y="1715"/>
                    </a:cubicBezTo>
                    <a:cubicBezTo>
                      <a:pt x="526" y="2214"/>
                      <a:pt x="526" y="2214"/>
                      <a:pt x="526" y="2214"/>
                    </a:cubicBezTo>
                    <a:cubicBezTo>
                      <a:pt x="1" y="2214"/>
                      <a:pt x="1" y="2214"/>
                      <a:pt x="1" y="2214"/>
                    </a:cubicBezTo>
                    <a:cubicBezTo>
                      <a:pt x="1" y="2213"/>
                      <a:pt x="0" y="2212"/>
                      <a:pt x="0" y="2211"/>
                    </a:cubicBezTo>
                    <a:cubicBezTo>
                      <a:pt x="0" y="2235"/>
                      <a:pt x="0" y="2235"/>
                      <a:pt x="0" y="2235"/>
                    </a:cubicBezTo>
                    <a:cubicBezTo>
                      <a:pt x="1" y="2231"/>
                      <a:pt x="1" y="2228"/>
                      <a:pt x="2" y="2225"/>
                    </a:cubicBezTo>
                    <a:close/>
                    <a:moveTo>
                      <a:pt x="2420" y="33"/>
                    </a:moveTo>
                    <a:cubicBezTo>
                      <a:pt x="2428" y="25"/>
                      <a:pt x="2442" y="25"/>
                      <a:pt x="2450" y="33"/>
                    </a:cubicBezTo>
                    <a:cubicBezTo>
                      <a:pt x="2459" y="41"/>
                      <a:pt x="2459" y="55"/>
                      <a:pt x="2450" y="63"/>
                    </a:cubicBezTo>
                    <a:cubicBezTo>
                      <a:pt x="2442" y="72"/>
                      <a:pt x="2428" y="72"/>
                      <a:pt x="2420" y="63"/>
                    </a:cubicBezTo>
                    <a:cubicBezTo>
                      <a:pt x="2411" y="55"/>
                      <a:pt x="2411" y="41"/>
                      <a:pt x="2420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7" name="Freeform 56"/>
              <p:cNvSpPr>
                <a:spLocks noEditPoints="1"/>
              </p:cNvSpPr>
              <p:nvPr/>
            </p:nvSpPr>
            <p:spPr bwMode="auto">
              <a:xfrm>
                <a:off x="0" y="5191125"/>
                <a:ext cx="855663" cy="141288"/>
              </a:xfrm>
              <a:custGeom>
                <a:avLst/>
                <a:gdLst>
                  <a:gd name="T0" fmla="*/ 450 w 538"/>
                  <a:gd name="T1" fmla="*/ 50 h 88"/>
                  <a:gd name="T2" fmla="*/ 494 w 538"/>
                  <a:gd name="T3" fmla="*/ 88 h 88"/>
                  <a:gd name="T4" fmla="*/ 538 w 538"/>
                  <a:gd name="T5" fmla="*/ 44 h 88"/>
                  <a:gd name="T6" fmla="*/ 494 w 538"/>
                  <a:gd name="T7" fmla="*/ 0 h 88"/>
                  <a:gd name="T8" fmla="*/ 450 w 538"/>
                  <a:gd name="T9" fmla="*/ 39 h 88"/>
                  <a:gd name="T10" fmla="*/ 0 w 538"/>
                  <a:gd name="T11" fmla="*/ 39 h 88"/>
                  <a:gd name="T12" fmla="*/ 0 w 538"/>
                  <a:gd name="T13" fmla="*/ 50 h 88"/>
                  <a:gd name="T14" fmla="*/ 450 w 538"/>
                  <a:gd name="T15" fmla="*/ 50 h 88"/>
                  <a:gd name="T16" fmla="*/ 494 w 538"/>
                  <a:gd name="T17" fmla="*/ 23 h 88"/>
                  <a:gd name="T18" fmla="*/ 515 w 538"/>
                  <a:gd name="T19" fmla="*/ 44 h 88"/>
                  <a:gd name="T20" fmla="*/ 494 w 538"/>
                  <a:gd name="T21" fmla="*/ 66 h 88"/>
                  <a:gd name="T22" fmla="*/ 473 w 538"/>
                  <a:gd name="T23" fmla="*/ 44 h 88"/>
                  <a:gd name="T24" fmla="*/ 494 w 538"/>
                  <a:gd name="T25" fmla="*/ 2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8" h="88">
                    <a:moveTo>
                      <a:pt x="450" y="50"/>
                    </a:moveTo>
                    <a:cubicBezTo>
                      <a:pt x="453" y="72"/>
                      <a:pt x="472" y="88"/>
                      <a:pt x="494" y="88"/>
                    </a:cubicBezTo>
                    <a:cubicBezTo>
                      <a:pt x="518" y="88"/>
                      <a:pt x="538" y="69"/>
                      <a:pt x="538" y="44"/>
                    </a:cubicBezTo>
                    <a:cubicBezTo>
                      <a:pt x="538" y="20"/>
                      <a:pt x="518" y="0"/>
                      <a:pt x="494" y="0"/>
                    </a:cubicBezTo>
                    <a:cubicBezTo>
                      <a:pt x="472" y="0"/>
                      <a:pt x="453" y="17"/>
                      <a:pt x="45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450" y="50"/>
                    </a:lnTo>
                    <a:close/>
                    <a:moveTo>
                      <a:pt x="494" y="23"/>
                    </a:moveTo>
                    <a:cubicBezTo>
                      <a:pt x="506" y="23"/>
                      <a:pt x="515" y="33"/>
                      <a:pt x="515" y="44"/>
                    </a:cubicBezTo>
                    <a:cubicBezTo>
                      <a:pt x="515" y="56"/>
                      <a:pt x="506" y="66"/>
                      <a:pt x="494" y="66"/>
                    </a:cubicBezTo>
                    <a:cubicBezTo>
                      <a:pt x="482" y="66"/>
                      <a:pt x="473" y="56"/>
                      <a:pt x="473" y="44"/>
                    </a:cubicBezTo>
                    <a:cubicBezTo>
                      <a:pt x="473" y="33"/>
                      <a:pt x="482" y="23"/>
                      <a:pt x="494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8" name="Freeform 57"/>
              <p:cNvSpPr>
                <a:spLocks noEditPoints="1"/>
              </p:cNvSpPr>
              <p:nvPr/>
            </p:nvSpPr>
            <p:spPr bwMode="auto">
              <a:xfrm>
                <a:off x="0" y="5026025"/>
                <a:ext cx="690563" cy="139700"/>
              </a:xfrm>
              <a:custGeom>
                <a:avLst/>
                <a:gdLst>
                  <a:gd name="T0" fmla="*/ 346 w 434"/>
                  <a:gd name="T1" fmla="*/ 50 h 88"/>
                  <a:gd name="T2" fmla="*/ 390 w 434"/>
                  <a:gd name="T3" fmla="*/ 88 h 88"/>
                  <a:gd name="T4" fmla="*/ 434 w 434"/>
                  <a:gd name="T5" fmla="*/ 44 h 88"/>
                  <a:gd name="T6" fmla="*/ 390 w 434"/>
                  <a:gd name="T7" fmla="*/ 0 h 88"/>
                  <a:gd name="T8" fmla="*/ 346 w 434"/>
                  <a:gd name="T9" fmla="*/ 39 h 88"/>
                  <a:gd name="T10" fmla="*/ 0 w 434"/>
                  <a:gd name="T11" fmla="*/ 39 h 88"/>
                  <a:gd name="T12" fmla="*/ 0 w 434"/>
                  <a:gd name="T13" fmla="*/ 50 h 88"/>
                  <a:gd name="T14" fmla="*/ 346 w 434"/>
                  <a:gd name="T15" fmla="*/ 50 h 88"/>
                  <a:gd name="T16" fmla="*/ 390 w 434"/>
                  <a:gd name="T17" fmla="*/ 23 h 88"/>
                  <a:gd name="T18" fmla="*/ 411 w 434"/>
                  <a:gd name="T19" fmla="*/ 44 h 88"/>
                  <a:gd name="T20" fmla="*/ 390 w 434"/>
                  <a:gd name="T21" fmla="*/ 66 h 88"/>
                  <a:gd name="T22" fmla="*/ 368 w 434"/>
                  <a:gd name="T23" fmla="*/ 44 h 88"/>
                  <a:gd name="T24" fmla="*/ 390 w 434"/>
                  <a:gd name="T25" fmla="*/ 2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4" h="88">
                    <a:moveTo>
                      <a:pt x="346" y="50"/>
                    </a:moveTo>
                    <a:cubicBezTo>
                      <a:pt x="349" y="72"/>
                      <a:pt x="367" y="88"/>
                      <a:pt x="390" y="88"/>
                    </a:cubicBezTo>
                    <a:cubicBezTo>
                      <a:pt x="414" y="88"/>
                      <a:pt x="434" y="69"/>
                      <a:pt x="434" y="44"/>
                    </a:cubicBezTo>
                    <a:cubicBezTo>
                      <a:pt x="434" y="20"/>
                      <a:pt x="414" y="0"/>
                      <a:pt x="390" y="0"/>
                    </a:cubicBezTo>
                    <a:cubicBezTo>
                      <a:pt x="367" y="0"/>
                      <a:pt x="349" y="17"/>
                      <a:pt x="346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346" y="50"/>
                    </a:lnTo>
                    <a:close/>
                    <a:moveTo>
                      <a:pt x="390" y="23"/>
                    </a:moveTo>
                    <a:cubicBezTo>
                      <a:pt x="402" y="23"/>
                      <a:pt x="411" y="32"/>
                      <a:pt x="411" y="44"/>
                    </a:cubicBezTo>
                    <a:cubicBezTo>
                      <a:pt x="411" y="56"/>
                      <a:pt x="402" y="66"/>
                      <a:pt x="390" y="66"/>
                    </a:cubicBezTo>
                    <a:cubicBezTo>
                      <a:pt x="378" y="66"/>
                      <a:pt x="368" y="56"/>
                      <a:pt x="368" y="44"/>
                    </a:cubicBezTo>
                    <a:cubicBezTo>
                      <a:pt x="368" y="32"/>
                      <a:pt x="378" y="23"/>
                      <a:pt x="39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9" name="Freeform 58"/>
              <p:cNvSpPr>
                <a:spLocks noEditPoints="1"/>
              </p:cNvSpPr>
              <p:nvPr/>
            </p:nvSpPr>
            <p:spPr bwMode="auto">
              <a:xfrm>
                <a:off x="3538538" y="-26988"/>
                <a:ext cx="3795713" cy="4514850"/>
              </a:xfrm>
              <a:custGeom>
                <a:avLst/>
                <a:gdLst>
                  <a:gd name="T0" fmla="*/ 17 w 2385"/>
                  <a:gd name="T1" fmla="*/ 2571 h 2837"/>
                  <a:gd name="T2" fmla="*/ 77 w 2385"/>
                  <a:gd name="T3" fmla="*/ 2573 h 2837"/>
                  <a:gd name="T4" fmla="*/ 341 w 2385"/>
                  <a:gd name="T5" fmla="*/ 2837 h 2837"/>
                  <a:gd name="T6" fmla="*/ 1109 w 2385"/>
                  <a:gd name="T7" fmla="*/ 2068 h 2837"/>
                  <a:gd name="T8" fmla="*/ 1109 w 2385"/>
                  <a:gd name="T9" fmla="*/ 1720 h 2837"/>
                  <a:gd name="T10" fmla="*/ 2385 w 2385"/>
                  <a:gd name="T11" fmla="*/ 444 h 2837"/>
                  <a:gd name="T12" fmla="*/ 2132 w 2385"/>
                  <a:gd name="T13" fmla="*/ 192 h 2837"/>
                  <a:gd name="T14" fmla="*/ 2325 w 2385"/>
                  <a:gd name="T15" fmla="*/ 0 h 2837"/>
                  <a:gd name="T16" fmla="*/ 2309 w 2385"/>
                  <a:gd name="T17" fmla="*/ 0 h 2837"/>
                  <a:gd name="T18" fmla="*/ 2116 w 2385"/>
                  <a:gd name="T19" fmla="*/ 192 h 2837"/>
                  <a:gd name="T20" fmla="*/ 2369 w 2385"/>
                  <a:gd name="T21" fmla="*/ 444 h 2837"/>
                  <a:gd name="T22" fmla="*/ 1098 w 2385"/>
                  <a:gd name="T23" fmla="*/ 1715 h 2837"/>
                  <a:gd name="T24" fmla="*/ 1098 w 2385"/>
                  <a:gd name="T25" fmla="*/ 2064 h 2837"/>
                  <a:gd name="T26" fmla="*/ 341 w 2385"/>
                  <a:gd name="T27" fmla="*/ 2821 h 2837"/>
                  <a:gd name="T28" fmla="*/ 85 w 2385"/>
                  <a:gd name="T29" fmla="*/ 2565 h 2837"/>
                  <a:gd name="T30" fmla="*/ 79 w 2385"/>
                  <a:gd name="T31" fmla="*/ 2509 h 2837"/>
                  <a:gd name="T32" fmla="*/ 17 w 2385"/>
                  <a:gd name="T33" fmla="*/ 2509 h 2837"/>
                  <a:gd name="T34" fmla="*/ 17 w 2385"/>
                  <a:gd name="T35" fmla="*/ 2571 h 2837"/>
                  <a:gd name="T36" fmla="*/ 33 w 2385"/>
                  <a:gd name="T37" fmla="*/ 2525 h 2837"/>
                  <a:gd name="T38" fmla="*/ 63 w 2385"/>
                  <a:gd name="T39" fmla="*/ 2525 h 2837"/>
                  <a:gd name="T40" fmla="*/ 63 w 2385"/>
                  <a:gd name="T41" fmla="*/ 2555 h 2837"/>
                  <a:gd name="T42" fmla="*/ 33 w 2385"/>
                  <a:gd name="T43" fmla="*/ 2555 h 2837"/>
                  <a:gd name="T44" fmla="*/ 33 w 2385"/>
                  <a:gd name="T45" fmla="*/ 2525 h 2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85" h="2837">
                    <a:moveTo>
                      <a:pt x="17" y="2571"/>
                    </a:moveTo>
                    <a:cubicBezTo>
                      <a:pt x="33" y="2588"/>
                      <a:pt x="60" y="2588"/>
                      <a:pt x="77" y="2573"/>
                    </a:cubicBezTo>
                    <a:cubicBezTo>
                      <a:pt x="341" y="2837"/>
                      <a:pt x="341" y="2837"/>
                      <a:pt x="341" y="2837"/>
                    </a:cubicBezTo>
                    <a:cubicBezTo>
                      <a:pt x="1109" y="2068"/>
                      <a:pt x="1109" y="2068"/>
                      <a:pt x="1109" y="2068"/>
                    </a:cubicBezTo>
                    <a:cubicBezTo>
                      <a:pt x="1109" y="1720"/>
                      <a:pt x="1109" y="1720"/>
                      <a:pt x="1109" y="1720"/>
                    </a:cubicBezTo>
                    <a:cubicBezTo>
                      <a:pt x="2385" y="444"/>
                      <a:pt x="2385" y="444"/>
                      <a:pt x="2385" y="444"/>
                    </a:cubicBezTo>
                    <a:cubicBezTo>
                      <a:pt x="2132" y="192"/>
                      <a:pt x="2132" y="192"/>
                      <a:pt x="2132" y="192"/>
                    </a:cubicBezTo>
                    <a:cubicBezTo>
                      <a:pt x="2325" y="0"/>
                      <a:pt x="2325" y="0"/>
                      <a:pt x="2325" y="0"/>
                    </a:cubicBezTo>
                    <a:cubicBezTo>
                      <a:pt x="2309" y="0"/>
                      <a:pt x="2309" y="0"/>
                      <a:pt x="2309" y="0"/>
                    </a:cubicBezTo>
                    <a:cubicBezTo>
                      <a:pt x="2116" y="192"/>
                      <a:pt x="2116" y="192"/>
                      <a:pt x="2116" y="192"/>
                    </a:cubicBezTo>
                    <a:cubicBezTo>
                      <a:pt x="2369" y="444"/>
                      <a:pt x="2369" y="444"/>
                      <a:pt x="2369" y="444"/>
                    </a:cubicBezTo>
                    <a:cubicBezTo>
                      <a:pt x="1098" y="1715"/>
                      <a:pt x="1098" y="1715"/>
                      <a:pt x="1098" y="1715"/>
                    </a:cubicBezTo>
                    <a:cubicBezTo>
                      <a:pt x="1098" y="2064"/>
                      <a:pt x="1098" y="2064"/>
                      <a:pt x="1098" y="2064"/>
                    </a:cubicBezTo>
                    <a:cubicBezTo>
                      <a:pt x="341" y="2821"/>
                      <a:pt x="341" y="2821"/>
                      <a:pt x="341" y="2821"/>
                    </a:cubicBezTo>
                    <a:cubicBezTo>
                      <a:pt x="85" y="2565"/>
                      <a:pt x="85" y="2565"/>
                      <a:pt x="85" y="2565"/>
                    </a:cubicBezTo>
                    <a:cubicBezTo>
                      <a:pt x="96" y="2548"/>
                      <a:pt x="95" y="2524"/>
                      <a:pt x="79" y="2509"/>
                    </a:cubicBezTo>
                    <a:cubicBezTo>
                      <a:pt x="62" y="2492"/>
                      <a:pt x="34" y="2492"/>
                      <a:pt x="17" y="2509"/>
                    </a:cubicBezTo>
                    <a:cubicBezTo>
                      <a:pt x="0" y="2526"/>
                      <a:pt x="0" y="2554"/>
                      <a:pt x="17" y="2571"/>
                    </a:cubicBezTo>
                    <a:close/>
                    <a:moveTo>
                      <a:pt x="33" y="2525"/>
                    </a:moveTo>
                    <a:cubicBezTo>
                      <a:pt x="41" y="2517"/>
                      <a:pt x="55" y="2517"/>
                      <a:pt x="63" y="2525"/>
                    </a:cubicBezTo>
                    <a:cubicBezTo>
                      <a:pt x="72" y="2533"/>
                      <a:pt x="72" y="2547"/>
                      <a:pt x="63" y="2555"/>
                    </a:cubicBezTo>
                    <a:cubicBezTo>
                      <a:pt x="55" y="2564"/>
                      <a:pt x="41" y="2564"/>
                      <a:pt x="33" y="2555"/>
                    </a:cubicBezTo>
                    <a:cubicBezTo>
                      <a:pt x="25" y="2547"/>
                      <a:pt x="25" y="2533"/>
                      <a:pt x="33" y="25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0" name="Freeform 59"/>
              <p:cNvSpPr>
                <a:spLocks noEditPoints="1"/>
              </p:cNvSpPr>
              <p:nvPr/>
            </p:nvSpPr>
            <p:spPr bwMode="auto">
              <a:xfrm>
                <a:off x="3908425" y="-26988"/>
                <a:ext cx="2971800" cy="3851275"/>
              </a:xfrm>
              <a:custGeom>
                <a:avLst/>
                <a:gdLst>
                  <a:gd name="T0" fmla="*/ 17 w 1868"/>
                  <a:gd name="T1" fmla="*/ 2403 h 2420"/>
                  <a:gd name="T2" fmla="*/ 80 w 1868"/>
                  <a:gd name="T3" fmla="*/ 2403 h 2420"/>
                  <a:gd name="T4" fmla="*/ 80 w 1868"/>
                  <a:gd name="T5" fmla="*/ 2341 h 2420"/>
                  <a:gd name="T6" fmla="*/ 673 w 1868"/>
                  <a:gd name="T7" fmla="*/ 1748 h 2420"/>
                  <a:gd name="T8" fmla="*/ 673 w 1868"/>
                  <a:gd name="T9" fmla="*/ 1196 h 2420"/>
                  <a:gd name="T10" fmla="*/ 1868 w 1868"/>
                  <a:gd name="T11" fmla="*/ 0 h 2420"/>
                  <a:gd name="T12" fmla="*/ 1852 w 1868"/>
                  <a:gd name="T13" fmla="*/ 0 h 2420"/>
                  <a:gd name="T14" fmla="*/ 662 w 1868"/>
                  <a:gd name="T15" fmla="*/ 1191 h 2420"/>
                  <a:gd name="T16" fmla="*/ 662 w 1868"/>
                  <a:gd name="T17" fmla="*/ 1743 h 2420"/>
                  <a:gd name="T18" fmla="*/ 71 w 1868"/>
                  <a:gd name="T19" fmla="*/ 2334 h 2420"/>
                  <a:gd name="T20" fmla="*/ 17 w 1868"/>
                  <a:gd name="T21" fmla="*/ 2341 h 2420"/>
                  <a:gd name="T22" fmla="*/ 17 w 1868"/>
                  <a:gd name="T23" fmla="*/ 2403 h 2420"/>
                  <a:gd name="T24" fmla="*/ 33 w 1868"/>
                  <a:gd name="T25" fmla="*/ 2357 h 2420"/>
                  <a:gd name="T26" fmla="*/ 64 w 1868"/>
                  <a:gd name="T27" fmla="*/ 2357 h 2420"/>
                  <a:gd name="T28" fmla="*/ 64 w 1868"/>
                  <a:gd name="T29" fmla="*/ 2387 h 2420"/>
                  <a:gd name="T30" fmla="*/ 33 w 1868"/>
                  <a:gd name="T31" fmla="*/ 2387 h 2420"/>
                  <a:gd name="T32" fmla="*/ 33 w 1868"/>
                  <a:gd name="T33" fmla="*/ 2357 h 2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68" h="2420">
                    <a:moveTo>
                      <a:pt x="17" y="2403"/>
                    </a:moveTo>
                    <a:cubicBezTo>
                      <a:pt x="34" y="2420"/>
                      <a:pt x="62" y="2420"/>
                      <a:pt x="80" y="2403"/>
                    </a:cubicBezTo>
                    <a:cubicBezTo>
                      <a:pt x="97" y="2386"/>
                      <a:pt x="97" y="2358"/>
                      <a:pt x="80" y="2341"/>
                    </a:cubicBezTo>
                    <a:cubicBezTo>
                      <a:pt x="673" y="1748"/>
                      <a:pt x="673" y="1748"/>
                      <a:pt x="673" y="1748"/>
                    </a:cubicBezTo>
                    <a:cubicBezTo>
                      <a:pt x="673" y="1196"/>
                      <a:pt x="673" y="1196"/>
                      <a:pt x="673" y="1196"/>
                    </a:cubicBezTo>
                    <a:cubicBezTo>
                      <a:pt x="1868" y="0"/>
                      <a:pt x="1868" y="0"/>
                      <a:pt x="1868" y="0"/>
                    </a:cubicBezTo>
                    <a:cubicBezTo>
                      <a:pt x="1852" y="0"/>
                      <a:pt x="1852" y="0"/>
                      <a:pt x="1852" y="0"/>
                    </a:cubicBezTo>
                    <a:cubicBezTo>
                      <a:pt x="662" y="1191"/>
                      <a:pt x="662" y="1191"/>
                      <a:pt x="662" y="1191"/>
                    </a:cubicBezTo>
                    <a:cubicBezTo>
                      <a:pt x="662" y="1743"/>
                      <a:pt x="662" y="1743"/>
                      <a:pt x="662" y="1743"/>
                    </a:cubicBezTo>
                    <a:cubicBezTo>
                      <a:pt x="71" y="2334"/>
                      <a:pt x="71" y="2334"/>
                      <a:pt x="71" y="2334"/>
                    </a:cubicBezTo>
                    <a:cubicBezTo>
                      <a:pt x="54" y="2324"/>
                      <a:pt x="32" y="2326"/>
                      <a:pt x="17" y="2341"/>
                    </a:cubicBezTo>
                    <a:cubicBezTo>
                      <a:pt x="0" y="2358"/>
                      <a:pt x="0" y="2386"/>
                      <a:pt x="17" y="2403"/>
                    </a:cubicBezTo>
                    <a:close/>
                    <a:moveTo>
                      <a:pt x="33" y="2357"/>
                    </a:moveTo>
                    <a:cubicBezTo>
                      <a:pt x="42" y="2348"/>
                      <a:pt x="55" y="2348"/>
                      <a:pt x="64" y="2357"/>
                    </a:cubicBezTo>
                    <a:cubicBezTo>
                      <a:pt x="72" y="2365"/>
                      <a:pt x="72" y="2379"/>
                      <a:pt x="64" y="2387"/>
                    </a:cubicBezTo>
                    <a:cubicBezTo>
                      <a:pt x="55" y="2396"/>
                      <a:pt x="42" y="2396"/>
                      <a:pt x="33" y="2387"/>
                    </a:cubicBezTo>
                    <a:cubicBezTo>
                      <a:pt x="25" y="2379"/>
                      <a:pt x="25" y="2365"/>
                      <a:pt x="33" y="23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1" name="Freeform 60"/>
              <p:cNvSpPr>
                <a:spLocks noEditPoints="1"/>
              </p:cNvSpPr>
              <p:nvPr/>
            </p:nvSpPr>
            <p:spPr bwMode="auto">
              <a:xfrm>
                <a:off x="5603875" y="-26988"/>
                <a:ext cx="760413" cy="747713"/>
              </a:xfrm>
              <a:custGeom>
                <a:avLst/>
                <a:gdLst>
                  <a:gd name="T0" fmla="*/ 17 w 477"/>
                  <a:gd name="T1" fmla="*/ 452 h 470"/>
                  <a:gd name="T2" fmla="*/ 79 w 477"/>
                  <a:gd name="T3" fmla="*/ 452 h 470"/>
                  <a:gd name="T4" fmla="*/ 83 w 477"/>
                  <a:gd name="T5" fmla="*/ 394 h 470"/>
                  <a:gd name="T6" fmla="*/ 477 w 477"/>
                  <a:gd name="T7" fmla="*/ 0 h 470"/>
                  <a:gd name="T8" fmla="*/ 461 w 477"/>
                  <a:gd name="T9" fmla="*/ 0 h 470"/>
                  <a:gd name="T10" fmla="*/ 75 w 477"/>
                  <a:gd name="T11" fmla="*/ 386 h 470"/>
                  <a:gd name="T12" fmla="*/ 17 w 477"/>
                  <a:gd name="T13" fmla="*/ 390 h 470"/>
                  <a:gd name="T14" fmla="*/ 17 w 477"/>
                  <a:gd name="T15" fmla="*/ 452 h 470"/>
                  <a:gd name="T16" fmla="*/ 33 w 477"/>
                  <a:gd name="T17" fmla="*/ 406 h 470"/>
                  <a:gd name="T18" fmla="*/ 63 w 477"/>
                  <a:gd name="T19" fmla="*/ 406 h 470"/>
                  <a:gd name="T20" fmla="*/ 63 w 477"/>
                  <a:gd name="T21" fmla="*/ 436 h 470"/>
                  <a:gd name="T22" fmla="*/ 33 w 477"/>
                  <a:gd name="T23" fmla="*/ 436 h 470"/>
                  <a:gd name="T24" fmla="*/ 33 w 477"/>
                  <a:gd name="T25" fmla="*/ 406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7" h="470">
                    <a:moveTo>
                      <a:pt x="17" y="452"/>
                    </a:moveTo>
                    <a:cubicBezTo>
                      <a:pt x="34" y="470"/>
                      <a:pt x="62" y="470"/>
                      <a:pt x="79" y="452"/>
                    </a:cubicBezTo>
                    <a:cubicBezTo>
                      <a:pt x="95" y="437"/>
                      <a:pt x="96" y="412"/>
                      <a:pt x="83" y="394"/>
                    </a:cubicBezTo>
                    <a:cubicBezTo>
                      <a:pt x="477" y="0"/>
                      <a:pt x="477" y="0"/>
                      <a:pt x="477" y="0"/>
                    </a:cubicBezTo>
                    <a:cubicBezTo>
                      <a:pt x="461" y="0"/>
                      <a:pt x="461" y="0"/>
                      <a:pt x="461" y="0"/>
                    </a:cubicBezTo>
                    <a:cubicBezTo>
                      <a:pt x="75" y="386"/>
                      <a:pt x="75" y="386"/>
                      <a:pt x="75" y="386"/>
                    </a:cubicBezTo>
                    <a:cubicBezTo>
                      <a:pt x="58" y="373"/>
                      <a:pt x="33" y="374"/>
                      <a:pt x="17" y="390"/>
                    </a:cubicBezTo>
                    <a:cubicBezTo>
                      <a:pt x="0" y="407"/>
                      <a:pt x="0" y="435"/>
                      <a:pt x="17" y="452"/>
                    </a:cubicBezTo>
                    <a:close/>
                    <a:moveTo>
                      <a:pt x="33" y="406"/>
                    </a:moveTo>
                    <a:cubicBezTo>
                      <a:pt x="41" y="398"/>
                      <a:pt x="55" y="398"/>
                      <a:pt x="63" y="406"/>
                    </a:cubicBezTo>
                    <a:cubicBezTo>
                      <a:pt x="72" y="414"/>
                      <a:pt x="72" y="428"/>
                      <a:pt x="63" y="436"/>
                    </a:cubicBezTo>
                    <a:cubicBezTo>
                      <a:pt x="55" y="445"/>
                      <a:pt x="41" y="445"/>
                      <a:pt x="33" y="436"/>
                    </a:cubicBezTo>
                    <a:cubicBezTo>
                      <a:pt x="25" y="428"/>
                      <a:pt x="25" y="414"/>
                      <a:pt x="33" y="4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2" name="Freeform 61"/>
              <p:cNvSpPr>
                <a:spLocks noEditPoints="1"/>
              </p:cNvSpPr>
              <p:nvPr/>
            </p:nvSpPr>
            <p:spPr bwMode="auto">
              <a:xfrm>
                <a:off x="2973388" y="-26988"/>
                <a:ext cx="3143250" cy="3970338"/>
              </a:xfrm>
              <a:custGeom>
                <a:avLst/>
                <a:gdLst>
                  <a:gd name="T0" fmla="*/ 17 w 1975"/>
                  <a:gd name="T1" fmla="*/ 2478 h 2495"/>
                  <a:gd name="T2" fmla="*/ 79 w 1975"/>
                  <a:gd name="T3" fmla="*/ 2478 h 2495"/>
                  <a:gd name="T4" fmla="*/ 83 w 1975"/>
                  <a:gd name="T5" fmla="*/ 2420 h 2495"/>
                  <a:gd name="T6" fmla="*/ 992 w 1975"/>
                  <a:gd name="T7" fmla="*/ 1512 h 2495"/>
                  <a:gd name="T8" fmla="*/ 992 w 1975"/>
                  <a:gd name="T9" fmla="*/ 983 h 2495"/>
                  <a:gd name="T10" fmla="*/ 1975 w 1975"/>
                  <a:gd name="T11" fmla="*/ 0 h 2495"/>
                  <a:gd name="T12" fmla="*/ 1959 w 1975"/>
                  <a:gd name="T13" fmla="*/ 0 h 2495"/>
                  <a:gd name="T14" fmla="*/ 980 w 1975"/>
                  <a:gd name="T15" fmla="*/ 979 h 2495"/>
                  <a:gd name="T16" fmla="*/ 980 w 1975"/>
                  <a:gd name="T17" fmla="*/ 1507 h 2495"/>
                  <a:gd name="T18" fmla="*/ 75 w 1975"/>
                  <a:gd name="T19" fmla="*/ 2412 h 2495"/>
                  <a:gd name="T20" fmla="*/ 17 w 1975"/>
                  <a:gd name="T21" fmla="*/ 2416 h 2495"/>
                  <a:gd name="T22" fmla="*/ 17 w 1975"/>
                  <a:gd name="T23" fmla="*/ 2478 h 2495"/>
                  <a:gd name="T24" fmla="*/ 33 w 1975"/>
                  <a:gd name="T25" fmla="*/ 2432 h 2495"/>
                  <a:gd name="T26" fmla="*/ 63 w 1975"/>
                  <a:gd name="T27" fmla="*/ 2432 h 2495"/>
                  <a:gd name="T28" fmla="*/ 63 w 1975"/>
                  <a:gd name="T29" fmla="*/ 2462 h 2495"/>
                  <a:gd name="T30" fmla="*/ 33 w 1975"/>
                  <a:gd name="T31" fmla="*/ 2462 h 2495"/>
                  <a:gd name="T32" fmla="*/ 33 w 1975"/>
                  <a:gd name="T33" fmla="*/ 2432 h 2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75" h="2495">
                    <a:moveTo>
                      <a:pt x="17" y="2478"/>
                    </a:moveTo>
                    <a:cubicBezTo>
                      <a:pt x="34" y="2495"/>
                      <a:pt x="62" y="2495"/>
                      <a:pt x="79" y="2478"/>
                    </a:cubicBezTo>
                    <a:cubicBezTo>
                      <a:pt x="95" y="2462"/>
                      <a:pt x="96" y="2438"/>
                      <a:pt x="83" y="2420"/>
                    </a:cubicBezTo>
                    <a:cubicBezTo>
                      <a:pt x="992" y="1512"/>
                      <a:pt x="992" y="1512"/>
                      <a:pt x="992" y="1512"/>
                    </a:cubicBezTo>
                    <a:cubicBezTo>
                      <a:pt x="992" y="983"/>
                      <a:pt x="992" y="983"/>
                      <a:pt x="992" y="983"/>
                    </a:cubicBezTo>
                    <a:cubicBezTo>
                      <a:pt x="1975" y="0"/>
                      <a:pt x="1975" y="0"/>
                      <a:pt x="1975" y="0"/>
                    </a:cubicBezTo>
                    <a:cubicBezTo>
                      <a:pt x="1959" y="0"/>
                      <a:pt x="1959" y="0"/>
                      <a:pt x="1959" y="0"/>
                    </a:cubicBezTo>
                    <a:cubicBezTo>
                      <a:pt x="980" y="979"/>
                      <a:pt x="980" y="979"/>
                      <a:pt x="980" y="979"/>
                    </a:cubicBezTo>
                    <a:cubicBezTo>
                      <a:pt x="980" y="1507"/>
                      <a:pt x="980" y="1507"/>
                      <a:pt x="980" y="1507"/>
                    </a:cubicBezTo>
                    <a:cubicBezTo>
                      <a:pt x="75" y="2412"/>
                      <a:pt x="75" y="2412"/>
                      <a:pt x="75" y="2412"/>
                    </a:cubicBezTo>
                    <a:cubicBezTo>
                      <a:pt x="58" y="2399"/>
                      <a:pt x="33" y="2400"/>
                      <a:pt x="17" y="2416"/>
                    </a:cubicBezTo>
                    <a:cubicBezTo>
                      <a:pt x="0" y="2433"/>
                      <a:pt x="0" y="2461"/>
                      <a:pt x="17" y="2478"/>
                    </a:cubicBezTo>
                    <a:close/>
                    <a:moveTo>
                      <a:pt x="33" y="2432"/>
                    </a:moveTo>
                    <a:cubicBezTo>
                      <a:pt x="41" y="2423"/>
                      <a:pt x="55" y="2423"/>
                      <a:pt x="63" y="2432"/>
                    </a:cubicBezTo>
                    <a:cubicBezTo>
                      <a:pt x="72" y="2440"/>
                      <a:pt x="72" y="2454"/>
                      <a:pt x="63" y="2462"/>
                    </a:cubicBezTo>
                    <a:cubicBezTo>
                      <a:pt x="55" y="2470"/>
                      <a:pt x="41" y="2470"/>
                      <a:pt x="33" y="2462"/>
                    </a:cubicBezTo>
                    <a:cubicBezTo>
                      <a:pt x="25" y="2454"/>
                      <a:pt x="25" y="2440"/>
                      <a:pt x="33" y="24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313" name="Freeform 62"/>
              <p:cNvSpPr>
                <a:spLocks noEditPoints="1"/>
              </p:cNvSpPr>
              <p:nvPr/>
            </p:nvSpPr>
            <p:spPr bwMode="auto">
              <a:xfrm>
                <a:off x="4557713" y="-26988"/>
                <a:ext cx="1406525" cy="942975"/>
              </a:xfrm>
              <a:custGeom>
                <a:avLst/>
                <a:gdLst>
                  <a:gd name="T0" fmla="*/ 18 w 884"/>
                  <a:gd name="T1" fmla="*/ 575 h 592"/>
                  <a:gd name="T2" fmla="*/ 80 w 884"/>
                  <a:gd name="T3" fmla="*/ 575 h 592"/>
                  <a:gd name="T4" fmla="*/ 82 w 884"/>
                  <a:gd name="T5" fmla="*/ 514 h 592"/>
                  <a:gd name="T6" fmla="*/ 298 w 884"/>
                  <a:gd name="T7" fmla="*/ 298 h 592"/>
                  <a:gd name="T8" fmla="*/ 586 w 884"/>
                  <a:gd name="T9" fmla="*/ 298 h 592"/>
                  <a:gd name="T10" fmla="*/ 884 w 884"/>
                  <a:gd name="T11" fmla="*/ 0 h 592"/>
                  <a:gd name="T12" fmla="*/ 868 w 884"/>
                  <a:gd name="T13" fmla="*/ 0 h 592"/>
                  <a:gd name="T14" fmla="*/ 581 w 884"/>
                  <a:gd name="T15" fmla="*/ 287 h 592"/>
                  <a:gd name="T16" fmla="*/ 293 w 884"/>
                  <a:gd name="T17" fmla="*/ 287 h 592"/>
                  <a:gd name="T18" fmla="*/ 73 w 884"/>
                  <a:gd name="T19" fmla="*/ 507 h 592"/>
                  <a:gd name="T20" fmla="*/ 18 w 884"/>
                  <a:gd name="T21" fmla="*/ 512 h 592"/>
                  <a:gd name="T22" fmla="*/ 18 w 884"/>
                  <a:gd name="T23" fmla="*/ 575 h 592"/>
                  <a:gd name="T24" fmla="*/ 34 w 884"/>
                  <a:gd name="T25" fmla="*/ 528 h 592"/>
                  <a:gd name="T26" fmla="*/ 64 w 884"/>
                  <a:gd name="T27" fmla="*/ 528 h 592"/>
                  <a:gd name="T28" fmla="*/ 64 w 884"/>
                  <a:gd name="T29" fmla="*/ 559 h 592"/>
                  <a:gd name="T30" fmla="*/ 34 w 884"/>
                  <a:gd name="T31" fmla="*/ 559 h 592"/>
                  <a:gd name="T32" fmla="*/ 34 w 884"/>
                  <a:gd name="T33" fmla="*/ 528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84" h="592">
                    <a:moveTo>
                      <a:pt x="18" y="575"/>
                    </a:moveTo>
                    <a:cubicBezTo>
                      <a:pt x="35" y="592"/>
                      <a:pt x="63" y="592"/>
                      <a:pt x="80" y="575"/>
                    </a:cubicBezTo>
                    <a:cubicBezTo>
                      <a:pt x="97" y="558"/>
                      <a:pt x="97" y="531"/>
                      <a:pt x="82" y="514"/>
                    </a:cubicBezTo>
                    <a:cubicBezTo>
                      <a:pt x="298" y="298"/>
                      <a:pt x="298" y="298"/>
                      <a:pt x="298" y="298"/>
                    </a:cubicBezTo>
                    <a:cubicBezTo>
                      <a:pt x="586" y="298"/>
                      <a:pt x="586" y="298"/>
                      <a:pt x="586" y="298"/>
                    </a:cubicBezTo>
                    <a:cubicBezTo>
                      <a:pt x="884" y="0"/>
                      <a:pt x="884" y="0"/>
                      <a:pt x="884" y="0"/>
                    </a:cubicBezTo>
                    <a:cubicBezTo>
                      <a:pt x="868" y="0"/>
                      <a:pt x="868" y="0"/>
                      <a:pt x="868" y="0"/>
                    </a:cubicBezTo>
                    <a:cubicBezTo>
                      <a:pt x="581" y="287"/>
                      <a:pt x="581" y="287"/>
                      <a:pt x="581" y="287"/>
                    </a:cubicBezTo>
                    <a:cubicBezTo>
                      <a:pt x="293" y="287"/>
                      <a:pt x="293" y="287"/>
                      <a:pt x="293" y="287"/>
                    </a:cubicBezTo>
                    <a:cubicBezTo>
                      <a:pt x="73" y="507"/>
                      <a:pt x="73" y="507"/>
                      <a:pt x="73" y="507"/>
                    </a:cubicBezTo>
                    <a:cubicBezTo>
                      <a:pt x="56" y="495"/>
                      <a:pt x="33" y="497"/>
                      <a:pt x="18" y="512"/>
                    </a:cubicBezTo>
                    <a:cubicBezTo>
                      <a:pt x="0" y="529"/>
                      <a:pt x="0" y="557"/>
                      <a:pt x="18" y="575"/>
                    </a:cubicBezTo>
                    <a:close/>
                    <a:moveTo>
                      <a:pt x="34" y="528"/>
                    </a:moveTo>
                    <a:cubicBezTo>
                      <a:pt x="42" y="520"/>
                      <a:pt x="56" y="520"/>
                      <a:pt x="64" y="528"/>
                    </a:cubicBezTo>
                    <a:cubicBezTo>
                      <a:pt x="72" y="537"/>
                      <a:pt x="72" y="550"/>
                      <a:pt x="64" y="559"/>
                    </a:cubicBezTo>
                    <a:cubicBezTo>
                      <a:pt x="56" y="567"/>
                      <a:pt x="42" y="567"/>
                      <a:pt x="34" y="559"/>
                    </a:cubicBezTo>
                    <a:cubicBezTo>
                      <a:pt x="25" y="550"/>
                      <a:pt x="25" y="537"/>
                      <a:pt x="34" y="5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4" name="Freeform 63"/>
              <p:cNvSpPr>
                <a:spLocks noEditPoints="1"/>
              </p:cNvSpPr>
              <p:nvPr/>
            </p:nvSpPr>
            <p:spPr bwMode="auto">
              <a:xfrm>
                <a:off x="5387975" y="-26988"/>
                <a:ext cx="339725" cy="327025"/>
              </a:xfrm>
              <a:custGeom>
                <a:avLst/>
                <a:gdLst>
                  <a:gd name="T0" fmla="*/ 17 w 213"/>
                  <a:gd name="T1" fmla="*/ 188 h 205"/>
                  <a:gd name="T2" fmla="*/ 79 w 213"/>
                  <a:gd name="T3" fmla="*/ 188 h 205"/>
                  <a:gd name="T4" fmla="*/ 83 w 213"/>
                  <a:gd name="T5" fmla="*/ 130 h 205"/>
                  <a:gd name="T6" fmla="*/ 213 w 213"/>
                  <a:gd name="T7" fmla="*/ 0 h 205"/>
                  <a:gd name="T8" fmla="*/ 197 w 213"/>
                  <a:gd name="T9" fmla="*/ 0 h 205"/>
                  <a:gd name="T10" fmla="*/ 75 w 213"/>
                  <a:gd name="T11" fmla="*/ 122 h 205"/>
                  <a:gd name="T12" fmla="*/ 17 w 213"/>
                  <a:gd name="T13" fmla="*/ 126 h 205"/>
                  <a:gd name="T14" fmla="*/ 17 w 213"/>
                  <a:gd name="T15" fmla="*/ 188 h 205"/>
                  <a:gd name="T16" fmla="*/ 33 w 213"/>
                  <a:gd name="T17" fmla="*/ 142 h 205"/>
                  <a:gd name="T18" fmla="*/ 63 w 213"/>
                  <a:gd name="T19" fmla="*/ 142 h 205"/>
                  <a:gd name="T20" fmla="*/ 63 w 213"/>
                  <a:gd name="T21" fmla="*/ 172 h 205"/>
                  <a:gd name="T22" fmla="*/ 33 w 213"/>
                  <a:gd name="T23" fmla="*/ 172 h 205"/>
                  <a:gd name="T24" fmla="*/ 33 w 213"/>
                  <a:gd name="T25" fmla="*/ 142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3" h="205">
                    <a:moveTo>
                      <a:pt x="17" y="188"/>
                    </a:moveTo>
                    <a:cubicBezTo>
                      <a:pt x="34" y="205"/>
                      <a:pt x="62" y="205"/>
                      <a:pt x="79" y="188"/>
                    </a:cubicBezTo>
                    <a:cubicBezTo>
                      <a:pt x="95" y="172"/>
                      <a:pt x="96" y="147"/>
                      <a:pt x="83" y="13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75" y="122"/>
                      <a:pt x="75" y="122"/>
                      <a:pt x="75" y="122"/>
                    </a:cubicBezTo>
                    <a:cubicBezTo>
                      <a:pt x="57" y="109"/>
                      <a:pt x="33" y="110"/>
                      <a:pt x="17" y="126"/>
                    </a:cubicBezTo>
                    <a:cubicBezTo>
                      <a:pt x="0" y="143"/>
                      <a:pt x="0" y="171"/>
                      <a:pt x="17" y="188"/>
                    </a:cubicBezTo>
                    <a:close/>
                    <a:moveTo>
                      <a:pt x="33" y="142"/>
                    </a:moveTo>
                    <a:cubicBezTo>
                      <a:pt x="41" y="133"/>
                      <a:pt x="55" y="133"/>
                      <a:pt x="63" y="142"/>
                    </a:cubicBezTo>
                    <a:cubicBezTo>
                      <a:pt x="72" y="150"/>
                      <a:pt x="72" y="164"/>
                      <a:pt x="63" y="172"/>
                    </a:cubicBezTo>
                    <a:cubicBezTo>
                      <a:pt x="55" y="180"/>
                      <a:pt x="41" y="180"/>
                      <a:pt x="33" y="172"/>
                    </a:cubicBezTo>
                    <a:cubicBezTo>
                      <a:pt x="24" y="164"/>
                      <a:pt x="24" y="150"/>
                      <a:pt x="33" y="1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5" name="Freeform 64"/>
              <p:cNvSpPr>
                <a:spLocks noEditPoints="1"/>
              </p:cNvSpPr>
              <p:nvPr/>
            </p:nvSpPr>
            <p:spPr bwMode="auto">
              <a:xfrm>
                <a:off x="3525838" y="-26988"/>
                <a:ext cx="1225550" cy="1212850"/>
              </a:xfrm>
              <a:custGeom>
                <a:avLst/>
                <a:gdLst>
                  <a:gd name="T0" fmla="*/ 17 w 770"/>
                  <a:gd name="T1" fmla="*/ 745 h 762"/>
                  <a:gd name="T2" fmla="*/ 80 w 770"/>
                  <a:gd name="T3" fmla="*/ 745 h 762"/>
                  <a:gd name="T4" fmla="*/ 83 w 770"/>
                  <a:gd name="T5" fmla="*/ 687 h 762"/>
                  <a:gd name="T6" fmla="*/ 770 w 770"/>
                  <a:gd name="T7" fmla="*/ 0 h 762"/>
                  <a:gd name="T8" fmla="*/ 754 w 770"/>
                  <a:gd name="T9" fmla="*/ 0 h 762"/>
                  <a:gd name="T10" fmla="*/ 75 w 770"/>
                  <a:gd name="T11" fmla="*/ 679 h 762"/>
                  <a:gd name="T12" fmla="*/ 17 w 770"/>
                  <a:gd name="T13" fmla="*/ 682 h 762"/>
                  <a:gd name="T14" fmla="*/ 17 w 770"/>
                  <a:gd name="T15" fmla="*/ 745 h 762"/>
                  <a:gd name="T16" fmla="*/ 33 w 770"/>
                  <a:gd name="T17" fmla="*/ 698 h 762"/>
                  <a:gd name="T18" fmla="*/ 64 w 770"/>
                  <a:gd name="T19" fmla="*/ 698 h 762"/>
                  <a:gd name="T20" fmla="*/ 64 w 770"/>
                  <a:gd name="T21" fmla="*/ 729 h 762"/>
                  <a:gd name="T22" fmla="*/ 33 w 770"/>
                  <a:gd name="T23" fmla="*/ 729 h 762"/>
                  <a:gd name="T24" fmla="*/ 33 w 770"/>
                  <a:gd name="T25" fmla="*/ 698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0" h="762">
                    <a:moveTo>
                      <a:pt x="17" y="745"/>
                    </a:moveTo>
                    <a:cubicBezTo>
                      <a:pt x="34" y="762"/>
                      <a:pt x="62" y="762"/>
                      <a:pt x="80" y="745"/>
                    </a:cubicBezTo>
                    <a:cubicBezTo>
                      <a:pt x="95" y="729"/>
                      <a:pt x="97" y="704"/>
                      <a:pt x="83" y="687"/>
                    </a:cubicBezTo>
                    <a:cubicBezTo>
                      <a:pt x="770" y="0"/>
                      <a:pt x="770" y="0"/>
                      <a:pt x="770" y="0"/>
                    </a:cubicBezTo>
                    <a:cubicBezTo>
                      <a:pt x="754" y="0"/>
                      <a:pt x="754" y="0"/>
                      <a:pt x="754" y="0"/>
                    </a:cubicBezTo>
                    <a:cubicBezTo>
                      <a:pt x="75" y="679"/>
                      <a:pt x="75" y="679"/>
                      <a:pt x="75" y="679"/>
                    </a:cubicBezTo>
                    <a:cubicBezTo>
                      <a:pt x="58" y="665"/>
                      <a:pt x="33" y="667"/>
                      <a:pt x="17" y="682"/>
                    </a:cubicBezTo>
                    <a:cubicBezTo>
                      <a:pt x="0" y="700"/>
                      <a:pt x="0" y="728"/>
                      <a:pt x="17" y="745"/>
                    </a:cubicBezTo>
                    <a:close/>
                    <a:moveTo>
                      <a:pt x="33" y="698"/>
                    </a:moveTo>
                    <a:cubicBezTo>
                      <a:pt x="42" y="690"/>
                      <a:pt x="55" y="690"/>
                      <a:pt x="64" y="698"/>
                    </a:cubicBezTo>
                    <a:cubicBezTo>
                      <a:pt x="72" y="707"/>
                      <a:pt x="72" y="720"/>
                      <a:pt x="64" y="729"/>
                    </a:cubicBezTo>
                    <a:cubicBezTo>
                      <a:pt x="55" y="737"/>
                      <a:pt x="42" y="737"/>
                      <a:pt x="33" y="729"/>
                    </a:cubicBezTo>
                    <a:cubicBezTo>
                      <a:pt x="25" y="720"/>
                      <a:pt x="25" y="707"/>
                      <a:pt x="33" y="6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6" name="Freeform 65"/>
              <p:cNvSpPr>
                <a:spLocks/>
              </p:cNvSpPr>
              <p:nvPr/>
            </p:nvSpPr>
            <p:spPr bwMode="auto">
              <a:xfrm>
                <a:off x="4770438" y="-26988"/>
                <a:ext cx="61913" cy="9525"/>
              </a:xfrm>
              <a:custGeom>
                <a:avLst/>
                <a:gdLst>
                  <a:gd name="T0" fmla="*/ 39 w 39"/>
                  <a:gd name="T1" fmla="*/ 0 h 6"/>
                  <a:gd name="T2" fmla="*/ 0 w 39"/>
                  <a:gd name="T3" fmla="*/ 0 h 6"/>
                  <a:gd name="T4" fmla="*/ 39 w 3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6">
                    <a:moveTo>
                      <a:pt x="3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6"/>
                      <a:pt x="27" y="6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7" name="Freeform 66"/>
              <p:cNvSpPr>
                <a:spLocks noEditPoints="1"/>
              </p:cNvSpPr>
              <p:nvPr/>
            </p:nvSpPr>
            <p:spPr bwMode="auto">
              <a:xfrm>
                <a:off x="1885950" y="-26988"/>
                <a:ext cx="2663825" cy="3563938"/>
              </a:xfrm>
              <a:custGeom>
                <a:avLst/>
                <a:gdLst>
                  <a:gd name="T0" fmla="*/ 18 w 1674"/>
                  <a:gd name="T1" fmla="*/ 2222 h 2239"/>
                  <a:gd name="T2" fmla="*/ 80 w 1674"/>
                  <a:gd name="T3" fmla="*/ 2222 h 2239"/>
                  <a:gd name="T4" fmla="*/ 85 w 1674"/>
                  <a:gd name="T5" fmla="*/ 2166 h 2239"/>
                  <a:gd name="T6" fmla="*/ 1041 w 1674"/>
                  <a:gd name="T7" fmla="*/ 1209 h 2239"/>
                  <a:gd name="T8" fmla="*/ 753 w 1674"/>
                  <a:gd name="T9" fmla="*/ 921 h 2239"/>
                  <a:gd name="T10" fmla="*/ 1674 w 1674"/>
                  <a:gd name="T11" fmla="*/ 0 h 2239"/>
                  <a:gd name="T12" fmla="*/ 1658 w 1674"/>
                  <a:gd name="T13" fmla="*/ 0 h 2239"/>
                  <a:gd name="T14" fmla="*/ 737 w 1674"/>
                  <a:gd name="T15" fmla="*/ 921 h 2239"/>
                  <a:gd name="T16" fmla="*/ 1025 w 1674"/>
                  <a:gd name="T17" fmla="*/ 1209 h 2239"/>
                  <a:gd name="T18" fmla="*/ 77 w 1674"/>
                  <a:gd name="T19" fmla="*/ 2157 h 2239"/>
                  <a:gd name="T20" fmla="*/ 18 w 1674"/>
                  <a:gd name="T21" fmla="*/ 2159 h 2239"/>
                  <a:gd name="T22" fmla="*/ 18 w 1674"/>
                  <a:gd name="T23" fmla="*/ 2222 h 2239"/>
                  <a:gd name="T24" fmla="*/ 34 w 1674"/>
                  <a:gd name="T25" fmla="*/ 2175 h 2239"/>
                  <a:gd name="T26" fmla="*/ 64 w 1674"/>
                  <a:gd name="T27" fmla="*/ 2175 h 2239"/>
                  <a:gd name="T28" fmla="*/ 64 w 1674"/>
                  <a:gd name="T29" fmla="*/ 2206 h 2239"/>
                  <a:gd name="T30" fmla="*/ 34 w 1674"/>
                  <a:gd name="T31" fmla="*/ 2206 h 2239"/>
                  <a:gd name="T32" fmla="*/ 34 w 1674"/>
                  <a:gd name="T33" fmla="*/ 2175 h 2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74" h="2239">
                    <a:moveTo>
                      <a:pt x="18" y="2222"/>
                    </a:moveTo>
                    <a:cubicBezTo>
                      <a:pt x="35" y="2239"/>
                      <a:pt x="63" y="2239"/>
                      <a:pt x="80" y="2222"/>
                    </a:cubicBezTo>
                    <a:cubicBezTo>
                      <a:pt x="95" y="2206"/>
                      <a:pt x="97" y="2183"/>
                      <a:pt x="85" y="2166"/>
                    </a:cubicBezTo>
                    <a:cubicBezTo>
                      <a:pt x="1041" y="1209"/>
                      <a:pt x="1041" y="1209"/>
                      <a:pt x="1041" y="1209"/>
                    </a:cubicBezTo>
                    <a:cubicBezTo>
                      <a:pt x="753" y="921"/>
                      <a:pt x="753" y="921"/>
                      <a:pt x="753" y="921"/>
                    </a:cubicBezTo>
                    <a:cubicBezTo>
                      <a:pt x="1674" y="0"/>
                      <a:pt x="1674" y="0"/>
                      <a:pt x="1674" y="0"/>
                    </a:cubicBezTo>
                    <a:cubicBezTo>
                      <a:pt x="1658" y="0"/>
                      <a:pt x="1658" y="0"/>
                      <a:pt x="1658" y="0"/>
                    </a:cubicBezTo>
                    <a:cubicBezTo>
                      <a:pt x="737" y="921"/>
                      <a:pt x="737" y="921"/>
                      <a:pt x="737" y="921"/>
                    </a:cubicBezTo>
                    <a:cubicBezTo>
                      <a:pt x="1025" y="1209"/>
                      <a:pt x="1025" y="1209"/>
                      <a:pt x="1025" y="1209"/>
                    </a:cubicBezTo>
                    <a:cubicBezTo>
                      <a:pt x="77" y="2157"/>
                      <a:pt x="77" y="2157"/>
                      <a:pt x="77" y="2157"/>
                    </a:cubicBezTo>
                    <a:cubicBezTo>
                      <a:pt x="60" y="2142"/>
                      <a:pt x="34" y="2143"/>
                      <a:pt x="18" y="2159"/>
                    </a:cubicBezTo>
                    <a:cubicBezTo>
                      <a:pt x="0" y="2177"/>
                      <a:pt x="0" y="2205"/>
                      <a:pt x="18" y="2222"/>
                    </a:cubicBezTo>
                    <a:close/>
                    <a:moveTo>
                      <a:pt x="34" y="2175"/>
                    </a:moveTo>
                    <a:cubicBezTo>
                      <a:pt x="42" y="2167"/>
                      <a:pt x="56" y="2167"/>
                      <a:pt x="64" y="2175"/>
                    </a:cubicBezTo>
                    <a:cubicBezTo>
                      <a:pt x="72" y="2184"/>
                      <a:pt x="72" y="2197"/>
                      <a:pt x="64" y="2206"/>
                    </a:cubicBezTo>
                    <a:cubicBezTo>
                      <a:pt x="56" y="2214"/>
                      <a:pt x="42" y="2214"/>
                      <a:pt x="34" y="2206"/>
                    </a:cubicBezTo>
                    <a:cubicBezTo>
                      <a:pt x="25" y="2197"/>
                      <a:pt x="25" y="2184"/>
                      <a:pt x="34" y="2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43" name="Freeform 5"/>
            <p:cNvSpPr>
              <a:spLocks noEditPoints="1"/>
            </p:cNvSpPr>
            <p:nvPr/>
          </p:nvSpPr>
          <p:spPr bwMode="auto">
            <a:xfrm rot="13500000" flipH="1" flipV="1">
              <a:off x="11587758" y="28130913"/>
              <a:ext cx="2310544" cy="1298803"/>
            </a:xfrm>
            <a:custGeom>
              <a:avLst/>
              <a:gdLst>
                <a:gd name="T0" fmla="*/ 79 w 1148"/>
                <a:gd name="T1" fmla="*/ 628 h 645"/>
                <a:gd name="T2" fmla="*/ 91 w 1148"/>
                <a:gd name="T3" fmla="*/ 606 h 645"/>
                <a:gd name="T4" fmla="*/ 549 w 1148"/>
                <a:gd name="T5" fmla="*/ 606 h 645"/>
                <a:gd name="T6" fmla="*/ 1072 w 1148"/>
                <a:gd name="T7" fmla="*/ 83 h 645"/>
                <a:gd name="T8" fmla="*/ 1131 w 1148"/>
                <a:gd name="T9" fmla="*/ 80 h 645"/>
                <a:gd name="T10" fmla="*/ 1131 w 1148"/>
                <a:gd name="T11" fmla="*/ 17 h 645"/>
                <a:gd name="T12" fmla="*/ 1069 w 1148"/>
                <a:gd name="T13" fmla="*/ 17 h 645"/>
                <a:gd name="T14" fmla="*/ 1065 w 1148"/>
                <a:gd name="T15" fmla="*/ 75 h 645"/>
                <a:gd name="T16" fmla="*/ 544 w 1148"/>
                <a:gd name="T17" fmla="*/ 595 h 645"/>
                <a:gd name="T18" fmla="*/ 92 w 1148"/>
                <a:gd name="T19" fmla="*/ 595 h 645"/>
                <a:gd name="T20" fmla="*/ 79 w 1148"/>
                <a:gd name="T21" fmla="*/ 565 h 645"/>
                <a:gd name="T22" fmla="*/ 17 w 1148"/>
                <a:gd name="T23" fmla="*/ 565 h 645"/>
                <a:gd name="T24" fmla="*/ 17 w 1148"/>
                <a:gd name="T25" fmla="*/ 628 h 645"/>
                <a:gd name="T26" fmla="*/ 79 w 1148"/>
                <a:gd name="T27" fmla="*/ 628 h 645"/>
                <a:gd name="T28" fmla="*/ 1085 w 1148"/>
                <a:gd name="T29" fmla="*/ 33 h 645"/>
                <a:gd name="T30" fmla="*/ 1115 w 1148"/>
                <a:gd name="T31" fmla="*/ 33 h 645"/>
                <a:gd name="T32" fmla="*/ 1115 w 1148"/>
                <a:gd name="T33" fmla="*/ 64 h 645"/>
                <a:gd name="T34" fmla="*/ 1085 w 1148"/>
                <a:gd name="T35" fmla="*/ 64 h 645"/>
                <a:gd name="T36" fmla="*/ 1085 w 1148"/>
                <a:gd name="T37" fmla="*/ 33 h 645"/>
                <a:gd name="T38" fmla="*/ 33 w 1148"/>
                <a:gd name="T39" fmla="*/ 581 h 645"/>
                <a:gd name="T40" fmla="*/ 63 w 1148"/>
                <a:gd name="T41" fmla="*/ 581 h 645"/>
                <a:gd name="T42" fmla="*/ 63 w 1148"/>
                <a:gd name="T43" fmla="*/ 612 h 645"/>
                <a:gd name="T44" fmla="*/ 33 w 1148"/>
                <a:gd name="T45" fmla="*/ 612 h 645"/>
                <a:gd name="T46" fmla="*/ 33 w 1148"/>
                <a:gd name="T47" fmla="*/ 581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8" h="645">
                  <a:moveTo>
                    <a:pt x="79" y="628"/>
                  </a:moveTo>
                  <a:cubicBezTo>
                    <a:pt x="85" y="622"/>
                    <a:pt x="89" y="614"/>
                    <a:pt x="91" y="606"/>
                  </a:cubicBezTo>
                  <a:cubicBezTo>
                    <a:pt x="549" y="606"/>
                    <a:pt x="549" y="606"/>
                    <a:pt x="549" y="606"/>
                  </a:cubicBezTo>
                  <a:cubicBezTo>
                    <a:pt x="1072" y="83"/>
                    <a:pt x="1072" y="83"/>
                    <a:pt x="1072" y="83"/>
                  </a:cubicBezTo>
                  <a:cubicBezTo>
                    <a:pt x="1090" y="96"/>
                    <a:pt x="1115" y="96"/>
                    <a:pt x="1131" y="80"/>
                  </a:cubicBezTo>
                  <a:cubicBezTo>
                    <a:pt x="1148" y="62"/>
                    <a:pt x="1148" y="34"/>
                    <a:pt x="1131" y="17"/>
                  </a:cubicBezTo>
                  <a:cubicBezTo>
                    <a:pt x="1114" y="0"/>
                    <a:pt x="1086" y="0"/>
                    <a:pt x="1069" y="17"/>
                  </a:cubicBezTo>
                  <a:cubicBezTo>
                    <a:pt x="1053" y="33"/>
                    <a:pt x="1052" y="57"/>
                    <a:pt x="1065" y="75"/>
                  </a:cubicBezTo>
                  <a:cubicBezTo>
                    <a:pt x="544" y="595"/>
                    <a:pt x="544" y="595"/>
                    <a:pt x="544" y="595"/>
                  </a:cubicBezTo>
                  <a:cubicBezTo>
                    <a:pt x="92" y="595"/>
                    <a:pt x="92" y="595"/>
                    <a:pt x="92" y="595"/>
                  </a:cubicBezTo>
                  <a:cubicBezTo>
                    <a:pt x="92" y="584"/>
                    <a:pt x="87" y="574"/>
                    <a:pt x="79" y="565"/>
                  </a:cubicBezTo>
                  <a:cubicBezTo>
                    <a:pt x="62" y="548"/>
                    <a:pt x="34" y="548"/>
                    <a:pt x="17" y="565"/>
                  </a:cubicBezTo>
                  <a:cubicBezTo>
                    <a:pt x="0" y="583"/>
                    <a:pt x="0" y="611"/>
                    <a:pt x="17" y="628"/>
                  </a:cubicBezTo>
                  <a:cubicBezTo>
                    <a:pt x="34" y="645"/>
                    <a:pt x="62" y="645"/>
                    <a:pt x="79" y="628"/>
                  </a:cubicBezTo>
                  <a:close/>
                  <a:moveTo>
                    <a:pt x="1085" y="33"/>
                  </a:moveTo>
                  <a:cubicBezTo>
                    <a:pt x="1093" y="25"/>
                    <a:pt x="1107" y="25"/>
                    <a:pt x="1115" y="33"/>
                  </a:cubicBezTo>
                  <a:cubicBezTo>
                    <a:pt x="1123" y="42"/>
                    <a:pt x="1123" y="55"/>
                    <a:pt x="1115" y="64"/>
                  </a:cubicBezTo>
                  <a:cubicBezTo>
                    <a:pt x="1107" y="72"/>
                    <a:pt x="1093" y="72"/>
                    <a:pt x="1085" y="64"/>
                  </a:cubicBezTo>
                  <a:cubicBezTo>
                    <a:pt x="1076" y="55"/>
                    <a:pt x="1076" y="42"/>
                    <a:pt x="1085" y="33"/>
                  </a:cubicBezTo>
                  <a:close/>
                  <a:moveTo>
                    <a:pt x="33" y="581"/>
                  </a:moveTo>
                  <a:cubicBezTo>
                    <a:pt x="41" y="573"/>
                    <a:pt x="55" y="573"/>
                    <a:pt x="63" y="581"/>
                  </a:cubicBezTo>
                  <a:cubicBezTo>
                    <a:pt x="72" y="590"/>
                    <a:pt x="72" y="603"/>
                    <a:pt x="63" y="612"/>
                  </a:cubicBezTo>
                  <a:cubicBezTo>
                    <a:pt x="55" y="620"/>
                    <a:pt x="41" y="620"/>
                    <a:pt x="33" y="612"/>
                  </a:cubicBezTo>
                  <a:cubicBezTo>
                    <a:pt x="24" y="603"/>
                    <a:pt x="24" y="590"/>
                    <a:pt x="33" y="5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6"/>
            <p:cNvSpPr>
              <a:spLocks noEditPoints="1"/>
            </p:cNvSpPr>
            <p:nvPr/>
          </p:nvSpPr>
          <p:spPr bwMode="auto">
            <a:xfrm rot="13500000" flipH="1" flipV="1">
              <a:off x="20435475" y="27679253"/>
              <a:ext cx="2212179" cy="2623702"/>
            </a:xfrm>
            <a:custGeom>
              <a:avLst/>
              <a:gdLst>
                <a:gd name="T0" fmla="*/ 79 w 1099"/>
                <a:gd name="T1" fmla="*/ 1287 h 1304"/>
                <a:gd name="T2" fmla="*/ 82 w 1099"/>
                <a:gd name="T3" fmla="*/ 1228 h 1304"/>
                <a:gd name="T4" fmla="*/ 1099 w 1099"/>
                <a:gd name="T5" fmla="*/ 210 h 1304"/>
                <a:gd name="T6" fmla="*/ 961 w 1099"/>
                <a:gd name="T7" fmla="*/ 72 h 1304"/>
                <a:gd name="T8" fmla="*/ 955 w 1099"/>
                <a:gd name="T9" fmla="*/ 18 h 1304"/>
                <a:gd name="T10" fmla="*/ 892 w 1099"/>
                <a:gd name="T11" fmla="*/ 18 h 1304"/>
                <a:gd name="T12" fmla="*/ 892 w 1099"/>
                <a:gd name="T13" fmla="*/ 80 h 1304"/>
                <a:gd name="T14" fmla="*/ 954 w 1099"/>
                <a:gd name="T15" fmla="*/ 81 h 1304"/>
                <a:gd name="T16" fmla="*/ 1083 w 1099"/>
                <a:gd name="T17" fmla="*/ 210 h 1304"/>
                <a:gd name="T18" fmla="*/ 74 w 1099"/>
                <a:gd name="T19" fmla="*/ 1220 h 1304"/>
                <a:gd name="T20" fmla="*/ 17 w 1099"/>
                <a:gd name="T21" fmla="*/ 1224 h 1304"/>
                <a:gd name="T22" fmla="*/ 17 w 1099"/>
                <a:gd name="T23" fmla="*/ 1287 h 1304"/>
                <a:gd name="T24" fmla="*/ 79 w 1099"/>
                <a:gd name="T25" fmla="*/ 1287 h 1304"/>
                <a:gd name="T26" fmla="*/ 908 w 1099"/>
                <a:gd name="T27" fmla="*/ 64 h 1304"/>
                <a:gd name="T28" fmla="*/ 908 w 1099"/>
                <a:gd name="T29" fmla="*/ 34 h 1304"/>
                <a:gd name="T30" fmla="*/ 939 w 1099"/>
                <a:gd name="T31" fmla="*/ 34 h 1304"/>
                <a:gd name="T32" fmla="*/ 939 w 1099"/>
                <a:gd name="T33" fmla="*/ 64 h 1304"/>
                <a:gd name="T34" fmla="*/ 908 w 1099"/>
                <a:gd name="T35" fmla="*/ 64 h 1304"/>
                <a:gd name="T36" fmla="*/ 33 w 1099"/>
                <a:gd name="T37" fmla="*/ 1240 h 1304"/>
                <a:gd name="T38" fmla="*/ 63 w 1099"/>
                <a:gd name="T39" fmla="*/ 1240 h 1304"/>
                <a:gd name="T40" fmla="*/ 63 w 1099"/>
                <a:gd name="T41" fmla="*/ 1271 h 1304"/>
                <a:gd name="T42" fmla="*/ 33 w 1099"/>
                <a:gd name="T43" fmla="*/ 1271 h 1304"/>
                <a:gd name="T44" fmla="*/ 33 w 1099"/>
                <a:gd name="T45" fmla="*/ 1240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9" h="1304">
                  <a:moveTo>
                    <a:pt x="79" y="1287"/>
                  </a:moveTo>
                  <a:cubicBezTo>
                    <a:pt x="95" y="1270"/>
                    <a:pt x="96" y="1245"/>
                    <a:pt x="82" y="1228"/>
                  </a:cubicBezTo>
                  <a:cubicBezTo>
                    <a:pt x="1099" y="210"/>
                    <a:pt x="1099" y="210"/>
                    <a:pt x="1099" y="210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72" y="55"/>
                    <a:pt x="970" y="32"/>
                    <a:pt x="955" y="18"/>
                  </a:cubicBezTo>
                  <a:cubicBezTo>
                    <a:pt x="938" y="0"/>
                    <a:pt x="910" y="0"/>
                    <a:pt x="892" y="18"/>
                  </a:cubicBezTo>
                  <a:cubicBezTo>
                    <a:pt x="875" y="35"/>
                    <a:pt x="875" y="63"/>
                    <a:pt x="892" y="80"/>
                  </a:cubicBezTo>
                  <a:cubicBezTo>
                    <a:pt x="909" y="97"/>
                    <a:pt x="937" y="97"/>
                    <a:pt x="954" y="81"/>
                  </a:cubicBezTo>
                  <a:cubicBezTo>
                    <a:pt x="1083" y="210"/>
                    <a:pt x="1083" y="210"/>
                    <a:pt x="1083" y="210"/>
                  </a:cubicBezTo>
                  <a:cubicBezTo>
                    <a:pt x="74" y="1220"/>
                    <a:pt x="74" y="1220"/>
                    <a:pt x="74" y="1220"/>
                  </a:cubicBezTo>
                  <a:cubicBezTo>
                    <a:pt x="56" y="1207"/>
                    <a:pt x="32" y="1209"/>
                    <a:pt x="17" y="1224"/>
                  </a:cubicBezTo>
                  <a:cubicBezTo>
                    <a:pt x="0" y="1241"/>
                    <a:pt x="0" y="1269"/>
                    <a:pt x="17" y="1287"/>
                  </a:cubicBezTo>
                  <a:cubicBezTo>
                    <a:pt x="34" y="1304"/>
                    <a:pt x="62" y="1304"/>
                    <a:pt x="79" y="1287"/>
                  </a:cubicBezTo>
                  <a:close/>
                  <a:moveTo>
                    <a:pt x="908" y="64"/>
                  </a:moveTo>
                  <a:cubicBezTo>
                    <a:pt x="900" y="56"/>
                    <a:pt x="900" y="42"/>
                    <a:pt x="908" y="34"/>
                  </a:cubicBezTo>
                  <a:cubicBezTo>
                    <a:pt x="917" y="25"/>
                    <a:pt x="930" y="25"/>
                    <a:pt x="939" y="34"/>
                  </a:cubicBezTo>
                  <a:cubicBezTo>
                    <a:pt x="947" y="42"/>
                    <a:pt x="947" y="56"/>
                    <a:pt x="939" y="64"/>
                  </a:cubicBezTo>
                  <a:cubicBezTo>
                    <a:pt x="930" y="72"/>
                    <a:pt x="917" y="72"/>
                    <a:pt x="908" y="64"/>
                  </a:cubicBezTo>
                  <a:close/>
                  <a:moveTo>
                    <a:pt x="33" y="1240"/>
                  </a:moveTo>
                  <a:cubicBezTo>
                    <a:pt x="41" y="1232"/>
                    <a:pt x="55" y="1232"/>
                    <a:pt x="63" y="1240"/>
                  </a:cubicBezTo>
                  <a:cubicBezTo>
                    <a:pt x="72" y="1249"/>
                    <a:pt x="72" y="1262"/>
                    <a:pt x="63" y="1271"/>
                  </a:cubicBezTo>
                  <a:cubicBezTo>
                    <a:pt x="55" y="1279"/>
                    <a:pt x="41" y="1279"/>
                    <a:pt x="33" y="1271"/>
                  </a:cubicBezTo>
                  <a:cubicBezTo>
                    <a:pt x="25" y="1262"/>
                    <a:pt x="25" y="1249"/>
                    <a:pt x="33" y="1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7"/>
            <p:cNvSpPr>
              <a:spLocks noEditPoints="1"/>
            </p:cNvSpPr>
            <p:nvPr/>
          </p:nvSpPr>
          <p:spPr bwMode="auto">
            <a:xfrm rot="13500000" flipH="1" flipV="1">
              <a:off x="17278842" y="28482858"/>
              <a:ext cx="1682220" cy="1682220"/>
            </a:xfrm>
            <a:custGeom>
              <a:avLst/>
              <a:gdLst>
                <a:gd name="T0" fmla="*/ 79 w 836"/>
                <a:gd name="T1" fmla="*/ 819 h 836"/>
                <a:gd name="T2" fmla="*/ 83 w 836"/>
                <a:gd name="T3" fmla="*/ 761 h 836"/>
                <a:gd name="T4" fmla="*/ 761 w 836"/>
                <a:gd name="T5" fmla="*/ 83 h 836"/>
                <a:gd name="T6" fmla="*/ 819 w 836"/>
                <a:gd name="T7" fmla="*/ 80 h 836"/>
                <a:gd name="T8" fmla="*/ 819 w 836"/>
                <a:gd name="T9" fmla="*/ 17 h 836"/>
                <a:gd name="T10" fmla="*/ 757 w 836"/>
                <a:gd name="T11" fmla="*/ 17 h 836"/>
                <a:gd name="T12" fmla="*/ 753 w 836"/>
                <a:gd name="T13" fmla="*/ 75 h 836"/>
                <a:gd name="T14" fmla="*/ 75 w 836"/>
                <a:gd name="T15" fmla="*/ 753 h 836"/>
                <a:gd name="T16" fmla="*/ 17 w 836"/>
                <a:gd name="T17" fmla="*/ 757 h 836"/>
                <a:gd name="T18" fmla="*/ 17 w 836"/>
                <a:gd name="T19" fmla="*/ 819 h 836"/>
                <a:gd name="T20" fmla="*/ 79 w 836"/>
                <a:gd name="T21" fmla="*/ 819 h 836"/>
                <a:gd name="T22" fmla="*/ 773 w 836"/>
                <a:gd name="T23" fmla="*/ 34 h 836"/>
                <a:gd name="T24" fmla="*/ 803 w 836"/>
                <a:gd name="T25" fmla="*/ 34 h 836"/>
                <a:gd name="T26" fmla="*/ 803 w 836"/>
                <a:gd name="T27" fmla="*/ 64 h 836"/>
                <a:gd name="T28" fmla="*/ 773 w 836"/>
                <a:gd name="T29" fmla="*/ 64 h 836"/>
                <a:gd name="T30" fmla="*/ 773 w 836"/>
                <a:gd name="T31" fmla="*/ 34 h 836"/>
                <a:gd name="T32" fmla="*/ 33 w 836"/>
                <a:gd name="T33" fmla="*/ 773 h 836"/>
                <a:gd name="T34" fmla="*/ 63 w 836"/>
                <a:gd name="T35" fmla="*/ 773 h 836"/>
                <a:gd name="T36" fmla="*/ 63 w 836"/>
                <a:gd name="T37" fmla="*/ 803 h 836"/>
                <a:gd name="T38" fmla="*/ 33 w 836"/>
                <a:gd name="T39" fmla="*/ 803 h 836"/>
                <a:gd name="T40" fmla="*/ 33 w 836"/>
                <a:gd name="T41" fmla="*/ 773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6" h="836">
                  <a:moveTo>
                    <a:pt x="79" y="819"/>
                  </a:moveTo>
                  <a:cubicBezTo>
                    <a:pt x="95" y="803"/>
                    <a:pt x="96" y="779"/>
                    <a:pt x="83" y="761"/>
                  </a:cubicBezTo>
                  <a:cubicBezTo>
                    <a:pt x="761" y="83"/>
                    <a:pt x="761" y="83"/>
                    <a:pt x="761" y="83"/>
                  </a:cubicBezTo>
                  <a:cubicBezTo>
                    <a:pt x="778" y="97"/>
                    <a:pt x="803" y="96"/>
                    <a:pt x="819" y="80"/>
                  </a:cubicBezTo>
                  <a:cubicBezTo>
                    <a:pt x="836" y="63"/>
                    <a:pt x="836" y="35"/>
                    <a:pt x="819" y="17"/>
                  </a:cubicBezTo>
                  <a:cubicBezTo>
                    <a:pt x="802" y="0"/>
                    <a:pt x="774" y="0"/>
                    <a:pt x="757" y="17"/>
                  </a:cubicBezTo>
                  <a:cubicBezTo>
                    <a:pt x="741" y="33"/>
                    <a:pt x="740" y="58"/>
                    <a:pt x="753" y="75"/>
                  </a:cubicBezTo>
                  <a:cubicBezTo>
                    <a:pt x="75" y="753"/>
                    <a:pt x="75" y="753"/>
                    <a:pt x="75" y="753"/>
                  </a:cubicBezTo>
                  <a:cubicBezTo>
                    <a:pt x="58" y="740"/>
                    <a:pt x="33" y="741"/>
                    <a:pt x="17" y="757"/>
                  </a:cubicBezTo>
                  <a:cubicBezTo>
                    <a:pt x="0" y="774"/>
                    <a:pt x="0" y="802"/>
                    <a:pt x="17" y="819"/>
                  </a:cubicBezTo>
                  <a:cubicBezTo>
                    <a:pt x="34" y="836"/>
                    <a:pt x="62" y="836"/>
                    <a:pt x="79" y="819"/>
                  </a:cubicBezTo>
                  <a:close/>
                  <a:moveTo>
                    <a:pt x="773" y="34"/>
                  </a:moveTo>
                  <a:cubicBezTo>
                    <a:pt x="781" y="25"/>
                    <a:pt x="795" y="25"/>
                    <a:pt x="803" y="34"/>
                  </a:cubicBezTo>
                  <a:cubicBezTo>
                    <a:pt x="811" y="42"/>
                    <a:pt x="811" y="55"/>
                    <a:pt x="803" y="64"/>
                  </a:cubicBezTo>
                  <a:cubicBezTo>
                    <a:pt x="795" y="72"/>
                    <a:pt x="781" y="72"/>
                    <a:pt x="773" y="64"/>
                  </a:cubicBezTo>
                  <a:cubicBezTo>
                    <a:pt x="764" y="55"/>
                    <a:pt x="764" y="42"/>
                    <a:pt x="773" y="34"/>
                  </a:cubicBezTo>
                  <a:close/>
                  <a:moveTo>
                    <a:pt x="33" y="773"/>
                  </a:moveTo>
                  <a:cubicBezTo>
                    <a:pt x="41" y="765"/>
                    <a:pt x="55" y="765"/>
                    <a:pt x="63" y="773"/>
                  </a:cubicBezTo>
                  <a:cubicBezTo>
                    <a:pt x="72" y="781"/>
                    <a:pt x="72" y="795"/>
                    <a:pt x="63" y="803"/>
                  </a:cubicBezTo>
                  <a:cubicBezTo>
                    <a:pt x="55" y="812"/>
                    <a:pt x="41" y="812"/>
                    <a:pt x="33" y="803"/>
                  </a:cubicBezTo>
                  <a:cubicBezTo>
                    <a:pt x="25" y="795"/>
                    <a:pt x="25" y="781"/>
                    <a:pt x="33" y="7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8"/>
            <p:cNvSpPr>
              <a:spLocks noEditPoints="1"/>
            </p:cNvSpPr>
            <p:nvPr/>
          </p:nvSpPr>
          <p:spPr bwMode="auto">
            <a:xfrm rot="13500000" flipH="1" flipV="1">
              <a:off x="20759669" y="27189031"/>
              <a:ext cx="1762517" cy="1764525"/>
            </a:xfrm>
            <a:custGeom>
              <a:avLst/>
              <a:gdLst>
                <a:gd name="T0" fmla="*/ 79 w 876"/>
                <a:gd name="T1" fmla="*/ 859 h 876"/>
                <a:gd name="T2" fmla="*/ 83 w 876"/>
                <a:gd name="T3" fmla="*/ 801 h 876"/>
                <a:gd name="T4" fmla="*/ 801 w 876"/>
                <a:gd name="T5" fmla="*/ 83 h 876"/>
                <a:gd name="T6" fmla="*/ 859 w 876"/>
                <a:gd name="T7" fmla="*/ 79 h 876"/>
                <a:gd name="T8" fmla="*/ 859 w 876"/>
                <a:gd name="T9" fmla="*/ 17 h 876"/>
                <a:gd name="T10" fmla="*/ 796 w 876"/>
                <a:gd name="T11" fmla="*/ 17 h 876"/>
                <a:gd name="T12" fmla="*/ 793 w 876"/>
                <a:gd name="T13" fmla="*/ 75 h 876"/>
                <a:gd name="T14" fmla="*/ 75 w 876"/>
                <a:gd name="T15" fmla="*/ 793 h 876"/>
                <a:gd name="T16" fmla="*/ 17 w 876"/>
                <a:gd name="T17" fmla="*/ 796 h 876"/>
                <a:gd name="T18" fmla="*/ 17 w 876"/>
                <a:gd name="T19" fmla="*/ 859 h 876"/>
                <a:gd name="T20" fmla="*/ 79 w 876"/>
                <a:gd name="T21" fmla="*/ 859 h 876"/>
                <a:gd name="T22" fmla="*/ 812 w 876"/>
                <a:gd name="T23" fmla="*/ 33 h 876"/>
                <a:gd name="T24" fmla="*/ 843 w 876"/>
                <a:gd name="T25" fmla="*/ 33 h 876"/>
                <a:gd name="T26" fmla="*/ 843 w 876"/>
                <a:gd name="T27" fmla="*/ 63 h 876"/>
                <a:gd name="T28" fmla="*/ 812 w 876"/>
                <a:gd name="T29" fmla="*/ 63 h 876"/>
                <a:gd name="T30" fmla="*/ 812 w 876"/>
                <a:gd name="T31" fmla="*/ 33 h 876"/>
                <a:gd name="T32" fmla="*/ 33 w 876"/>
                <a:gd name="T33" fmla="*/ 812 h 876"/>
                <a:gd name="T34" fmla="*/ 63 w 876"/>
                <a:gd name="T35" fmla="*/ 812 h 876"/>
                <a:gd name="T36" fmla="*/ 63 w 876"/>
                <a:gd name="T37" fmla="*/ 843 h 876"/>
                <a:gd name="T38" fmla="*/ 33 w 876"/>
                <a:gd name="T39" fmla="*/ 843 h 876"/>
                <a:gd name="T40" fmla="*/ 33 w 876"/>
                <a:gd name="T41" fmla="*/ 812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6" h="876">
                  <a:moveTo>
                    <a:pt x="79" y="859"/>
                  </a:moveTo>
                  <a:cubicBezTo>
                    <a:pt x="95" y="843"/>
                    <a:pt x="96" y="818"/>
                    <a:pt x="83" y="801"/>
                  </a:cubicBezTo>
                  <a:cubicBezTo>
                    <a:pt x="801" y="83"/>
                    <a:pt x="801" y="83"/>
                    <a:pt x="801" y="83"/>
                  </a:cubicBezTo>
                  <a:cubicBezTo>
                    <a:pt x="818" y="96"/>
                    <a:pt x="843" y="95"/>
                    <a:pt x="859" y="79"/>
                  </a:cubicBezTo>
                  <a:cubicBezTo>
                    <a:pt x="876" y="62"/>
                    <a:pt x="876" y="34"/>
                    <a:pt x="859" y="17"/>
                  </a:cubicBezTo>
                  <a:cubicBezTo>
                    <a:pt x="842" y="0"/>
                    <a:pt x="814" y="0"/>
                    <a:pt x="796" y="17"/>
                  </a:cubicBezTo>
                  <a:cubicBezTo>
                    <a:pt x="781" y="33"/>
                    <a:pt x="779" y="57"/>
                    <a:pt x="793" y="75"/>
                  </a:cubicBezTo>
                  <a:cubicBezTo>
                    <a:pt x="75" y="793"/>
                    <a:pt x="75" y="793"/>
                    <a:pt x="75" y="793"/>
                  </a:cubicBezTo>
                  <a:cubicBezTo>
                    <a:pt x="58" y="779"/>
                    <a:pt x="33" y="780"/>
                    <a:pt x="17" y="796"/>
                  </a:cubicBezTo>
                  <a:cubicBezTo>
                    <a:pt x="0" y="813"/>
                    <a:pt x="0" y="841"/>
                    <a:pt x="17" y="859"/>
                  </a:cubicBezTo>
                  <a:cubicBezTo>
                    <a:pt x="34" y="876"/>
                    <a:pt x="62" y="876"/>
                    <a:pt x="79" y="859"/>
                  </a:cubicBezTo>
                  <a:close/>
                  <a:moveTo>
                    <a:pt x="812" y="33"/>
                  </a:moveTo>
                  <a:cubicBezTo>
                    <a:pt x="821" y="24"/>
                    <a:pt x="834" y="24"/>
                    <a:pt x="843" y="33"/>
                  </a:cubicBezTo>
                  <a:cubicBezTo>
                    <a:pt x="851" y="41"/>
                    <a:pt x="851" y="55"/>
                    <a:pt x="843" y="63"/>
                  </a:cubicBezTo>
                  <a:cubicBezTo>
                    <a:pt x="834" y="71"/>
                    <a:pt x="821" y="71"/>
                    <a:pt x="812" y="63"/>
                  </a:cubicBezTo>
                  <a:cubicBezTo>
                    <a:pt x="804" y="55"/>
                    <a:pt x="804" y="41"/>
                    <a:pt x="812" y="33"/>
                  </a:cubicBezTo>
                  <a:close/>
                  <a:moveTo>
                    <a:pt x="33" y="812"/>
                  </a:moveTo>
                  <a:cubicBezTo>
                    <a:pt x="41" y="804"/>
                    <a:pt x="55" y="804"/>
                    <a:pt x="63" y="812"/>
                  </a:cubicBezTo>
                  <a:cubicBezTo>
                    <a:pt x="72" y="821"/>
                    <a:pt x="72" y="834"/>
                    <a:pt x="63" y="843"/>
                  </a:cubicBezTo>
                  <a:cubicBezTo>
                    <a:pt x="55" y="851"/>
                    <a:pt x="41" y="851"/>
                    <a:pt x="33" y="843"/>
                  </a:cubicBezTo>
                  <a:cubicBezTo>
                    <a:pt x="25" y="834"/>
                    <a:pt x="25" y="821"/>
                    <a:pt x="33" y="8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10"/>
            <p:cNvSpPr>
              <a:spLocks noEditPoints="1"/>
            </p:cNvSpPr>
            <p:nvPr/>
          </p:nvSpPr>
          <p:spPr bwMode="auto">
            <a:xfrm rot="13500000" flipH="1" flipV="1">
              <a:off x="19476830" y="27714800"/>
              <a:ext cx="194721" cy="1397166"/>
            </a:xfrm>
            <a:custGeom>
              <a:avLst/>
              <a:gdLst>
                <a:gd name="T0" fmla="*/ 80 w 97"/>
                <a:gd name="T1" fmla="*/ 678 h 695"/>
                <a:gd name="T2" fmla="*/ 80 w 97"/>
                <a:gd name="T3" fmla="*/ 615 h 695"/>
                <a:gd name="T4" fmla="*/ 54 w 97"/>
                <a:gd name="T5" fmla="*/ 603 h 695"/>
                <a:gd name="T6" fmla="*/ 54 w 97"/>
                <a:gd name="T7" fmla="*/ 92 h 695"/>
                <a:gd name="T8" fmla="*/ 80 w 97"/>
                <a:gd name="T9" fmla="*/ 80 h 695"/>
                <a:gd name="T10" fmla="*/ 80 w 97"/>
                <a:gd name="T11" fmla="*/ 17 h 695"/>
                <a:gd name="T12" fmla="*/ 17 w 97"/>
                <a:gd name="T13" fmla="*/ 17 h 695"/>
                <a:gd name="T14" fmla="*/ 17 w 97"/>
                <a:gd name="T15" fmla="*/ 80 h 695"/>
                <a:gd name="T16" fmla="*/ 43 w 97"/>
                <a:gd name="T17" fmla="*/ 92 h 695"/>
                <a:gd name="T18" fmla="*/ 43 w 97"/>
                <a:gd name="T19" fmla="*/ 603 h 695"/>
                <a:gd name="T20" fmla="*/ 17 w 97"/>
                <a:gd name="T21" fmla="*/ 615 h 695"/>
                <a:gd name="T22" fmla="*/ 17 w 97"/>
                <a:gd name="T23" fmla="*/ 678 h 695"/>
                <a:gd name="T24" fmla="*/ 80 w 97"/>
                <a:gd name="T25" fmla="*/ 678 h 695"/>
                <a:gd name="T26" fmla="*/ 33 w 97"/>
                <a:gd name="T27" fmla="*/ 33 h 695"/>
                <a:gd name="T28" fmla="*/ 64 w 97"/>
                <a:gd name="T29" fmla="*/ 33 h 695"/>
                <a:gd name="T30" fmla="*/ 64 w 97"/>
                <a:gd name="T31" fmla="*/ 64 h 695"/>
                <a:gd name="T32" fmla="*/ 33 w 97"/>
                <a:gd name="T33" fmla="*/ 64 h 695"/>
                <a:gd name="T34" fmla="*/ 33 w 97"/>
                <a:gd name="T35" fmla="*/ 33 h 695"/>
                <a:gd name="T36" fmla="*/ 33 w 97"/>
                <a:gd name="T37" fmla="*/ 631 h 695"/>
                <a:gd name="T38" fmla="*/ 64 w 97"/>
                <a:gd name="T39" fmla="*/ 631 h 695"/>
                <a:gd name="T40" fmla="*/ 64 w 97"/>
                <a:gd name="T41" fmla="*/ 662 h 695"/>
                <a:gd name="T42" fmla="*/ 33 w 97"/>
                <a:gd name="T43" fmla="*/ 662 h 695"/>
                <a:gd name="T44" fmla="*/ 33 w 97"/>
                <a:gd name="T45" fmla="*/ 63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" h="695">
                  <a:moveTo>
                    <a:pt x="80" y="678"/>
                  </a:moveTo>
                  <a:cubicBezTo>
                    <a:pt x="97" y="661"/>
                    <a:pt x="97" y="633"/>
                    <a:pt x="80" y="615"/>
                  </a:cubicBezTo>
                  <a:cubicBezTo>
                    <a:pt x="73" y="608"/>
                    <a:pt x="63" y="604"/>
                    <a:pt x="54" y="603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63" y="91"/>
                    <a:pt x="73" y="87"/>
                    <a:pt x="80" y="80"/>
                  </a:cubicBezTo>
                  <a:cubicBezTo>
                    <a:pt x="97" y="63"/>
                    <a:pt x="97" y="35"/>
                    <a:pt x="80" y="17"/>
                  </a:cubicBezTo>
                  <a:cubicBezTo>
                    <a:pt x="63" y="0"/>
                    <a:pt x="35" y="0"/>
                    <a:pt x="17" y="17"/>
                  </a:cubicBezTo>
                  <a:cubicBezTo>
                    <a:pt x="0" y="35"/>
                    <a:pt x="0" y="63"/>
                    <a:pt x="17" y="80"/>
                  </a:cubicBezTo>
                  <a:cubicBezTo>
                    <a:pt x="24" y="87"/>
                    <a:pt x="33" y="91"/>
                    <a:pt x="43" y="92"/>
                  </a:cubicBezTo>
                  <a:cubicBezTo>
                    <a:pt x="43" y="603"/>
                    <a:pt x="43" y="603"/>
                    <a:pt x="43" y="603"/>
                  </a:cubicBezTo>
                  <a:cubicBezTo>
                    <a:pt x="33" y="604"/>
                    <a:pt x="24" y="608"/>
                    <a:pt x="17" y="615"/>
                  </a:cubicBezTo>
                  <a:cubicBezTo>
                    <a:pt x="0" y="633"/>
                    <a:pt x="0" y="661"/>
                    <a:pt x="17" y="678"/>
                  </a:cubicBezTo>
                  <a:cubicBezTo>
                    <a:pt x="35" y="695"/>
                    <a:pt x="63" y="695"/>
                    <a:pt x="80" y="678"/>
                  </a:cubicBezTo>
                  <a:close/>
                  <a:moveTo>
                    <a:pt x="33" y="33"/>
                  </a:moveTo>
                  <a:cubicBezTo>
                    <a:pt x="42" y="25"/>
                    <a:pt x="55" y="25"/>
                    <a:pt x="64" y="33"/>
                  </a:cubicBezTo>
                  <a:cubicBezTo>
                    <a:pt x="72" y="42"/>
                    <a:pt x="72" y="55"/>
                    <a:pt x="64" y="64"/>
                  </a:cubicBezTo>
                  <a:cubicBezTo>
                    <a:pt x="55" y="72"/>
                    <a:pt x="42" y="72"/>
                    <a:pt x="33" y="64"/>
                  </a:cubicBezTo>
                  <a:cubicBezTo>
                    <a:pt x="25" y="55"/>
                    <a:pt x="25" y="42"/>
                    <a:pt x="33" y="33"/>
                  </a:cubicBezTo>
                  <a:close/>
                  <a:moveTo>
                    <a:pt x="33" y="631"/>
                  </a:moveTo>
                  <a:cubicBezTo>
                    <a:pt x="42" y="623"/>
                    <a:pt x="55" y="623"/>
                    <a:pt x="64" y="631"/>
                  </a:cubicBezTo>
                  <a:cubicBezTo>
                    <a:pt x="72" y="640"/>
                    <a:pt x="72" y="653"/>
                    <a:pt x="64" y="662"/>
                  </a:cubicBezTo>
                  <a:cubicBezTo>
                    <a:pt x="55" y="670"/>
                    <a:pt x="42" y="670"/>
                    <a:pt x="33" y="662"/>
                  </a:cubicBezTo>
                  <a:cubicBezTo>
                    <a:pt x="25" y="653"/>
                    <a:pt x="25" y="640"/>
                    <a:pt x="33" y="6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11"/>
            <p:cNvSpPr>
              <a:spLocks noEditPoints="1"/>
            </p:cNvSpPr>
            <p:nvPr/>
          </p:nvSpPr>
          <p:spPr bwMode="auto">
            <a:xfrm rot="13500000" flipH="1" flipV="1">
              <a:off x="20572628" y="26435625"/>
              <a:ext cx="708621" cy="710627"/>
            </a:xfrm>
            <a:custGeom>
              <a:avLst/>
              <a:gdLst>
                <a:gd name="T0" fmla="*/ 80 w 353"/>
                <a:gd name="T1" fmla="*/ 336 h 353"/>
                <a:gd name="T2" fmla="*/ 83 w 353"/>
                <a:gd name="T3" fmla="*/ 278 h 353"/>
                <a:gd name="T4" fmla="*/ 278 w 353"/>
                <a:gd name="T5" fmla="*/ 83 h 353"/>
                <a:gd name="T6" fmla="*/ 336 w 353"/>
                <a:gd name="T7" fmla="*/ 79 h 353"/>
                <a:gd name="T8" fmla="*/ 336 w 353"/>
                <a:gd name="T9" fmla="*/ 17 h 353"/>
                <a:gd name="T10" fmla="*/ 273 w 353"/>
                <a:gd name="T11" fmla="*/ 17 h 353"/>
                <a:gd name="T12" fmla="*/ 270 w 353"/>
                <a:gd name="T13" fmla="*/ 75 h 353"/>
                <a:gd name="T14" fmla="*/ 75 w 353"/>
                <a:gd name="T15" fmla="*/ 270 h 353"/>
                <a:gd name="T16" fmla="*/ 17 w 353"/>
                <a:gd name="T17" fmla="*/ 273 h 353"/>
                <a:gd name="T18" fmla="*/ 17 w 353"/>
                <a:gd name="T19" fmla="*/ 336 h 353"/>
                <a:gd name="T20" fmla="*/ 80 w 353"/>
                <a:gd name="T21" fmla="*/ 336 h 353"/>
                <a:gd name="T22" fmla="*/ 289 w 353"/>
                <a:gd name="T23" fmla="*/ 33 h 353"/>
                <a:gd name="T24" fmla="*/ 320 w 353"/>
                <a:gd name="T25" fmla="*/ 33 h 353"/>
                <a:gd name="T26" fmla="*/ 320 w 353"/>
                <a:gd name="T27" fmla="*/ 63 h 353"/>
                <a:gd name="T28" fmla="*/ 289 w 353"/>
                <a:gd name="T29" fmla="*/ 63 h 353"/>
                <a:gd name="T30" fmla="*/ 289 w 353"/>
                <a:gd name="T31" fmla="*/ 33 h 353"/>
                <a:gd name="T32" fmla="*/ 33 w 353"/>
                <a:gd name="T33" fmla="*/ 289 h 353"/>
                <a:gd name="T34" fmla="*/ 64 w 353"/>
                <a:gd name="T35" fmla="*/ 289 h 353"/>
                <a:gd name="T36" fmla="*/ 64 w 353"/>
                <a:gd name="T37" fmla="*/ 320 h 353"/>
                <a:gd name="T38" fmla="*/ 33 w 353"/>
                <a:gd name="T39" fmla="*/ 320 h 353"/>
                <a:gd name="T40" fmla="*/ 33 w 353"/>
                <a:gd name="T41" fmla="*/ 289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80" y="336"/>
                  </a:moveTo>
                  <a:cubicBezTo>
                    <a:pt x="95" y="320"/>
                    <a:pt x="97" y="295"/>
                    <a:pt x="83" y="278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95" y="96"/>
                    <a:pt x="320" y="95"/>
                    <a:pt x="336" y="79"/>
                  </a:cubicBezTo>
                  <a:cubicBezTo>
                    <a:pt x="353" y="62"/>
                    <a:pt x="353" y="34"/>
                    <a:pt x="336" y="17"/>
                  </a:cubicBezTo>
                  <a:cubicBezTo>
                    <a:pt x="319" y="0"/>
                    <a:pt x="291" y="0"/>
                    <a:pt x="273" y="17"/>
                  </a:cubicBezTo>
                  <a:cubicBezTo>
                    <a:pt x="258" y="33"/>
                    <a:pt x="257" y="58"/>
                    <a:pt x="270" y="75"/>
                  </a:cubicBezTo>
                  <a:cubicBezTo>
                    <a:pt x="75" y="270"/>
                    <a:pt x="75" y="270"/>
                    <a:pt x="75" y="270"/>
                  </a:cubicBezTo>
                  <a:cubicBezTo>
                    <a:pt x="58" y="256"/>
                    <a:pt x="33" y="257"/>
                    <a:pt x="17" y="273"/>
                  </a:cubicBezTo>
                  <a:cubicBezTo>
                    <a:pt x="0" y="290"/>
                    <a:pt x="0" y="318"/>
                    <a:pt x="17" y="336"/>
                  </a:cubicBezTo>
                  <a:cubicBezTo>
                    <a:pt x="34" y="353"/>
                    <a:pt x="62" y="353"/>
                    <a:pt x="80" y="336"/>
                  </a:cubicBezTo>
                  <a:close/>
                  <a:moveTo>
                    <a:pt x="289" y="33"/>
                  </a:moveTo>
                  <a:cubicBezTo>
                    <a:pt x="298" y="25"/>
                    <a:pt x="311" y="25"/>
                    <a:pt x="320" y="33"/>
                  </a:cubicBezTo>
                  <a:cubicBezTo>
                    <a:pt x="328" y="41"/>
                    <a:pt x="328" y="55"/>
                    <a:pt x="320" y="63"/>
                  </a:cubicBezTo>
                  <a:cubicBezTo>
                    <a:pt x="311" y="72"/>
                    <a:pt x="298" y="72"/>
                    <a:pt x="289" y="63"/>
                  </a:cubicBezTo>
                  <a:cubicBezTo>
                    <a:pt x="281" y="55"/>
                    <a:pt x="281" y="41"/>
                    <a:pt x="289" y="33"/>
                  </a:cubicBezTo>
                  <a:close/>
                  <a:moveTo>
                    <a:pt x="33" y="289"/>
                  </a:moveTo>
                  <a:cubicBezTo>
                    <a:pt x="42" y="281"/>
                    <a:pt x="55" y="281"/>
                    <a:pt x="64" y="289"/>
                  </a:cubicBezTo>
                  <a:cubicBezTo>
                    <a:pt x="72" y="298"/>
                    <a:pt x="72" y="311"/>
                    <a:pt x="64" y="320"/>
                  </a:cubicBezTo>
                  <a:cubicBezTo>
                    <a:pt x="55" y="328"/>
                    <a:pt x="42" y="328"/>
                    <a:pt x="33" y="320"/>
                  </a:cubicBezTo>
                  <a:cubicBezTo>
                    <a:pt x="25" y="311"/>
                    <a:pt x="25" y="298"/>
                    <a:pt x="33" y="2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12"/>
            <p:cNvSpPr>
              <a:spLocks noEditPoints="1"/>
            </p:cNvSpPr>
            <p:nvPr/>
          </p:nvSpPr>
          <p:spPr bwMode="auto">
            <a:xfrm rot="13500000" flipH="1" flipV="1">
              <a:off x="19260535" y="25744995"/>
              <a:ext cx="2166009" cy="2276417"/>
            </a:xfrm>
            <a:custGeom>
              <a:avLst/>
              <a:gdLst>
                <a:gd name="T0" fmla="*/ 206 w 1076"/>
                <a:gd name="T1" fmla="*/ 1114 h 1131"/>
                <a:gd name="T2" fmla="*/ 268 w 1076"/>
                <a:gd name="T3" fmla="*/ 1114 h 1131"/>
                <a:gd name="T4" fmla="*/ 268 w 1076"/>
                <a:gd name="T5" fmla="*/ 1051 h 1131"/>
                <a:gd name="T6" fmla="*/ 206 w 1076"/>
                <a:gd name="T7" fmla="*/ 1051 h 1131"/>
                <a:gd name="T8" fmla="*/ 16 w 1076"/>
                <a:gd name="T9" fmla="*/ 861 h 1131"/>
                <a:gd name="T10" fmla="*/ 861 w 1076"/>
                <a:gd name="T11" fmla="*/ 16 h 1131"/>
                <a:gd name="T12" fmla="*/ 993 w 1076"/>
                <a:gd name="T13" fmla="*/ 148 h 1131"/>
                <a:gd name="T14" fmla="*/ 996 w 1076"/>
                <a:gd name="T15" fmla="*/ 206 h 1131"/>
                <a:gd name="T16" fmla="*/ 1058 w 1076"/>
                <a:gd name="T17" fmla="*/ 206 h 1131"/>
                <a:gd name="T18" fmla="*/ 1058 w 1076"/>
                <a:gd name="T19" fmla="*/ 144 h 1131"/>
                <a:gd name="T20" fmla="*/ 1001 w 1076"/>
                <a:gd name="T21" fmla="*/ 140 h 1131"/>
                <a:gd name="T22" fmla="*/ 861 w 1076"/>
                <a:gd name="T23" fmla="*/ 0 h 1131"/>
                <a:gd name="T24" fmla="*/ 0 w 1076"/>
                <a:gd name="T25" fmla="*/ 861 h 1131"/>
                <a:gd name="T26" fmla="*/ 199 w 1076"/>
                <a:gd name="T27" fmla="*/ 1060 h 1131"/>
                <a:gd name="T28" fmla="*/ 206 w 1076"/>
                <a:gd name="T29" fmla="*/ 1114 h 1131"/>
                <a:gd name="T30" fmla="*/ 1042 w 1076"/>
                <a:gd name="T31" fmla="*/ 160 h 1131"/>
                <a:gd name="T32" fmla="*/ 1042 w 1076"/>
                <a:gd name="T33" fmla="*/ 190 h 1131"/>
                <a:gd name="T34" fmla="*/ 1012 w 1076"/>
                <a:gd name="T35" fmla="*/ 190 h 1131"/>
                <a:gd name="T36" fmla="*/ 1012 w 1076"/>
                <a:gd name="T37" fmla="*/ 160 h 1131"/>
                <a:gd name="T38" fmla="*/ 1042 w 1076"/>
                <a:gd name="T39" fmla="*/ 160 h 1131"/>
                <a:gd name="T40" fmla="*/ 222 w 1076"/>
                <a:gd name="T41" fmla="*/ 1068 h 1131"/>
                <a:gd name="T42" fmla="*/ 252 w 1076"/>
                <a:gd name="T43" fmla="*/ 1068 h 1131"/>
                <a:gd name="T44" fmla="*/ 252 w 1076"/>
                <a:gd name="T45" fmla="*/ 1098 h 1131"/>
                <a:gd name="T46" fmla="*/ 222 w 1076"/>
                <a:gd name="T47" fmla="*/ 1098 h 1131"/>
                <a:gd name="T48" fmla="*/ 222 w 1076"/>
                <a:gd name="T49" fmla="*/ 1068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6" h="1131">
                  <a:moveTo>
                    <a:pt x="206" y="1114"/>
                  </a:moveTo>
                  <a:cubicBezTo>
                    <a:pt x="223" y="1131"/>
                    <a:pt x="251" y="1131"/>
                    <a:pt x="268" y="1114"/>
                  </a:cubicBezTo>
                  <a:cubicBezTo>
                    <a:pt x="285" y="1097"/>
                    <a:pt x="285" y="1069"/>
                    <a:pt x="268" y="1051"/>
                  </a:cubicBezTo>
                  <a:cubicBezTo>
                    <a:pt x="251" y="1035"/>
                    <a:pt x="224" y="1034"/>
                    <a:pt x="206" y="1051"/>
                  </a:cubicBezTo>
                  <a:cubicBezTo>
                    <a:pt x="16" y="861"/>
                    <a:pt x="16" y="861"/>
                    <a:pt x="16" y="861"/>
                  </a:cubicBezTo>
                  <a:cubicBezTo>
                    <a:pt x="861" y="16"/>
                    <a:pt x="861" y="16"/>
                    <a:pt x="861" y="16"/>
                  </a:cubicBezTo>
                  <a:cubicBezTo>
                    <a:pt x="993" y="148"/>
                    <a:pt x="993" y="148"/>
                    <a:pt x="993" y="148"/>
                  </a:cubicBezTo>
                  <a:cubicBezTo>
                    <a:pt x="979" y="165"/>
                    <a:pt x="980" y="190"/>
                    <a:pt x="996" y="206"/>
                  </a:cubicBezTo>
                  <a:cubicBezTo>
                    <a:pt x="1013" y="223"/>
                    <a:pt x="1041" y="223"/>
                    <a:pt x="1058" y="206"/>
                  </a:cubicBezTo>
                  <a:cubicBezTo>
                    <a:pt x="1076" y="189"/>
                    <a:pt x="1076" y="161"/>
                    <a:pt x="1058" y="144"/>
                  </a:cubicBezTo>
                  <a:cubicBezTo>
                    <a:pt x="1043" y="128"/>
                    <a:pt x="1018" y="127"/>
                    <a:pt x="1001" y="140"/>
                  </a:cubicBezTo>
                  <a:cubicBezTo>
                    <a:pt x="861" y="0"/>
                    <a:pt x="861" y="0"/>
                    <a:pt x="861" y="0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199" y="1060"/>
                    <a:pt x="199" y="1060"/>
                    <a:pt x="199" y="1060"/>
                  </a:cubicBezTo>
                  <a:cubicBezTo>
                    <a:pt x="189" y="1077"/>
                    <a:pt x="191" y="1099"/>
                    <a:pt x="206" y="1114"/>
                  </a:cubicBezTo>
                  <a:close/>
                  <a:moveTo>
                    <a:pt x="1042" y="160"/>
                  </a:moveTo>
                  <a:cubicBezTo>
                    <a:pt x="1051" y="168"/>
                    <a:pt x="1051" y="182"/>
                    <a:pt x="1042" y="190"/>
                  </a:cubicBezTo>
                  <a:cubicBezTo>
                    <a:pt x="1034" y="199"/>
                    <a:pt x="1020" y="199"/>
                    <a:pt x="1012" y="190"/>
                  </a:cubicBezTo>
                  <a:cubicBezTo>
                    <a:pt x="1004" y="182"/>
                    <a:pt x="1004" y="168"/>
                    <a:pt x="1012" y="160"/>
                  </a:cubicBezTo>
                  <a:cubicBezTo>
                    <a:pt x="1020" y="152"/>
                    <a:pt x="1034" y="152"/>
                    <a:pt x="1042" y="160"/>
                  </a:cubicBezTo>
                  <a:close/>
                  <a:moveTo>
                    <a:pt x="222" y="1068"/>
                  </a:moveTo>
                  <a:cubicBezTo>
                    <a:pt x="230" y="1059"/>
                    <a:pt x="244" y="1059"/>
                    <a:pt x="252" y="1068"/>
                  </a:cubicBezTo>
                  <a:cubicBezTo>
                    <a:pt x="261" y="1076"/>
                    <a:pt x="261" y="1089"/>
                    <a:pt x="252" y="1098"/>
                  </a:cubicBezTo>
                  <a:cubicBezTo>
                    <a:pt x="244" y="1106"/>
                    <a:pt x="230" y="1106"/>
                    <a:pt x="222" y="1098"/>
                  </a:cubicBezTo>
                  <a:cubicBezTo>
                    <a:pt x="214" y="1089"/>
                    <a:pt x="214" y="1076"/>
                    <a:pt x="222" y="10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50" name="Freeform 13"/>
            <p:cNvSpPr>
              <a:spLocks noEditPoints="1"/>
            </p:cNvSpPr>
            <p:nvPr/>
          </p:nvSpPr>
          <p:spPr bwMode="auto">
            <a:xfrm rot="13500000" flipH="1" flipV="1">
              <a:off x="19469883" y="26460412"/>
              <a:ext cx="1322892" cy="2218202"/>
            </a:xfrm>
            <a:custGeom>
              <a:avLst/>
              <a:gdLst>
                <a:gd name="T0" fmla="*/ 79 w 657"/>
                <a:gd name="T1" fmla="*/ 1085 h 1102"/>
                <a:gd name="T2" fmla="*/ 79 w 657"/>
                <a:gd name="T3" fmla="*/ 1022 h 1102"/>
                <a:gd name="T4" fmla="*/ 50 w 657"/>
                <a:gd name="T5" fmla="*/ 1010 h 1102"/>
                <a:gd name="T6" fmla="*/ 50 w 657"/>
                <a:gd name="T7" fmla="*/ 609 h 1102"/>
                <a:gd name="T8" fmla="*/ 579 w 657"/>
                <a:gd name="T9" fmla="*/ 81 h 1102"/>
                <a:gd name="T10" fmla="*/ 640 w 657"/>
                <a:gd name="T11" fmla="*/ 79 h 1102"/>
                <a:gd name="T12" fmla="*/ 640 w 657"/>
                <a:gd name="T13" fmla="*/ 17 h 1102"/>
                <a:gd name="T14" fmla="*/ 577 w 657"/>
                <a:gd name="T15" fmla="*/ 17 h 1102"/>
                <a:gd name="T16" fmla="*/ 572 w 657"/>
                <a:gd name="T17" fmla="*/ 72 h 1102"/>
                <a:gd name="T18" fmla="*/ 39 w 657"/>
                <a:gd name="T19" fmla="*/ 605 h 1102"/>
                <a:gd name="T20" fmla="*/ 39 w 657"/>
                <a:gd name="T21" fmla="*/ 1010 h 1102"/>
                <a:gd name="T22" fmla="*/ 17 w 657"/>
                <a:gd name="T23" fmla="*/ 1022 h 1102"/>
                <a:gd name="T24" fmla="*/ 17 w 657"/>
                <a:gd name="T25" fmla="*/ 1085 h 1102"/>
                <a:gd name="T26" fmla="*/ 79 w 657"/>
                <a:gd name="T27" fmla="*/ 1085 h 1102"/>
                <a:gd name="T28" fmla="*/ 593 w 657"/>
                <a:gd name="T29" fmla="*/ 33 h 1102"/>
                <a:gd name="T30" fmla="*/ 624 w 657"/>
                <a:gd name="T31" fmla="*/ 33 h 1102"/>
                <a:gd name="T32" fmla="*/ 624 w 657"/>
                <a:gd name="T33" fmla="*/ 63 h 1102"/>
                <a:gd name="T34" fmla="*/ 593 w 657"/>
                <a:gd name="T35" fmla="*/ 63 h 1102"/>
                <a:gd name="T36" fmla="*/ 593 w 657"/>
                <a:gd name="T37" fmla="*/ 33 h 1102"/>
                <a:gd name="T38" fmla="*/ 33 w 657"/>
                <a:gd name="T39" fmla="*/ 1038 h 1102"/>
                <a:gd name="T40" fmla="*/ 63 w 657"/>
                <a:gd name="T41" fmla="*/ 1038 h 1102"/>
                <a:gd name="T42" fmla="*/ 63 w 657"/>
                <a:gd name="T43" fmla="*/ 1069 h 1102"/>
                <a:gd name="T44" fmla="*/ 33 w 657"/>
                <a:gd name="T45" fmla="*/ 1069 h 1102"/>
                <a:gd name="T46" fmla="*/ 33 w 657"/>
                <a:gd name="T47" fmla="*/ 103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7" h="1102">
                  <a:moveTo>
                    <a:pt x="79" y="1085"/>
                  </a:moveTo>
                  <a:cubicBezTo>
                    <a:pt x="96" y="1067"/>
                    <a:pt x="96" y="1039"/>
                    <a:pt x="79" y="1022"/>
                  </a:cubicBezTo>
                  <a:cubicBezTo>
                    <a:pt x="71" y="1014"/>
                    <a:pt x="61" y="1010"/>
                    <a:pt x="50" y="1010"/>
                  </a:cubicBezTo>
                  <a:cubicBezTo>
                    <a:pt x="50" y="609"/>
                    <a:pt x="50" y="609"/>
                    <a:pt x="50" y="609"/>
                  </a:cubicBezTo>
                  <a:cubicBezTo>
                    <a:pt x="579" y="81"/>
                    <a:pt x="579" y="81"/>
                    <a:pt x="579" y="81"/>
                  </a:cubicBezTo>
                  <a:cubicBezTo>
                    <a:pt x="596" y="96"/>
                    <a:pt x="623" y="96"/>
                    <a:pt x="640" y="79"/>
                  </a:cubicBezTo>
                  <a:cubicBezTo>
                    <a:pt x="657" y="62"/>
                    <a:pt x="657" y="34"/>
                    <a:pt x="640" y="17"/>
                  </a:cubicBezTo>
                  <a:cubicBezTo>
                    <a:pt x="622" y="0"/>
                    <a:pt x="595" y="0"/>
                    <a:pt x="577" y="17"/>
                  </a:cubicBezTo>
                  <a:cubicBezTo>
                    <a:pt x="562" y="32"/>
                    <a:pt x="560" y="55"/>
                    <a:pt x="572" y="72"/>
                  </a:cubicBezTo>
                  <a:cubicBezTo>
                    <a:pt x="39" y="605"/>
                    <a:pt x="39" y="605"/>
                    <a:pt x="39" y="605"/>
                  </a:cubicBezTo>
                  <a:cubicBezTo>
                    <a:pt x="39" y="1010"/>
                    <a:pt x="39" y="1010"/>
                    <a:pt x="39" y="1010"/>
                  </a:cubicBezTo>
                  <a:cubicBezTo>
                    <a:pt x="31" y="1012"/>
                    <a:pt x="23" y="1016"/>
                    <a:pt x="17" y="1022"/>
                  </a:cubicBezTo>
                  <a:cubicBezTo>
                    <a:pt x="0" y="1039"/>
                    <a:pt x="0" y="1067"/>
                    <a:pt x="17" y="1085"/>
                  </a:cubicBezTo>
                  <a:cubicBezTo>
                    <a:pt x="34" y="1102"/>
                    <a:pt x="62" y="1102"/>
                    <a:pt x="79" y="1085"/>
                  </a:cubicBezTo>
                  <a:close/>
                  <a:moveTo>
                    <a:pt x="593" y="33"/>
                  </a:moveTo>
                  <a:cubicBezTo>
                    <a:pt x="602" y="24"/>
                    <a:pt x="615" y="24"/>
                    <a:pt x="624" y="33"/>
                  </a:cubicBezTo>
                  <a:cubicBezTo>
                    <a:pt x="632" y="41"/>
                    <a:pt x="632" y="55"/>
                    <a:pt x="624" y="63"/>
                  </a:cubicBezTo>
                  <a:cubicBezTo>
                    <a:pt x="615" y="71"/>
                    <a:pt x="602" y="71"/>
                    <a:pt x="593" y="63"/>
                  </a:cubicBezTo>
                  <a:cubicBezTo>
                    <a:pt x="585" y="55"/>
                    <a:pt x="585" y="41"/>
                    <a:pt x="593" y="33"/>
                  </a:cubicBezTo>
                  <a:close/>
                  <a:moveTo>
                    <a:pt x="33" y="1038"/>
                  </a:moveTo>
                  <a:cubicBezTo>
                    <a:pt x="41" y="1030"/>
                    <a:pt x="55" y="1030"/>
                    <a:pt x="63" y="1038"/>
                  </a:cubicBezTo>
                  <a:cubicBezTo>
                    <a:pt x="71" y="1047"/>
                    <a:pt x="71" y="1060"/>
                    <a:pt x="63" y="1069"/>
                  </a:cubicBezTo>
                  <a:cubicBezTo>
                    <a:pt x="55" y="1077"/>
                    <a:pt x="41" y="1077"/>
                    <a:pt x="33" y="1069"/>
                  </a:cubicBezTo>
                  <a:cubicBezTo>
                    <a:pt x="24" y="1060"/>
                    <a:pt x="24" y="1047"/>
                    <a:pt x="33" y="10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14"/>
            <p:cNvSpPr>
              <a:spLocks noEditPoints="1"/>
            </p:cNvSpPr>
            <p:nvPr/>
          </p:nvSpPr>
          <p:spPr bwMode="auto">
            <a:xfrm rot="13500000" flipH="1" flipV="1">
              <a:off x="19564987" y="26644497"/>
              <a:ext cx="1322892" cy="2250321"/>
            </a:xfrm>
            <a:custGeom>
              <a:avLst/>
              <a:gdLst>
                <a:gd name="T0" fmla="*/ 79 w 657"/>
                <a:gd name="T1" fmla="*/ 1101 h 1118"/>
                <a:gd name="T2" fmla="*/ 79 w 657"/>
                <a:gd name="T3" fmla="*/ 1039 h 1118"/>
                <a:gd name="T4" fmla="*/ 51 w 657"/>
                <a:gd name="T5" fmla="*/ 1026 h 1118"/>
                <a:gd name="T6" fmla="*/ 51 w 657"/>
                <a:gd name="T7" fmla="*/ 620 h 1118"/>
                <a:gd name="T8" fmla="*/ 585 w 657"/>
                <a:gd name="T9" fmla="*/ 86 h 1118"/>
                <a:gd name="T10" fmla="*/ 640 w 657"/>
                <a:gd name="T11" fmla="*/ 80 h 1118"/>
                <a:gd name="T12" fmla="*/ 640 w 657"/>
                <a:gd name="T13" fmla="*/ 17 h 1118"/>
                <a:gd name="T14" fmla="*/ 577 w 657"/>
                <a:gd name="T15" fmla="*/ 17 h 1118"/>
                <a:gd name="T16" fmla="*/ 577 w 657"/>
                <a:gd name="T17" fmla="*/ 78 h 1118"/>
                <a:gd name="T18" fmla="*/ 39 w 657"/>
                <a:gd name="T19" fmla="*/ 616 h 1118"/>
                <a:gd name="T20" fmla="*/ 39 w 657"/>
                <a:gd name="T21" fmla="*/ 1027 h 1118"/>
                <a:gd name="T22" fmla="*/ 17 w 657"/>
                <a:gd name="T23" fmla="*/ 1039 h 1118"/>
                <a:gd name="T24" fmla="*/ 17 w 657"/>
                <a:gd name="T25" fmla="*/ 1101 h 1118"/>
                <a:gd name="T26" fmla="*/ 79 w 657"/>
                <a:gd name="T27" fmla="*/ 1101 h 1118"/>
                <a:gd name="T28" fmla="*/ 593 w 657"/>
                <a:gd name="T29" fmla="*/ 33 h 1118"/>
                <a:gd name="T30" fmla="*/ 624 w 657"/>
                <a:gd name="T31" fmla="*/ 33 h 1118"/>
                <a:gd name="T32" fmla="*/ 624 w 657"/>
                <a:gd name="T33" fmla="*/ 63 h 1118"/>
                <a:gd name="T34" fmla="*/ 593 w 657"/>
                <a:gd name="T35" fmla="*/ 63 h 1118"/>
                <a:gd name="T36" fmla="*/ 593 w 657"/>
                <a:gd name="T37" fmla="*/ 33 h 1118"/>
                <a:gd name="T38" fmla="*/ 33 w 657"/>
                <a:gd name="T39" fmla="*/ 1055 h 1118"/>
                <a:gd name="T40" fmla="*/ 63 w 657"/>
                <a:gd name="T41" fmla="*/ 1055 h 1118"/>
                <a:gd name="T42" fmla="*/ 63 w 657"/>
                <a:gd name="T43" fmla="*/ 1085 h 1118"/>
                <a:gd name="T44" fmla="*/ 33 w 657"/>
                <a:gd name="T45" fmla="*/ 1085 h 1118"/>
                <a:gd name="T46" fmla="*/ 33 w 657"/>
                <a:gd name="T47" fmla="*/ 1055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7" h="1118">
                  <a:moveTo>
                    <a:pt x="79" y="1101"/>
                  </a:moveTo>
                  <a:cubicBezTo>
                    <a:pt x="96" y="1084"/>
                    <a:pt x="96" y="1056"/>
                    <a:pt x="79" y="1039"/>
                  </a:cubicBezTo>
                  <a:cubicBezTo>
                    <a:pt x="71" y="1031"/>
                    <a:pt x="61" y="1026"/>
                    <a:pt x="51" y="1026"/>
                  </a:cubicBezTo>
                  <a:cubicBezTo>
                    <a:pt x="51" y="620"/>
                    <a:pt x="51" y="620"/>
                    <a:pt x="51" y="620"/>
                  </a:cubicBezTo>
                  <a:cubicBezTo>
                    <a:pt x="585" y="86"/>
                    <a:pt x="585" y="86"/>
                    <a:pt x="585" y="86"/>
                  </a:cubicBezTo>
                  <a:cubicBezTo>
                    <a:pt x="602" y="96"/>
                    <a:pt x="625" y="94"/>
                    <a:pt x="640" y="80"/>
                  </a:cubicBezTo>
                  <a:cubicBezTo>
                    <a:pt x="657" y="62"/>
                    <a:pt x="657" y="34"/>
                    <a:pt x="640" y="17"/>
                  </a:cubicBezTo>
                  <a:cubicBezTo>
                    <a:pt x="623" y="0"/>
                    <a:pt x="595" y="0"/>
                    <a:pt x="577" y="17"/>
                  </a:cubicBezTo>
                  <a:cubicBezTo>
                    <a:pt x="561" y="34"/>
                    <a:pt x="560" y="61"/>
                    <a:pt x="577" y="78"/>
                  </a:cubicBezTo>
                  <a:cubicBezTo>
                    <a:pt x="39" y="616"/>
                    <a:pt x="39" y="616"/>
                    <a:pt x="39" y="616"/>
                  </a:cubicBezTo>
                  <a:cubicBezTo>
                    <a:pt x="39" y="1027"/>
                    <a:pt x="39" y="1027"/>
                    <a:pt x="39" y="1027"/>
                  </a:cubicBezTo>
                  <a:cubicBezTo>
                    <a:pt x="31" y="1028"/>
                    <a:pt x="23" y="1032"/>
                    <a:pt x="17" y="1039"/>
                  </a:cubicBezTo>
                  <a:cubicBezTo>
                    <a:pt x="0" y="1056"/>
                    <a:pt x="0" y="1084"/>
                    <a:pt x="17" y="1101"/>
                  </a:cubicBezTo>
                  <a:cubicBezTo>
                    <a:pt x="34" y="1118"/>
                    <a:pt x="62" y="1118"/>
                    <a:pt x="79" y="1101"/>
                  </a:cubicBezTo>
                  <a:close/>
                  <a:moveTo>
                    <a:pt x="593" y="33"/>
                  </a:moveTo>
                  <a:cubicBezTo>
                    <a:pt x="602" y="25"/>
                    <a:pt x="615" y="25"/>
                    <a:pt x="624" y="33"/>
                  </a:cubicBezTo>
                  <a:cubicBezTo>
                    <a:pt x="632" y="42"/>
                    <a:pt x="632" y="55"/>
                    <a:pt x="624" y="63"/>
                  </a:cubicBezTo>
                  <a:cubicBezTo>
                    <a:pt x="615" y="72"/>
                    <a:pt x="602" y="72"/>
                    <a:pt x="593" y="63"/>
                  </a:cubicBezTo>
                  <a:cubicBezTo>
                    <a:pt x="585" y="55"/>
                    <a:pt x="585" y="42"/>
                    <a:pt x="593" y="33"/>
                  </a:cubicBezTo>
                  <a:close/>
                  <a:moveTo>
                    <a:pt x="33" y="1055"/>
                  </a:moveTo>
                  <a:cubicBezTo>
                    <a:pt x="41" y="1046"/>
                    <a:pt x="55" y="1046"/>
                    <a:pt x="63" y="1055"/>
                  </a:cubicBezTo>
                  <a:cubicBezTo>
                    <a:pt x="72" y="1063"/>
                    <a:pt x="72" y="1077"/>
                    <a:pt x="63" y="1085"/>
                  </a:cubicBezTo>
                  <a:cubicBezTo>
                    <a:pt x="55" y="1093"/>
                    <a:pt x="41" y="1093"/>
                    <a:pt x="33" y="1085"/>
                  </a:cubicBezTo>
                  <a:cubicBezTo>
                    <a:pt x="24" y="1077"/>
                    <a:pt x="24" y="1063"/>
                    <a:pt x="33" y="10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52" name="Freeform 15"/>
            <p:cNvSpPr>
              <a:spLocks noEditPoints="1"/>
            </p:cNvSpPr>
            <p:nvPr/>
          </p:nvSpPr>
          <p:spPr bwMode="auto">
            <a:xfrm rot="13500000" flipH="1" flipV="1">
              <a:off x="19327077" y="26717752"/>
              <a:ext cx="194721" cy="1061927"/>
            </a:xfrm>
            <a:custGeom>
              <a:avLst/>
              <a:gdLst>
                <a:gd name="T0" fmla="*/ 80 w 97"/>
                <a:gd name="T1" fmla="*/ 510 h 528"/>
                <a:gd name="T2" fmla="*/ 80 w 97"/>
                <a:gd name="T3" fmla="*/ 448 h 528"/>
                <a:gd name="T4" fmla="*/ 47 w 97"/>
                <a:gd name="T5" fmla="*/ 435 h 528"/>
                <a:gd name="T6" fmla="*/ 47 w 97"/>
                <a:gd name="T7" fmla="*/ 92 h 528"/>
                <a:gd name="T8" fmla="*/ 80 w 97"/>
                <a:gd name="T9" fmla="*/ 80 h 528"/>
                <a:gd name="T10" fmla="*/ 80 w 97"/>
                <a:gd name="T11" fmla="*/ 17 h 528"/>
                <a:gd name="T12" fmla="*/ 18 w 97"/>
                <a:gd name="T13" fmla="*/ 17 h 528"/>
                <a:gd name="T14" fmla="*/ 18 w 97"/>
                <a:gd name="T15" fmla="*/ 80 h 528"/>
                <a:gd name="T16" fmla="*/ 36 w 97"/>
                <a:gd name="T17" fmla="*/ 90 h 528"/>
                <a:gd name="T18" fmla="*/ 36 w 97"/>
                <a:gd name="T19" fmla="*/ 437 h 528"/>
                <a:gd name="T20" fmla="*/ 18 w 97"/>
                <a:gd name="T21" fmla="*/ 448 h 528"/>
                <a:gd name="T22" fmla="*/ 18 w 97"/>
                <a:gd name="T23" fmla="*/ 510 h 528"/>
                <a:gd name="T24" fmla="*/ 80 w 97"/>
                <a:gd name="T25" fmla="*/ 510 h 528"/>
                <a:gd name="T26" fmla="*/ 34 w 97"/>
                <a:gd name="T27" fmla="*/ 33 h 528"/>
                <a:gd name="T28" fmla="*/ 64 w 97"/>
                <a:gd name="T29" fmla="*/ 33 h 528"/>
                <a:gd name="T30" fmla="*/ 64 w 97"/>
                <a:gd name="T31" fmla="*/ 64 h 528"/>
                <a:gd name="T32" fmla="*/ 34 w 97"/>
                <a:gd name="T33" fmla="*/ 64 h 528"/>
                <a:gd name="T34" fmla="*/ 34 w 97"/>
                <a:gd name="T35" fmla="*/ 33 h 528"/>
                <a:gd name="T36" fmla="*/ 34 w 97"/>
                <a:gd name="T37" fmla="*/ 464 h 528"/>
                <a:gd name="T38" fmla="*/ 64 w 97"/>
                <a:gd name="T39" fmla="*/ 464 h 528"/>
                <a:gd name="T40" fmla="*/ 64 w 97"/>
                <a:gd name="T41" fmla="*/ 494 h 528"/>
                <a:gd name="T42" fmla="*/ 34 w 97"/>
                <a:gd name="T43" fmla="*/ 494 h 528"/>
                <a:gd name="T44" fmla="*/ 34 w 97"/>
                <a:gd name="T45" fmla="*/ 46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" h="528">
                  <a:moveTo>
                    <a:pt x="80" y="510"/>
                  </a:moveTo>
                  <a:cubicBezTo>
                    <a:pt x="97" y="493"/>
                    <a:pt x="97" y="465"/>
                    <a:pt x="80" y="448"/>
                  </a:cubicBezTo>
                  <a:cubicBezTo>
                    <a:pt x="71" y="439"/>
                    <a:pt x="59" y="435"/>
                    <a:pt x="47" y="435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59" y="93"/>
                    <a:pt x="71" y="89"/>
                    <a:pt x="80" y="80"/>
                  </a:cubicBezTo>
                  <a:cubicBezTo>
                    <a:pt x="97" y="62"/>
                    <a:pt x="97" y="34"/>
                    <a:pt x="80" y="17"/>
                  </a:cubicBezTo>
                  <a:cubicBezTo>
                    <a:pt x="63" y="0"/>
                    <a:pt x="35" y="0"/>
                    <a:pt x="18" y="17"/>
                  </a:cubicBezTo>
                  <a:cubicBezTo>
                    <a:pt x="0" y="34"/>
                    <a:pt x="0" y="62"/>
                    <a:pt x="18" y="80"/>
                  </a:cubicBezTo>
                  <a:cubicBezTo>
                    <a:pt x="23" y="85"/>
                    <a:pt x="29" y="88"/>
                    <a:pt x="36" y="90"/>
                  </a:cubicBezTo>
                  <a:cubicBezTo>
                    <a:pt x="36" y="437"/>
                    <a:pt x="36" y="437"/>
                    <a:pt x="36" y="437"/>
                  </a:cubicBezTo>
                  <a:cubicBezTo>
                    <a:pt x="29" y="439"/>
                    <a:pt x="23" y="443"/>
                    <a:pt x="18" y="448"/>
                  </a:cubicBezTo>
                  <a:cubicBezTo>
                    <a:pt x="0" y="465"/>
                    <a:pt x="0" y="493"/>
                    <a:pt x="18" y="510"/>
                  </a:cubicBezTo>
                  <a:cubicBezTo>
                    <a:pt x="35" y="528"/>
                    <a:pt x="63" y="528"/>
                    <a:pt x="80" y="510"/>
                  </a:cubicBezTo>
                  <a:close/>
                  <a:moveTo>
                    <a:pt x="34" y="33"/>
                  </a:moveTo>
                  <a:cubicBezTo>
                    <a:pt x="42" y="25"/>
                    <a:pt x="56" y="25"/>
                    <a:pt x="64" y="33"/>
                  </a:cubicBezTo>
                  <a:cubicBezTo>
                    <a:pt x="72" y="42"/>
                    <a:pt x="72" y="55"/>
                    <a:pt x="64" y="64"/>
                  </a:cubicBezTo>
                  <a:cubicBezTo>
                    <a:pt x="56" y="72"/>
                    <a:pt x="42" y="72"/>
                    <a:pt x="34" y="64"/>
                  </a:cubicBezTo>
                  <a:cubicBezTo>
                    <a:pt x="25" y="55"/>
                    <a:pt x="25" y="42"/>
                    <a:pt x="34" y="33"/>
                  </a:cubicBezTo>
                  <a:close/>
                  <a:moveTo>
                    <a:pt x="34" y="464"/>
                  </a:moveTo>
                  <a:cubicBezTo>
                    <a:pt x="42" y="456"/>
                    <a:pt x="56" y="456"/>
                    <a:pt x="64" y="464"/>
                  </a:cubicBezTo>
                  <a:cubicBezTo>
                    <a:pt x="72" y="472"/>
                    <a:pt x="72" y="486"/>
                    <a:pt x="64" y="494"/>
                  </a:cubicBezTo>
                  <a:cubicBezTo>
                    <a:pt x="56" y="503"/>
                    <a:pt x="42" y="503"/>
                    <a:pt x="34" y="494"/>
                  </a:cubicBezTo>
                  <a:cubicBezTo>
                    <a:pt x="25" y="486"/>
                    <a:pt x="25" y="472"/>
                    <a:pt x="34" y="4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16"/>
            <p:cNvSpPr>
              <a:spLocks noEditPoints="1"/>
            </p:cNvSpPr>
            <p:nvPr/>
          </p:nvSpPr>
          <p:spPr bwMode="auto">
            <a:xfrm rot="13500000" flipH="1" flipV="1">
              <a:off x="17172211" y="27211853"/>
              <a:ext cx="1348988" cy="1346981"/>
            </a:xfrm>
            <a:custGeom>
              <a:avLst/>
              <a:gdLst>
                <a:gd name="T0" fmla="*/ 80 w 671"/>
                <a:gd name="T1" fmla="*/ 653 h 670"/>
                <a:gd name="T2" fmla="*/ 83 w 671"/>
                <a:gd name="T3" fmla="*/ 595 h 670"/>
                <a:gd name="T4" fmla="*/ 596 w 671"/>
                <a:gd name="T5" fmla="*/ 83 h 670"/>
                <a:gd name="T6" fmla="*/ 654 w 671"/>
                <a:gd name="T7" fmla="*/ 79 h 670"/>
                <a:gd name="T8" fmla="*/ 654 w 671"/>
                <a:gd name="T9" fmla="*/ 17 h 670"/>
                <a:gd name="T10" fmla="*/ 591 w 671"/>
                <a:gd name="T11" fmla="*/ 17 h 670"/>
                <a:gd name="T12" fmla="*/ 588 w 671"/>
                <a:gd name="T13" fmla="*/ 75 h 670"/>
                <a:gd name="T14" fmla="*/ 75 w 671"/>
                <a:gd name="T15" fmla="*/ 587 h 670"/>
                <a:gd name="T16" fmla="*/ 17 w 671"/>
                <a:gd name="T17" fmla="*/ 591 h 670"/>
                <a:gd name="T18" fmla="*/ 17 w 671"/>
                <a:gd name="T19" fmla="*/ 653 h 670"/>
                <a:gd name="T20" fmla="*/ 80 w 671"/>
                <a:gd name="T21" fmla="*/ 653 h 670"/>
                <a:gd name="T22" fmla="*/ 607 w 671"/>
                <a:gd name="T23" fmla="*/ 33 h 670"/>
                <a:gd name="T24" fmla="*/ 638 w 671"/>
                <a:gd name="T25" fmla="*/ 33 h 670"/>
                <a:gd name="T26" fmla="*/ 638 w 671"/>
                <a:gd name="T27" fmla="*/ 63 h 670"/>
                <a:gd name="T28" fmla="*/ 607 w 671"/>
                <a:gd name="T29" fmla="*/ 63 h 670"/>
                <a:gd name="T30" fmla="*/ 607 w 671"/>
                <a:gd name="T31" fmla="*/ 33 h 670"/>
                <a:gd name="T32" fmla="*/ 33 w 671"/>
                <a:gd name="T33" fmla="*/ 607 h 670"/>
                <a:gd name="T34" fmla="*/ 64 w 671"/>
                <a:gd name="T35" fmla="*/ 607 h 670"/>
                <a:gd name="T36" fmla="*/ 64 w 671"/>
                <a:gd name="T37" fmla="*/ 637 h 670"/>
                <a:gd name="T38" fmla="*/ 33 w 671"/>
                <a:gd name="T39" fmla="*/ 637 h 670"/>
                <a:gd name="T40" fmla="*/ 33 w 671"/>
                <a:gd name="T41" fmla="*/ 607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1" h="670">
                  <a:moveTo>
                    <a:pt x="80" y="653"/>
                  </a:moveTo>
                  <a:cubicBezTo>
                    <a:pt x="96" y="637"/>
                    <a:pt x="97" y="613"/>
                    <a:pt x="83" y="595"/>
                  </a:cubicBezTo>
                  <a:cubicBezTo>
                    <a:pt x="596" y="83"/>
                    <a:pt x="596" y="83"/>
                    <a:pt x="596" y="83"/>
                  </a:cubicBezTo>
                  <a:cubicBezTo>
                    <a:pt x="613" y="96"/>
                    <a:pt x="638" y="95"/>
                    <a:pt x="654" y="79"/>
                  </a:cubicBezTo>
                  <a:cubicBezTo>
                    <a:pt x="671" y="62"/>
                    <a:pt x="671" y="34"/>
                    <a:pt x="654" y="17"/>
                  </a:cubicBezTo>
                  <a:cubicBezTo>
                    <a:pt x="636" y="0"/>
                    <a:pt x="608" y="0"/>
                    <a:pt x="591" y="17"/>
                  </a:cubicBezTo>
                  <a:cubicBezTo>
                    <a:pt x="575" y="33"/>
                    <a:pt x="574" y="58"/>
                    <a:pt x="588" y="75"/>
                  </a:cubicBezTo>
                  <a:cubicBezTo>
                    <a:pt x="75" y="587"/>
                    <a:pt x="75" y="587"/>
                    <a:pt x="75" y="587"/>
                  </a:cubicBezTo>
                  <a:cubicBezTo>
                    <a:pt x="58" y="574"/>
                    <a:pt x="33" y="575"/>
                    <a:pt x="17" y="591"/>
                  </a:cubicBezTo>
                  <a:cubicBezTo>
                    <a:pt x="0" y="608"/>
                    <a:pt x="0" y="636"/>
                    <a:pt x="17" y="653"/>
                  </a:cubicBezTo>
                  <a:cubicBezTo>
                    <a:pt x="35" y="670"/>
                    <a:pt x="63" y="670"/>
                    <a:pt x="80" y="653"/>
                  </a:cubicBezTo>
                  <a:close/>
                  <a:moveTo>
                    <a:pt x="607" y="33"/>
                  </a:moveTo>
                  <a:cubicBezTo>
                    <a:pt x="616" y="25"/>
                    <a:pt x="629" y="25"/>
                    <a:pt x="638" y="33"/>
                  </a:cubicBezTo>
                  <a:cubicBezTo>
                    <a:pt x="646" y="41"/>
                    <a:pt x="646" y="55"/>
                    <a:pt x="638" y="63"/>
                  </a:cubicBezTo>
                  <a:cubicBezTo>
                    <a:pt x="629" y="72"/>
                    <a:pt x="616" y="72"/>
                    <a:pt x="607" y="63"/>
                  </a:cubicBezTo>
                  <a:cubicBezTo>
                    <a:pt x="599" y="55"/>
                    <a:pt x="599" y="41"/>
                    <a:pt x="607" y="33"/>
                  </a:cubicBezTo>
                  <a:close/>
                  <a:moveTo>
                    <a:pt x="33" y="607"/>
                  </a:moveTo>
                  <a:cubicBezTo>
                    <a:pt x="42" y="599"/>
                    <a:pt x="55" y="599"/>
                    <a:pt x="64" y="607"/>
                  </a:cubicBezTo>
                  <a:cubicBezTo>
                    <a:pt x="72" y="615"/>
                    <a:pt x="72" y="629"/>
                    <a:pt x="64" y="637"/>
                  </a:cubicBezTo>
                  <a:cubicBezTo>
                    <a:pt x="55" y="646"/>
                    <a:pt x="42" y="646"/>
                    <a:pt x="33" y="637"/>
                  </a:cubicBezTo>
                  <a:cubicBezTo>
                    <a:pt x="25" y="629"/>
                    <a:pt x="25" y="615"/>
                    <a:pt x="33" y="6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17"/>
            <p:cNvSpPr>
              <a:spLocks noEditPoints="1"/>
            </p:cNvSpPr>
            <p:nvPr/>
          </p:nvSpPr>
          <p:spPr bwMode="auto">
            <a:xfrm rot="13500000" flipH="1" flipV="1">
              <a:off x="16129163" y="27408411"/>
              <a:ext cx="2258351" cy="2258351"/>
            </a:xfrm>
            <a:custGeom>
              <a:avLst/>
              <a:gdLst>
                <a:gd name="T0" fmla="*/ 79 w 1122"/>
                <a:gd name="T1" fmla="*/ 1105 h 1122"/>
                <a:gd name="T2" fmla="*/ 83 w 1122"/>
                <a:gd name="T3" fmla="*/ 1047 h 1122"/>
                <a:gd name="T4" fmla="*/ 1046 w 1122"/>
                <a:gd name="T5" fmla="*/ 83 h 1122"/>
                <a:gd name="T6" fmla="*/ 1104 w 1122"/>
                <a:gd name="T7" fmla="*/ 80 h 1122"/>
                <a:gd name="T8" fmla="*/ 1104 w 1122"/>
                <a:gd name="T9" fmla="*/ 17 h 1122"/>
                <a:gd name="T10" fmla="*/ 1042 w 1122"/>
                <a:gd name="T11" fmla="*/ 17 h 1122"/>
                <a:gd name="T12" fmla="*/ 1038 w 1122"/>
                <a:gd name="T13" fmla="*/ 75 h 1122"/>
                <a:gd name="T14" fmla="*/ 75 w 1122"/>
                <a:gd name="T15" fmla="*/ 1039 h 1122"/>
                <a:gd name="T16" fmla="*/ 17 w 1122"/>
                <a:gd name="T17" fmla="*/ 1042 h 1122"/>
                <a:gd name="T18" fmla="*/ 17 w 1122"/>
                <a:gd name="T19" fmla="*/ 1105 h 1122"/>
                <a:gd name="T20" fmla="*/ 79 w 1122"/>
                <a:gd name="T21" fmla="*/ 1105 h 1122"/>
                <a:gd name="T22" fmla="*/ 1058 w 1122"/>
                <a:gd name="T23" fmla="*/ 33 h 1122"/>
                <a:gd name="T24" fmla="*/ 1088 w 1122"/>
                <a:gd name="T25" fmla="*/ 33 h 1122"/>
                <a:gd name="T26" fmla="*/ 1088 w 1122"/>
                <a:gd name="T27" fmla="*/ 64 h 1122"/>
                <a:gd name="T28" fmla="*/ 1058 w 1122"/>
                <a:gd name="T29" fmla="*/ 64 h 1122"/>
                <a:gd name="T30" fmla="*/ 1058 w 1122"/>
                <a:gd name="T31" fmla="*/ 33 h 1122"/>
                <a:gd name="T32" fmla="*/ 33 w 1122"/>
                <a:gd name="T33" fmla="*/ 1058 h 1122"/>
                <a:gd name="T34" fmla="*/ 63 w 1122"/>
                <a:gd name="T35" fmla="*/ 1058 h 1122"/>
                <a:gd name="T36" fmla="*/ 63 w 1122"/>
                <a:gd name="T37" fmla="*/ 1089 h 1122"/>
                <a:gd name="T38" fmla="*/ 33 w 1122"/>
                <a:gd name="T39" fmla="*/ 1089 h 1122"/>
                <a:gd name="T40" fmla="*/ 33 w 1122"/>
                <a:gd name="T41" fmla="*/ 1058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2" h="1122">
                  <a:moveTo>
                    <a:pt x="79" y="1105"/>
                  </a:moveTo>
                  <a:cubicBezTo>
                    <a:pt x="95" y="1089"/>
                    <a:pt x="96" y="1064"/>
                    <a:pt x="83" y="1047"/>
                  </a:cubicBezTo>
                  <a:cubicBezTo>
                    <a:pt x="1046" y="83"/>
                    <a:pt x="1046" y="83"/>
                    <a:pt x="1046" y="83"/>
                  </a:cubicBezTo>
                  <a:cubicBezTo>
                    <a:pt x="1064" y="97"/>
                    <a:pt x="1089" y="96"/>
                    <a:pt x="1104" y="80"/>
                  </a:cubicBezTo>
                  <a:cubicBezTo>
                    <a:pt x="1122" y="63"/>
                    <a:pt x="1122" y="35"/>
                    <a:pt x="1104" y="17"/>
                  </a:cubicBezTo>
                  <a:cubicBezTo>
                    <a:pt x="1087" y="0"/>
                    <a:pt x="1059" y="0"/>
                    <a:pt x="1042" y="17"/>
                  </a:cubicBezTo>
                  <a:cubicBezTo>
                    <a:pt x="1026" y="33"/>
                    <a:pt x="1025" y="58"/>
                    <a:pt x="1038" y="75"/>
                  </a:cubicBezTo>
                  <a:cubicBezTo>
                    <a:pt x="75" y="1039"/>
                    <a:pt x="75" y="1039"/>
                    <a:pt x="75" y="1039"/>
                  </a:cubicBezTo>
                  <a:cubicBezTo>
                    <a:pt x="58" y="1026"/>
                    <a:pt x="33" y="1027"/>
                    <a:pt x="17" y="1042"/>
                  </a:cubicBezTo>
                  <a:cubicBezTo>
                    <a:pt x="0" y="1060"/>
                    <a:pt x="0" y="1088"/>
                    <a:pt x="17" y="1105"/>
                  </a:cubicBezTo>
                  <a:cubicBezTo>
                    <a:pt x="34" y="1122"/>
                    <a:pt x="62" y="1122"/>
                    <a:pt x="79" y="1105"/>
                  </a:cubicBezTo>
                  <a:close/>
                  <a:moveTo>
                    <a:pt x="1058" y="33"/>
                  </a:moveTo>
                  <a:cubicBezTo>
                    <a:pt x="1066" y="25"/>
                    <a:pt x="1080" y="25"/>
                    <a:pt x="1088" y="33"/>
                  </a:cubicBezTo>
                  <a:cubicBezTo>
                    <a:pt x="1097" y="42"/>
                    <a:pt x="1097" y="55"/>
                    <a:pt x="1088" y="64"/>
                  </a:cubicBezTo>
                  <a:cubicBezTo>
                    <a:pt x="1080" y="72"/>
                    <a:pt x="1066" y="72"/>
                    <a:pt x="1058" y="64"/>
                  </a:cubicBezTo>
                  <a:cubicBezTo>
                    <a:pt x="1050" y="55"/>
                    <a:pt x="1050" y="42"/>
                    <a:pt x="1058" y="33"/>
                  </a:cubicBezTo>
                  <a:close/>
                  <a:moveTo>
                    <a:pt x="33" y="1058"/>
                  </a:moveTo>
                  <a:cubicBezTo>
                    <a:pt x="41" y="1050"/>
                    <a:pt x="55" y="1050"/>
                    <a:pt x="63" y="1058"/>
                  </a:cubicBezTo>
                  <a:cubicBezTo>
                    <a:pt x="72" y="1067"/>
                    <a:pt x="72" y="1080"/>
                    <a:pt x="63" y="1089"/>
                  </a:cubicBezTo>
                  <a:cubicBezTo>
                    <a:pt x="55" y="1097"/>
                    <a:pt x="41" y="1097"/>
                    <a:pt x="33" y="1089"/>
                  </a:cubicBezTo>
                  <a:cubicBezTo>
                    <a:pt x="25" y="1080"/>
                    <a:pt x="25" y="1067"/>
                    <a:pt x="33" y="10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18"/>
            <p:cNvSpPr>
              <a:spLocks noEditPoints="1"/>
            </p:cNvSpPr>
            <p:nvPr/>
          </p:nvSpPr>
          <p:spPr bwMode="auto">
            <a:xfrm rot="13500000" flipH="1" flipV="1">
              <a:off x="16128454" y="27659951"/>
              <a:ext cx="2258351" cy="2256343"/>
            </a:xfrm>
            <a:custGeom>
              <a:avLst/>
              <a:gdLst>
                <a:gd name="T0" fmla="*/ 79 w 1122"/>
                <a:gd name="T1" fmla="*/ 1105 h 1122"/>
                <a:gd name="T2" fmla="*/ 83 w 1122"/>
                <a:gd name="T3" fmla="*/ 1047 h 1122"/>
                <a:gd name="T4" fmla="*/ 1047 w 1122"/>
                <a:gd name="T5" fmla="*/ 83 h 1122"/>
                <a:gd name="T6" fmla="*/ 1105 w 1122"/>
                <a:gd name="T7" fmla="*/ 80 h 1122"/>
                <a:gd name="T8" fmla="*/ 1105 w 1122"/>
                <a:gd name="T9" fmla="*/ 17 h 1122"/>
                <a:gd name="T10" fmla="*/ 1042 w 1122"/>
                <a:gd name="T11" fmla="*/ 17 h 1122"/>
                <a:gd name="T12" fmla="*/ 1039 w 1122"/>
                <a:gd name="T13" fmla="*/ 75 h 1122"/>
                <a:gd name="T14" fmla="*/ 75 w 1122"/>
                <a:gd name="T15" fmla="*/ 1039 h 1122"/>
                <a:gd name="T16" fmla="*/ 17 w 1122"/>
                <a:gd name="T17" fmla="*/ 1043 h 1122"/>
                <a:gd name="T18" fmla="*/ 17 w 1122"/>
                <a:gd name="T19" fmla="*/ 1105 h 1122"/>
                <a:gd name="T20" fmla="*/ 79 w 1122"/>
                <a:gd name="T21" fmla="*/ 1105 h 1122"/>
                <a:gd name="T22" fmla="*/ 1058 w 1122"/>
                <a:gd name="T23" fmla="*/ 33 h 1122"/>
                <a:gd name="T24" fmla="*/ 1089 w 1122"/>
                <a:gd name="T25" fmla="*/ 33 h 1122"/>
                <a:gd name="T26" fmla="*/ 1089 w 1122"/>
                <a:gd name="T27" fmla="*/ 64 h 1122"/>
                <a:gd name="T28" fmla="*/ 1058 w 1122"/>
                <a:gd name="T29" fmla="*/ 64 h 1122"/>
                <a:gd name="T30" fmla="*/ 1058 w 1122"/>
                <a:gd name="T31" fmla="*/ 33 h 1122"/>
                <a:gd name="T32" fmla="*/ 33 w 1122"/>
                <a:gd name="T33" fmla="*/ 1059 h 1122"/>
                <a:gd name="T34" fmla="*/ 63 w 1122"/>
                <a:gd name="T35" fmla="*/ 1059 h 1122"/>
                <a:gd name="T36" fmla="*/ 63 w 1122"/>
                <a:gd name="T37" fmla="*/ 1089 h 1122"/>
                <a:gd name="T38" fmla="*/ 33 w 1122"/>
                <a:gd name="T39" fmla="*/ 1089 h 1122"/>
                <a:gd name="T40" fmla="*/ 33 w 1122"/>
                <a:gd name="T41" fmla="*/ 1059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2" h="1122">
                  <a:moveTo>
                    <a:pt x="79" y="1105"/>
                  </a:moveTo>
                  <a:cubicBezTo>
                    <a:pt x="95" y="1089"/>
                    <a:pt x="96" y="1064"/>
                    <a:pt x="83" y="1047"/>
                  </a:cubicBezTo>
                  <a:cubicBezTo>
                    <a:pt x="1047" y="83"/>
                    <a:pt x="1047" y="83"/>
                    <a:pt x="1047" y="83"/>
                  </a:cubicBezTo>
                  <a:cubicBezTo>
                    <a:pt x="1064" y="97"/>
                    <a:pt x="1089" y="96"/>
                    <a:pt x="1105" y="80"/>
                  </a:cubicBezTo>
                  <a:cubicBezTo>
                    <a:pt x="1122" y="63"/>
                    <a:pt x="1122" y="35"/>
                    <a:pt x="1105" y="17"/>
                  </a:cubicBezTo>
                  <a:cubicBezTo>
                    <a:pt x="1087" y="0"/>
                    <a:pt x="1059" y="0"/>
                    <a:pt x="1042" y="17"/>
                  </a:cubicBezTo>
                  <a:cubicBezTo>
                    <a:pt x="1026" y="33"/>
                    <a:pt x="1025" y="58"/>
                    <a:pt x="1039" y="75"/>
                  </a:cubicBezTo>
                  <a:cubicBezTo>
                    <a:pt x="75" y="1039"/>
                    <a:pt x="75" y="1039"/>
                    <a:pt x="75" y="1039"/>
                  </a:cubicBezTo>
                  <a:cubicBezTo>
                    <a:pt x="58" y="1026"/>
                    <a:pt x="33" y="1027"/>
                    <a:pt x="17" y="1043"/>
                  </a:cubicBezTo>
                  <a:cubicBezTo>
                    <a:pt x="0" y="1060"/>
                    <a:pt x="0" y="1088"/>
                    <a:pt x="17" y="1105"/>
                  </a:cubicBezTo>
                  <a:cubicBezTo>
                    <a:pt x="34" y="1122"/>
                    <a:pt x="62" y="1122"/>
                    <a:pt x="79" y="1105"/>
                  </a:cubicBezTo>
                  <a:close/>
                  <a:moveTo>
                    <a:pt x="1058" y="33"/>
                  </a:moveTo>
                  <a:cubicBezTo>
                    <a:pt x="1067" y="25"/>
                    <a:pt x="1080" y="25"/>
                    <a:pt x="1089" y="33"/>
                  </a:cubicBezTo>
                  <a:cubicBezTo>
                    <a:pt x="1097" y="42"/>
                    <a:pt x="1097" y="55"/>
                    <a:pt x="1089" y="64"/>
                  </a:cubicBezTo>
                  <a:cubicBezTo>
                    <a:pt x="1080" y="72"/>
                    <a:pt x="1067" y="72"/>
                    <a:pt x="1058" y="64"/>
                  </a:cubicBezTo>
                  <a:cubicBezTo>
                    <a:pt x="1050" y="55"/>
                    <a:pt x="1050" y="42"/>
                    <a:pt x="1058" y="33"/>
                  </a:cubicBezTo>
                  <a:close/>
                  <a:moveTo>
                    <a:pt x="33" y="1059"/>
                  </a:moveTo>
                  <a:cubicBezTo>
                    <a:pt x="41" y="1050"/>
                    <a:pt x="55" y="1050"/>
                    <a:pt x="63" y="1059"/>
                  </a:cubicBezTo>
                  <a:cubicBezTo>
                    <a:pt x="72" y="1067"/>
                    <a:pt x="72" y="1081"/>
                    <a:pt x="63" y="1089"/>
                  </a:cubicBezTo>
                  <a:cubicBezTo>
                    <a:pt x="55" y="1097"/>
                    <a:pt x="41" y="1097"/>
                    <a:pt x="33" y="1089"/>
                  </a:cubicBezTo>
                  <a:cubicBezTo>
                    <a:pt x="25" y="1081"/>
                    <a:pt x="25" y="1067"/>
                    <a:pt x="33" y="10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20"/>
            <p:cNvSpPr>
              <a:spLocks noEditPoints="1"/>
            </p:cNvSpPr>
            <p:nvPr/>
          </p:nvSpPr>
          <p:spPr bwMode="auto">
            <a:xfrm rot="13500000" flipH="1" flipV="1">
              <a:off x="15259585" y="27169221"/>
              <a:ext cx="849140" cy="1836792"/>
            </a:xfrm>
            <a:custGeom>
              <a:avLst/>
              <a:gdLst>
                <a:gd name="T0" fmla="*/ 79 w 422"/>
                <a:gd name="T1" fmla="*/ 896 h 913"/>
                <a:gd name="T2" fmla="*/ 79 w 422"/>
                <a:gd name="T3" fmla="*/ 834 h 913"/>
                <a:gd name="T4" fmla="*/ 48 w 422"/>
                <a:gd name="T5" fmla="*/ 821 h 913"/>
                <a:gd name="T6" fmla="*/ 48 w 422"/>
                <a:gd name="T7" fmla="*/ 380 h 913"/>
                <a:gd name="T8" fmla="*/ 346 w 422"/>
                <a:gd name="T9" fmla="*/ 82 h 913"/>
                <a:gd name="T10" fmla="*/ 405 w 422"/>
                <a:gd name="T11" fmla="*/ 79 h 913"/>
                <a:gd name="T12" fmla="*/ 405 w 422"/>
                <a:gd name="T13" fmla="*/ 17 h 913"/>
                <a:gd name="T14" fmla="*/ 343 w 422"/>
                <a:gd name="T15" fmla="*/ 17 h 913"/>
                <a:gd name="T16" fmla="*/ 338 w 422"/>
                <a:gd name="T17" fmla="*/ 74 h 913"/>
                <a:gd name="T18" fmla="*/ 37 w 422"/>
                <a:gd name="T19" fmla="*/ 375 h 913"/>
                <a:gd name="T20" fmla="*/ 37 w 422"/>
                <a:gd name="T21" fmla="*/ 823 h 913"/>
                <a:gd name="T22" fmla="*/ 17 w 422"/>
                <a:gd name="T23" fmla="*/ 834 h 913"/>
                <a:gd name="T24" fmla="*/ 17 w 422"/>
                <a:gd name="T25" fmla="*/ 896 h 913"/>
                <a:gd name="T26" fmla="*/ 79 w 422"/>
                <a:gd name="T27" fmla="*/ 896 h 913"/>
                <a:gd name="T28" fmla="*/ 359 w 422"/>
                <a:gd name="T29" fmla="*/ 33 h 913"/>
                <a:gd name="T30" fmla="*/ 389 w 422"/>
                <a:gd name="T31" fmla="*/ 33 h 913"/>
                <a:gd name="T32" fmla="*/ 389 w 422"/>
                <a:gd name="T33" fmla="*/ 63 h 913"/>
                <a:gd name="T34" fmla="*/ 359 w 422"/>
                <a:gd name="T35" fmla="*/ 63 h 913"/>
                <a:gd name="T36" fmla="*/ 359 w 422"/>
                <a:gd name="T37" fmla="*/ 33 h 913"/>
                <a:gd name="T38" fmla="*/ 33 w 422"/>
                <a:gd name="T39" fmla="*/ 850 h 913"/>
                <a:gd name="T40" fmla="*/ 63 w 422"/>
                <a:gd name="T41" fmla="*/ 850 h 913"/>
                <a:gd name="T42" fmla="*/ 63 w 422"/>
                <a:gd name="T43" fmla="*/ 880 h 913"/>
                <a:gd name="T44" fmla="*/ 33 w 422"/>
                <a:gd name="T45" fmla="*/ 880 h 913"/>
                <a:gd name="T46" fmla="*/ 33 w 422"/>
                <a:gd name="T47" fmla="*/ 85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2" h="913">
                  <a:moveTo>
                    <a:pt x="79" y="896"/>
                  </a:moveTo>
                  <a:cubicBezTo>
                    <a:pt x="97" y="879"/>
                    <a:pt x="97" y="851"/>
                    <a:pt x="79" y="834"/>
                  </a:cubicBezTo>
                  <a:cubicBezTo>
                    <a:pt x="71" y="825"/>
                    <a:pt x="60" y="821"/>
                    <a:pt x="48" y="821"/>
                  </a:cubicBezTo>
                  <a:cubicBezTo>
                    <a:pt x="48" y="380"/>
                    <a:pt x="48" y="380"/>
                    <a:pt x="48" y="380"/>
                  </a:cubicBezTo>
                  <a:cubicBezTo>
                    <a:pt x="346" y="82"/>
                    <a:pt x="346" y="82"/>
                    <a:pt x="346" y="82"/>
                  </a:cubicBezTo>
                  <a:cubicBezTo>
                    <a:pt x="363" y="96"/>
                    <a:pt x="389" y="96"/>
                    <a:pt x="405" y="79"/>
                  </a:cubicBezTo>
                  <a:cubicBezTo>
                    <a:pt x="422" y="62"/>
                    <a:pt x="422" y="34"/>
                    <a:pt x="405" y="17"/>
                  </a:cubicBezTo>
                  <a:cubicBezTo>
                    <a:pt x="388" y="0"/>
                    <a:pt x="360" y="0"/>
                    <a:pt x="343" y="17"/>
                  </a:cubicBezTo>
                  <a:cubicBezTo>
                    <a:pt x="327" y="32"/>
                    <a:pt x="326" y="57"/>
                    <a:pt x="338" y="74"/>
                  </a:cubicBezTo>
                  <a:cubicBezTo>
                    <a:pt x="37" y="375"/>
                    <a:pt x="37" y="375"/>
                    <a:pt x="37" y="375"/>
                  </a:cubicBezTo>
                  <a:cubicBezTo>
                    <a:pt x="37" y="823"/>
                    <a:pt x="37" y="823"/>
                    <a:pt x="37" y="823"/>
                  </a:cubicBezTo>
                  <a:cubicBezTo>
                    <a:pt x="30" y="825"/>
                    <a:pt x="23" y="828"/>
                    <a:pt x="17" y="834"/>
                  </a:cubicBezTo>
                  <a:cubicBezTo>
                    <a:pt x="0" y="851"/>
                    <a:pt x="0" y="879"/>
                    <a:pt x="17" y="896"/>
                  </a:cubicBezTo>
                  <a:cubicBezTo>
                    <a:pt x="34" y="913"/>
                    <a:pt x="62" y="913"/>
                    <a:pt x="79" y="896"/>
                  </a:cubicBezTo>
                  <a:close/>
                  <a:moveTo>
                    <a:pt x="359" y="33"/>
                  </a:moveTo>
                  <a:cubicBezTo>
                    <a:pt x="367" y="25"/>
                    <a:pt x="381" y="25"/>
                    <a:pt x="389" y="33"/>
                  </a:cubicBezTo>
                  <a:cubicBezTo>
                    <a:pt x="397" y="41"/>
                    <a:pt x="397" y="55"/>
                    <a:pt x="389" y="63"/>
                  </a:cubicBezTo>
                  <a:cubicBezTo>
                    <a:pt x="381" y="72"/>
                    <a:pt x="367" y="72"/>
                    <a:pt x="359" y="63"/>
                  </a:cubicBezTo>
                  <a:cubicBezTo>
                    <a:pt x="350" y="55"/>
                    <a:pt x="350" y="41"/>
                    <a:pt x="359" y="33"/>
                  </a:cubicBezTo>
                  <a:close/>
                  <a:moveTo>
                    <a:pt x="33" y="850"/>
                  </a:moveTo>
                  <a:cubicBezTo>
                    <a:pt x="41" y="842"/>
                    <a:pt x="55" y="842"/>
                    <a:pt x="63" y="850"/>
                  </a:cubicBezTo>
                  <a:cubicBezTo>
                    <a:pt x="72" y="858"/>
                    <a:pt x="72" y="872"/>
                    <a:pt x="63" y="880"/>
                  </a:cubicBezTo>
                  <a:cubicBezTo>
                    <a:pt x="55" y="889"/>
                    <a:pt x="41" y="889"/>
                    <a:pt x="33" y="880"/>
                  </a:cubicBezTo>
                  <a:cubicBezTo>
                    <a:pt x="25" y="872"/>
                    <a:pt x="25" y="858"/>
                    <a:pt x="33" y="8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21"/>
            <p:cNvSpPr>
              <a:spLocks noEditPoints="1"/>
            </p:cNvSpPr>
            <p:nvPr/>
          </p:nvSpPr>
          <p:spPr bwMode="auto">
            <a:xfrm rot="13500000" flipH="1" flipV="1">
              <a:off x="12669282" y="27586195"/>
              <a:ext cx="1710324" cy="1708317"/>
            </a:xfrm>
            <a:custGeom>
              <a:avLst/>
              <a:gdLst>
                <a:gd name="T0" fmla="*/ 80 w 850"/>
                <a:gd name="T1" fmla="*/ 832 h 849"/>
                <a:gd name="T2" fmla="*/ 83 w 850"/>
                <a:gd name="T3" fmla="*/ 774 h 849"/>
                <a:gd name="T4" fmla="*/ 775 w 850"/>
                <a:gd name="T5" fmla="*/ 83 h 849"/>
                <a:gd name="T6" fmla="*/ 833 w 850"/>
                <a:gd name="T7" fmla="*/ 79 h 849"/>
                <a:gd name="T8" fmla="*/ 833 w 850"/>
                <a:gd name="T9" fmla="*/ 17 h 849"/>
                <a:gd name="T10" fmla="*/ 770 w 850"/>
                <a:gd name="T11" fmla="*/ 17 h 849"/>
                <a:gd name="T12" fmla="*/ 767 w 850"/>
                <a:gd name="T13" fmla="*/ 75 h 849"/>
                <a:gd name="T14" fmla="*/ 75 w 850"/>
                <a:gd name="T15" fmla="*/ 766 h 849"/>
                <a:gd name="T16" fmla="*/ 17 w 850"/>
                <a:gd name="T17" fmla="*/ 770 h 849"/>
                <a:gd name="T18" fmla="*/ 17 w 850"/>
                <a:gd name="T19" fmla="*/ 832 h 849"/>
                <a:gd name="T20" fmla="*/ 80 w 850"/>
                <a:gd name="T21" fmla="*/ 832 h 849"/>
                <a:gd name="T22" fmla="*/ 786 w 850"/>
                <a:gd name="T23" fmla="*/ 33 h 849"/>
                <a:gd name="T24" fmla="*/ 817 w 850"/>
                <a:gd name="T25" fmla="*/ 33 h 849"/>
                <a:gd name="T26" fmla="*/ 817 w 850"/>
                <a:gd name="T27" fmla="*/ 63 h 849"/>
                <a:gd name="T28" fmla="*/ 786 w 850"/>
                <a:gd name="T29" fmla="*/ 63 h 849"/>
                <a:gd name="T30" fmla="*/ 786 w 850"/>
                <a:gd name="T31" fmla="*/ 33 h 849"/>
                <a:gd name="T32" fmla="*/ 33 w 850"/>
                <a:gd name="T33" fmla="*/ 786 h 849"/>
                <a:gd name="T34" fmla="*/ 64 w 850"/>
                <a:gd name="T35" fmla="*/ 786 h 849"/>
                <a:gd name="T36" fmla="*/ 64 w 850"/>
                <a:gd name="T37" fmla="*/ 816 h 849"/>
                <a:gd name="T38" fmla="*/ 33 w 850"/>
                <a:gd name="T39" fmla="*/ 816 h 849"/>
                <a:gd name="T40" fmla="*/ 33 w 850"/>
                <a:gd name="T41" fmla="*/ 786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0" h="849">
                  <a:moveTo>
                    <a:pt x="80" y="832"/>
                  </a:moveTo>
                  <a:cubicBezTo>
                    <a:pt x="96" y="816"/>
                    <a:pt x="97" y="791"/>
                    <a:pt x="83" y="774"/>
                  </a:cubicBezTo>
                  <a:cubicBezTo>
                    <a:pt x="775" y="83"/>
                    <a:pt x="775" y="83"/>
                    <a:pt x="775" y="83"/>
                  </a:cubicBezTo>
                  <a:cubicBezTo>
                    <a:pt x="792" y="96"/>
                    <a:pt x="817" y="95"/>
                    <a:pt x="833" y="79"/>
                  </a:cubicBezTo>
                  <a:cubicBezTo>
                    <a:pt x="850" y="62"/>
                    <a:pt x="850" y="34"/>
                    <a:pt x="833" y="17"/>
                  </a:cubicBezTo>
                  <a:cubicBezTo>
                    <a:pt x="815" y="0"/>
                    <a:pt x="787" y="0"/>
                    <a:pt x="770" y="17"/>
                  </a:cubicBezTo>
                  <a:cubicBezTo>
                    <a:pt x="754" y="33"/>
                    <a:pt x="753" y="58"/>
                    <a:pt x="767" y="75"/>
                  </a:cubicBezTo>
                  <a:cubicBezTo>
                    <a:pt x="75" y="766"/>
                    <a:pt x="75" y="766"/>
                    <a:pt x="75" y="766"/>
                  </a:cubicBezTo>
                  <a:cubicBezTo>
                    <a:pt x="58" y="753"/>
                    <a:pt x="33" y="754"/>
                    <a:pt x="17" y="770"/>
                  </a:cubicBezTo>
                  <a:cubicBezTo>
                    <a:pt x="0" y="787"/>
                    <a:pt x="0" y="815"/>
                    <a:pt x="17" y="832"/>
                  </a:cubicBezTo>
                  <a:cubicBezTo>
                    <a:pt x="35" y="849"/>
                    <a:pt x="63" y="849"/>
                    <a:pt x="80" y="832"/>
                  </a:cubicBezTo>
                  <a:close/>
                  <a:moveTo>
                    <a:pt x="786" y="33"/>
                  </a:moveTo>
                  <a:cubicBezTo>
                    <a:pt x="795" y="25"/>
                    <a:pt x="808" y="25"/>
                    <a:pt x="817" y="33"/>
                  </a:cubicBezTo>
                  <a:cubicBezTo>
                    <a:pt x="825" y="41"/>
                    <a:pt x="825" y="55"/>
                    <a:pt x="817" y="63"/>
                  </a:cubicBezTo>
                  <a:cubicBezTo>
                    <a:pt x="808" y="72"/>
                    <a:pt x="795" y="72"/>
                    <a:pt x="786" y="63"/>
                  </a:cubicBezTo>
                  <a:cubicBezTo>
                    <a:pt x="778" y="55"/>
                    <a:pt x="778" y="41"/>
                    <a:pt x="786" y="33"/>
                  </a:cubicBezTo>
                  <a:close/>
                  <a:moveTo>
                    <a:pt x="33" y="786"/>
                  </a:moveTo>
                  <a:cubicBezTo>
                    <a:pt x="42" y="777"/>
                    <a:pt x="55" y="777"/>
                    <a:pt x="64" y="786"/>
                  </a:cubicBezTo>
                  <a:cubicBezTo>
                    <a:pt x="72" y="794"/>
                    <a:pt x="72" y="808"/>
                    <a:pt x="64" y="816"/>
                  </a:cubicBezTo>
                  <a:cubicBezTo>
                    <a:pt x="55" y="824"/>
                    <a:pt x="42" y="824"/>
                    <a:pt x="33" y="816"/>
                  </a:cubicBezTo>
                  <a:cubicBezTo>
                    <a:pt x="25" y="808"/>
                    <a:pt x="25" y="794"/>
                    <a:pt x="33" y="7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22"/>
            <p:cNvSpPr>
              <a:spLocks noEditPoints="1"/>
            </p:cNvSpPr>
            <p:nvPr/>
          </p:nvSpPr>
          <p:spPr bwMode="auto">
            <a:xfrm rot="13500000" flipH="1" flipV="1">
              <a:off x="14211590" y="26977014"/>
              <a:ext cx="963563" cy="963563"/>
            </a:xfrm>
            <a:custGeom>
              <a:avLst/>
              <a:gdLst>
                <a:gd name="T0" fmla="*/ 18 w 479"/>
                <a:gd name="T1" fmla="*/ 79 h 478"/>
                <a:gd name="T2" fmla="*/ 76 w 479"/>
                <a:gd name="T3" fmla="*/ 83 h 478"/>
                <a:gd name="T4" fmla="*/ 396 w 479"/>
                <a:gd name="T5" fmla="*/ 403 h 478"/>
                <a:gd name="T6" fmla="*/ 399 w 479"/>
                <a:gd name="T7" fmla="*/ 461 h 478"/>
                <a:gd name="T8" fmla="*/ 462 w 479"/>
                <a:gd name="T9" fmla="*/ 461 h 478"/>
                <a:gd name="T10" fmla="*/ 462 w 479"/>
                <a:gd name="T11" fmla="*/ 399 h 478"/>
                <a:gd name="T12" fmla="*/ 404 w 479"/>
                <a:gd name="T13" fmla="*/ 395 h 478"/>
                <a:gd name="T14" fmla="*/ 84 w 479"/>
                <a:gd name="T15" fmla="*/ 75 h 478"/>
                <a:gd name="T16" fmla="*/ 80 w 479"/>
                <a:gd name="T17" fmla="*/ 17 h 478"/>
                <a:gd name="T18" fmla="*/ 18 w 479"/>
                <a:gd name="T19" fmla="*/ 17 h 478"/>
                <a:gd name="T20" fmla="*/ 18 w 479"/>
                <a:gd name="T21" fmla="*/ 79 h 478"/>
                <a:gd name="T22" fmla="*/ 446 w 479"/>
                <a:gd name="T23" fmla="*/ 415 h 478"/>
                <a:gd name="T24" fmla="*/ 446 w 479"/>
                <a:gd name="T25" fmla="*/ 445 h 478"/>
                <a:gd name="T26" fmla="*/ 415 w 479"/>
                <a:gd name="T27" fmla="*/ 445 h 478"/>
                <a:gd name="T28" fmla="*/ 415 w 479"/>
                <a:gd name="T29" fmla="*/ 415 h 478"/>
                <a:gd name="T30" fmla="*/ 446 w 479"/>
                <a:gd name="T31" fmla="*/ 415 h 478"/>
                <a:gd name="T32" fmla="*/ 64 w 479"/>
                <a:gd name="T33" fmla="*/ 33 h 478"/>
                <a:gd name="T34" fmla="*/ 64 w 479"/>
                <a:gd name="T35" fmla="*/ 63 h 478"/>
                <a:gd name="T36" fmla="*/ 34 w 479"/>
                <a:gd name="T37" fmla="*/ 63 h 478"/>
                <a:gd name="T38" fmla="*/ 34 w 479"/>
                <a:gd name="T39" fmla="*/ 33 h 478"/>
                <a:gd name="T40" fmla="*/ 64 w 479"/>
                <a:gd name="T41" fmla="*/ 33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9" h="478">
                  <a:moveTo>
                    <a:pt x="18" y="79"/>
                  </a:moveTo>
                  <a:cubicBezTo>
                    <a:pt x="33" y="95"/>
                    <a:pt x="58" y="96"/>
                    <a:pt x="76" y="83"/>
                  </a:cubicBezTo>
                  <a:cubicBezTo>
                    <a:pt x="396" y="403"/>
                    <a:pt x="396" y="403"/>
                    <a:pt x="396" y="403"/>
                  </a:cubicBezTo>
                  <a:cubicBezTo>
                    <a:pt x="382" y="420"/>
                    <a:pt x="384" y="445"/>
                    <a:pt x="399" y="461"/>
                  </a:cubicBezTo>
                  <a:cubicBezTo>
                    <a:pt x="417" y="478"/>
                    <a:pt x="445" y="478"/>
                    <a:pt x="462" y="461"/>
                  </a:cubicBezTo>
                  <a:cubicBezTo>
                    <a:pt x="479" y="444"/>
                    <a:pt x="479" y="416"/>
                    <a:pt x="462" y="399"/>
                  </a:cubicBezTo>
                  <a:cubicBezTo>
                    <a:pt x="446" y="383"/>
                    <a:pt x="421" y="382"/>
                    <a:pt x="404" y="395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97" y="58"/>
                    <a:pt x="96" y="33"/>
                    <a:pt x="80" y="17"/>
                  </a:cubicBezTo>
                  <a:cubicBezTo>
                    <a:pt x="63" y="0"/>
                    <a:pt x="35" y="0"/>
                    <a:pt x="18" y="17"/>
                  </a:cubicBezTo>
                  <a:cubicBezTo>
                    <a:pt x="0" y="34"/>
                    <a:pt x="0" y="62"/>
                    <a:pt x="18" y="79"/>
                  </a:cubicBezTo>
                  <a:close/>
                  <a:moveTo>
                    <a:pt x="446" y="415"/>
                  </a:moveTo>
                  <a:cubicBezTo>
                    <a:pt x="454" y="423"/>
                    <a:pt x="454" y="437"/>
                    <a:pt x="446" y="445"/>
                  </a:cubicBezTo>
                  <a:cubicBezTo>
                    <a:pt x="437" y="453"/>
                    <a:pt x="424" y="453"/>
                    <a:pt x="415" y="445"/>
                  </a:cubicBezTo>
                  <a:cubicBezTo>
                    <a:pt x="407" y="437"/>
                    <a:pt x="407" y="423"/>
                    <a:pt x="415" y="415"/>
                  </a:cubicBezTo>
                  <a:cubicBezTo>
                    <a:pt x="424" y="406"/>
                    <a:pt x="437" y="406"/>
                    <a:pt x="446" y="415"/>
                  </a:cubicBezTo>
                  <a:close/>
                  <a:moveTo>
                    <a:pt x="64" y="33"/>
                  </a:moveTo>
                  <a:cubicBezTo>
                    <a:pt x="72" y="41"/>
                    <a:pt x="72" y="55"/>
                    <a:pt x="64" y="63"/>
                  </a:cubicBezTo>
                  <a:cubicBezTo>
                    <a:pt x="56" y="72"/>
                    <a:pt x="42" y="72"/>
                    <a:pt x="34" y="63"/>
                  </a:cubicBezTo>
                  <a:cubicBezTo>
                    <a:pt x="25" y="55"/>
                    <a:pt x="25" y="41"/>
                    <a:pt x="34" y="33"/>
                  </a:cubicBezTo>
                  <a:cubicBezTo>
                    <a:pt x="42" y="25"/>
                    <a:pt x="56" y="25"/>
                    <a:pt x="64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23"/>
            <p:cNvSpPr>
              <a:spLocks noEditPoints="1"/>
            </p:cNvSpPr>
            <p:nvPr/>
          </p:nvSpPr>
          <p:spPr bwMode="auto">
            <a:xfrm rot="13500000" flipH="1" flipV="1">
              <a:off x="13427484" y="25615188"/>
              <a:ext cx="1611961" cy="1611961"/>
            </a:xfrm>
            <a:custGeom>
              <a:avLst/>
              <a:gdLst>
                <a:gd name="T0" fmla="*/ 79 w 801"/>
                <a:gd name="T1" fmla="*/ 784 h 801"/>
                <a:gd name="T2" fmla="*/ 83 w 801"/>
                <a:gd name="T3" fmla="*/ 726 h 801"/>
                <a:gd name="T4" fmla="*/ 726 w 801"/>
                <a:gd name="T5" fmla="*/ 83 h 801"/>
                <a:gd name="T6" fmla="*/ 784 w 801"/>
                <a:gd name="T7" fmla="*/ 79 h 801"/>
                <a:gd name="T8" fmla="*/ 784 w 801"/>
                <a:gd name="T9" fmla="*/ 17 h 801"/>
                <a:gd name="T10" fmla="*/ 722 w 801"/>
                <a:gd name="T11" fmla="*/ 17 h 801"/>
                <a:gd name="T12" fmla="*/ 718 w 801"/>
                <a:gd name="T13" fmla="*/ 75 h 801"/>
                <a:gd name="T14" fmla="*/ 75 w 801"/>
                <a:gd name="T15" fmla="*/ 718 h 801"/>
                <a:gd name="T16" fmla="*/ 17 w 801"/>
                <a:gd name="T17" fmla="*/ 722 h 801"/>
                <a:gd name="T18" fmla="*/ 17 w 801"/>
                <a:gd name="T19" fmla="*/ 784 h 801"/>
                <a:gd name="T20" fmla="*/ 79 w 801"/>
                <a:gd name="T21" fmla="*/ 784 h 801"/>
                <a:gd name="T22" fmla="*/ 738 w 801"/>
                <a:gd name="T23" fmla="*/ 33 h 801"/>
                <a:gd name="T24" fmla="*/ 768 w 801"/>
                <a:gd name="T25" fmla="*/ 33 h 801"/>
                <a:gd name="T26" fmla="*/ 768 w 801"/>
                <a:gd name="T27" fmla="*/ 63 h 801"/>
                <a:gd name="T28" fmla="*/ 738 w 801"/>
                <a:gd name="T29" fmla="*/ 63 h 801"/>
                <a:gd name="T30" fmla="*/ 738 w 801"/>
                <a:gd name="T31" fmla="*/ 33 h 801"/>
                <a:gd name="T32" fmla="*/ 33 w 801"/>
                <a:gd name="T33" fmla="*/ 738 h 801"/>
                <a:gd name="T34" fmla="*/ 63 w 801"/>
                <a:gd name="T35" fmla="*/ 738 h 801"/>
                <a:gd name="T36" fmla="*/ 63 w 801"/>
                <a:gd name="T37" fmla="*/ 768 h 801"/>
                <a:gd name="T38" fmla="*/ 33 w 801"/>
                <a:gd name="T39" fmla="*/ 768 h 801"/>
                <a:gd name="T40" fmla="*/ 33 w 801"/>
                <a:gd name="T41" fmla="*/ 73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1" h="801">
                  <a:moveTo>
                    <a:pt x="79" y="784"/>
                  </a:moveTo>
                  <a:cubicBezTo>
                    <a:pt x="95" y="768"/>
                    <a:pt x="96" y="744"/>
                    <a:pt x="83" y="726"/>
                  </a:cubicBezTo>
                  <a:cubicBezTo>
                    <a:pt x="726" y="83"/>
                    <a:pt x="726" y="83"/>
                    <a:pt x="726" y="83"/>
                  </a:cubicBezTo>
                  <a:cubicBezTo>
                    <a:pt x="743" y="96"/>
                    <a:pt x="768" y="95"/>
                    <a:pt x="784" y="79"/>
                  </a:cubicBezTo>
                  <a:cubicBezTo>
                    <a:pt x="801" y="62"/>
                    <a:pt x="801" y="34"/>
                    <a:pt x="784" y="17"/>
                  </a:cubicBezTo>
                  <a:cubicBezTo>
                    <a:pt x="767" y="0"/>
                    <a:pt x="739" y="0"/>
                    <a:pt x="722" y="17"/>
                  </a:cubicBezTo>
                  <a:cubicBezTo>
                    <a:pt x="706" y="33"/>
                    <a:pt x="705" y="58"/>
                    <a:pt x="718" y="75"/>
                  </a:cubicBezTo>
                  <a:cubicBezTo>
                    <a:pt x="75" y="718"/>
                    <a:pt x="75" y="718"/>
                    <a:pt x="75" y="718"/>
                  </a:cubicBezTo>
                  <a:cubicBezTo>
                    <a:pt x="58" y="705"/>
                    <a:pt x="33" y="706"/>
                    <a:pt x="17" y="722"/>
                  </a:cubicBezTo>
                  <a:cubicBezTo>
                    <a:pt x="0" y="739"/>
                    <a:pt x="0" y="767"/>
                    <a:pt x="17" y="784"/>
                  </a:cubicBezTo>
                  <a:cubicBezTo>
                    <a:pt x="34" y="801"/>
                    <a:pt x="62" y="801"/>
                    <a:pt x="79" y="784"/>
                  </a:cubicBezTo>
                  <a:close/>
                  <a:moveTo>
                    <a:pt x="738" y="33"/>
                  </a:moveTo>
                  <a:cubicBezTo>
                    <a:pt x="746" y="25"/>
                    <a:pt x="760" y="25"/>
                    <a:pt x="768" y="33"/>
                  </a:cubicBezTo>
                  <a:cubicBezTo>
                    <a:pt x="776" y="42"/>
                    <a:pt x="776" y="55"/>
                    <a:pt x="768" y="63"/>
                  </a:cubicBezTo>
                  <a:cubicBezTo>
                    <a:pt x="760" y="72"/>
                    <a:pt x="746" y="72"/>
                    <a:pt x="738" y="63"/>
                  </a:cubicBezTo>
                  <a:cubicBezTo>
                    <a:pt x="729" y="55"/>
                    <a:pt x="729" y="42"/>
                    <a:pt x="738" y="33"/>
                  </a:cubicBezTo>
                  <a:close/>
                  <a:moveTo>
                    <a:pt x="33" y="738"/>
                  </a:moveTo>
                  <a:cubicBezTo>
                    <a:pt x="41" y="730"/>
                    <a:pt x="55" y="730"/>
                    <a:pt x="63" y="738"/>
                  </a:cubicBezTo>
                  <a:cubicBezTo>
                    <a:pt x="72" y="746"/>
                    <a:pt x="72" y="760"/>
                    <a:pt x="63" y="768"/>
                  </a:cubicBezTo>
                  <a:cubicBezTo>
                    <a:pt x="55" y="777"/>
                    <a:pt x="41" y="777"/>
                    <a:pt x="33" y="768"/>
                  </a:cubicBezTo>
                  <a:cubicBezTo>
                    <a:pt x="24" y="760"/>
                    <a:pt x="24" y="746"/>
                    <a:pt x="33" y="7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24"/>
            <p:cNvSpPr>
              <a:spLocks noEditPoints="1"/>
            </p:cNvSpPr>
            <p:nvPr/>
          </p:nvSpPr>
          <p:spPr bwMode="auto">
            <a:xfrm rot="13500000" flipH="1" flipV="1">
              <a:off x="16351416" y="25419142"/>
              <a:ext cx="1700287" cy="1700287"/>
            </a:xfrm>
            <a:custGeom>
              <a:avLst/>
              <a:gdLst>
                <a:gd name="T0" fmla="*/ 80 w 845"/>
                <a:gd name="T1" fmla="*/ 828 h 845"/>
                <a:gd name="T2" fmla="*/ 83 w 845"/>
                <a:gd name="T3" fmla="*/ 770 h 845"/>
                <a:gd name="T4" fmla="*/ 770 w 845"/>
                <a:gd name="T5" fmla="*/ 83 h 845"/>
                <a:gd name="T6" fmla="*/ 828 w 845"/>
                <a:gd name="T7" fmla="*/ 79 h 845"/>
                <a:gd name="T8" fmla="*/ 828 w 845"/>
                <a:gd name="T9" fmla="*/ 17 h 845"/>
                <a:gd name="T10" fmla="*/ 766 w 845"/>
                <a:gd name="T11" fmla="*/ 17 h 845"/>
                <a:gd name="T12" fmla="*/ 762 w 845"/>
                <a:gd name="T13" fmla="*/ 75 h 845"/>
                <a:gd name="T14" fmla="*/ 75 w 845"/>
                <a:gd name="T15" fmla="*/ 762 h 845"/>
                <a:gd name="T16" fmla="*/ 17 w 845"/>
                <a:gd name="T17" fmla="*/ 765 h 845"/>
                <a:gd name="T18" fmla="*/ 17 w 845"/>
                <a:gd name="T19" fmla="*/ 828 h 845"/>
                <a:gd name="T20" fmla="*/ 80 w 845"/>
                <a:gd name="T21" fmla="*/ 828 h 845"/>
                <a:gd name="T22" fmla="*/ 782 w 845"/>
                <a:gd name="T23" fmla="*/ 33 h 845"/>
                <a:gd name="T24" fmla="*/ 812 w 845"/>
                <a:gd name="T25" fmla="*/ 33 h 845"/>
                <a:gd name="T26" fmla="*/ 812 w 845"/>
                <a:gd name="T27" fmla="*/ 63 h 845"/>
                <a:gd name="T28" fmla="*/ 782 w 845"/>
                <a:gd name="T29" fmla="*/ 63 h 845"/>
                <a:gd name="T30" fmla="*/ 782 w 845"/>
                <a:gd name="T31" fmla="*/ 33 h 845"/>
                <a:gd name="T32" fmla="*/ 33 w 845"/>
                <a:gd name="T33" fmla="*/ 781 h 845"/>
                <a:gd name="T34" fmla="*/ 64 w 845"/>
                <a:gd name="T35" fmla="*/ 781 h 845"/>
                <a:gd name="T36" fmla="*/ 64 w 845"/>
                <a:gd name="T37" fmla="*/ 812 h 845"/>
                <a:gd name="T38" fmla="*/ 33 w 845"/>
                <a:gd name="T39" fmla="*/ 812 h 845"/>
                <a:gd name="T40" fmla="*/ 33 w 845"/>
                <a:gd name="T41" fmla="*/ 781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45" h="845">
                  <a:moveTo>
                    <a:pt x="80" y="828"/>
                  </a:moveTo>
                  <a:cubicBezTo>
                    <a:pt x="95" y="812"/>
                    <a:pt x="97" y="787"/>
                    <a:pt x="83" y="770"/>
                  </a:cubicBezTo>
                  <a:cubicBezTo>
                    <a:pt x="770" y="83"/>
                    <a:pt x="770" y="83"/>
                    <a:pt x="770" y="83"/>
                  </a:cubicBezTo>
                  <a:cubicBezTo>
                    <a:pt x="787" y="96"/>
                    <a:pt x="812" y="95"/>
                    <a:pt x="828" y="79"/>
                  </a:cubicBezTo>
                  <a:cubicBezTo>
                    <a:pt x="845" y="62"/>
                    <a:pt x="845" y="34"/>
                    <a:pt x="828" y="17"/>
                  </a:cubicBezTo>
                  <a:cubicBezTo>
                    <a:pt x="811" y="0"/>
                    <a:pt x="783" y="0"/>
                    <a:pt x="766" y="17"/>
                  </a:cubicBezTo>
                  <a:cubicBezTo>
                    <a:pt x="750" y="33"/>
                    <a:pt x="749" y="58"/>
                    <a:pt x="762" y="75"/>
                  </a:cubicBezTo>
                  <a:cubicBezTo>
                    <a:pt x="75" y="762"/>
                    <a:pt x="75" y="762"/>
                    <a:pt x="75" y="762"/>
                  </a:cubicBezTo>
                  <a:cubicBezTo>
                    <a:pt x="58" y="748"/>
                    <a:pt x="33" y="749"/>
                    <a:pt x="17" y="765"/>
                  </a:cubicBezTo>
                  <a:cubicBezTo>
                    <a:pt x="0" y="782"/>
                    <a:pt x="0" y="810"/>
                    <a:pt x="17" y="828"/>
                  </a:cubicBezTo>
                  <a:cubicBezTo>
                    <a:pt x="34" y="845"/>
                    <a:pt x="62" y="845"/>
                    <a:pt x="80" y="828"/>
                  </a:cubicBezTo>
                  <a:close/>
                  <a:moveTo>
                    <a:pt x="782" y="33"/>
                  </a:moveTo>
                  <a:cubicBezTo>
                    <a:pt x="790" y="25"/>
                    <a:pt x="804" y="25"/>
                    <a:pt x="812" y="33"/>
                  </a:cubicBezTo>
                  <a:cubicBezTo>
                    <a:pt x="820" y="41"/>
                    <a:pt x="820" y="55"/>
                    <a:pt x="812" y="63"/>
                  </a:cubicBezTo>
                  <a:cubicBezTo>
                    <a:pt x="804" y="72"/>
                    <a:pt x="790" y="72"/>
                    <a:pt x="782" y="63"/>
                  </a:cubicBezTo>
                  <a:cubicBezTo>
                    <a:pt x="773" y="55"/>
                    <a:pt x="773" y="41"/>
                    <a:pt x="782" y="33"/>
                  </a:cubicBezTo>
                  <a:close/>
                  <a:moveTo>
                    <a:pt x="33" y="781"/>
                  </a:moveTo>
                  <a:cubicBezTo>
                    <a:pt x="42" y="773"/>
                    <a:pt x="55" y="773"/>
                    <a:pt x="64" y="781"/>
                  </a:cubicBezTo>
                  <a:cubicBezTo>
                    <a:pt x="72" y="790"/>
                    <a:pt x="72" y="803"/>
                    <a:pt x="64" y="812"/>
                  </a:cubicBezTo>
                  <a:cubicBezTo>
                    <a:pt x="55" y="820"/>
                    <a:pt x="42" y="820"/>
                    <a:pt x="33" y="812"/>
                  </a:cubicBezTo>
                  <a:cubicBezTo>
                    <a:pt x="25" y="803"/>
                    <a:pt x="25" y="790"/>
                    <a:pt x="33" y="7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25"/>
            <p:cNvSpPr>
              <a:spLocks noEditPoints="1"/>
            </p:cNvSpPr>
            <p:nvPr/>
          </p:nvSpPr>
          <p:spPr bwMode="auto">
            <a:xfrm rot="13500000" flipH="1" flipV="1">
              <a:off x="15356741" y="25863970"/>
              <a:ext cx="2192105" cy="1226536"/>
            </a:xfrm>
            <a:custGeom>
              <a:avLst/>
              <a:gdLst>
                <a:gd name="T0" fmla="*/ 79 w 1090"/>
                <a:gd name="T1" fmla="*/ 593 h 610"/>
                <a:gd name="T2" fmla="*/ 92 w 1090"/>
                <a:gd name="T3" fmla="*/ 567 h 610"/>
                <a:gd name="T4" fmla="*/ 527 w 1090"/>
                <a:gd name="T5" fmla="*/ 567 h 610"/>
                <a:gd name="T6" fmla="*/ 1012 w 1090"/>
                <a:gd name="T7" fmla="*/ 82 h 610"/>
                <a:gd name="T8" fmla="*/ 1073 w 1090"/>
                <a:gd name="T9" fmla="*/ 80 h 610"/>
                <a:gd name="T10" fmla="*/ 1073 w 1090"/>
                <a:gd name="T11" fmla="*/ 18 h 610"/>
                <a:gd name="T12" fmla="*/ 1010 w 1090"/>
                <a:gd name="T13" fmla="*/ 18 h 610"/>
                <a:gd name="T14" fmla="*/ 1004 w 1090"/>
                <a:gd name="T15" fmla="*/ 73 h 610"/>
                <a:gd name="T16" fmla="*/ 522 w 1090"/>
                <a:gd name="T17" fmla="*/ 555 h 610"/>
                <a:gd name="T18" fmla="*/ 92 w 1090"/>
                <a:gd name="T19" fmla="*/ 555 h 610"/>
                <a:gd name="T20" fmla="*/ 79 w 1090"/>
                <a:gd name="T21" fmla="*/ 530 h 610"/>
                <a:gd name="T22" fmla="*/ 17 w 1090"/>
                <a:gd name="T23" fmla="*/ 530 h 610"/>
                <a:gd name="T24" fmla="*/ 17 w 1090"/>
                <a:gd name="T25" fmla="*/ 593 h 610"/>
                <a:gd name="T26" fmla="*/ 79 w 1090"/>
                <a:gd name="T27" fmla="*/ 593 h 610"/>
                <a:gd name="T28" fmla="*/ 1026 w 1090"/>
                <a:gd name="T29" fmla="*/ 34 h 610"/>
                <a:gd name="T30" fmla="*/ 1056 w 1090"/>
                <a:gd name="T31" fmla="*/ 34 h 610"/>
                <a:gd name="T32" fmla="*/ 1056 w 1090"/>
                <a:gd name="T33" fmla="*/ 64 h 610"/>
                <a:gd name="T34" fmla="*/ 1026 w 1090"/>
                <a:gd name="T35" fmla="*/ 64 h 610"/>
                <a:gd name="T36" fmla="*/ 1026 w 1090"/>
                <a:gd name="T37" fmla="*/ 34 h 610"/>
                <a:gd name="T38" fmla="*/ 33 w 1090"/>
                <a:gd name="T39" fmla="*/ 546 h 610"/>
                <a:gd name="T40" fmla="*/ 63 w 1090"/>
                <a:gd name="T41" fmla="*/ 546 h 610"/>
                <a:gd name="T42" fmla="*/ 63 w 1090"/>
                <a:gd name="T43" fmla="*/ 577 h 610"/>
                <a:gd name="T44" fmla="*/ 33 w 1090"/>
                <a:gd name="T45" fmla="*/ 577 h 610"/>
                <a:gd name="T46" fmla="*/ 33 w 1090"/>
                <a:gd name="T47" fmla="*/ 546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0" h="610">
                  <a:moveTo>
                    <a:pt x="79" y="593"/>
                  </a:moveTo>
                  <a:cubicBezTo>
                    <a:pt x="87" y="585"/>
                    <a:pt x="91" y="576"/>
                    <a:pt x="92" y="567"/>
                  </a:cubicBezTo>
                  <a:cubicBezTo>
                    <a:pt x="527" y="567"/>
                    <a:pt x="527" y="567"/>
                    <a:pt x="527" y="567"/>
                  </a:cubicBezTo>
                  <a:cubicBezTo>
                    <a:pt x="1012" y="82"/>
                    <a:pt x="1012" y="82"/>
                    <a:pt x="1012" y="82"/>
                  </a:cubicBezTo>
                  <a:cubicBezTo>
                    <a:pt x="1029" y="97"/>
                    <a:pt x="1056" y="97"/>
                    <a:pt x="1073" y="80"/>
                  </a:cubicBezTo>
                  <a:cubicBezTo>
                    <a:pt x="1090" y="63"/>
                    <a:pt x="1090" y="35"/>
                    <a:pt x="1073" y="18"/>
                  </a:cubicBezTo>
                  <a:cubicBezTo>
                    <a:pt x="1055" y="0"/>
                    <a:pt x="1027" y="0"/>
                    <a:pt x="1010" y="18"/>
                  </a:cubicBezTo>
                  <a:cubicBezTo>
                    <a:pt x="995" y="33"/>
                    <a:pt x="993" y="56"/>
                    <a:pt x="1004" y="73"/>
                  </a:cubicBezTo>
                  <a:cubicBezTo>
                    <a:pt x="522" y="555"/>
                    <a:pt x="522" y="555"/>
                    <a:pt x="522" y="555"/>
                  </a:cubicBezTo>
                  <a:cubicBezTo>
                    <a:pt x="92" y="555"/>
                    <a:pt x="92" y="555"/>
                    <a:pt x="92" y="555"/>
                  </a:cubicBezTo>
                  <a:cubicBezTo>
                    <a:pt x="91" y="546"/>
                    <a:pt x="87" y="537"/>
                    <a:pt x="79" y="530"/>
                  </a:cubicBezTo>
                  <a:cubicBezTo>
                    <a:pt x="62" y="513"/>
                    <a:pt x="34" y="513"/>
                    <a:pt x="17" y="530"/>
                  </a:cubicBezTo>
                  <a:cubicBezTo>
                    <a:pt x="0" y="547"/>
                    <a:pt x="0" y="575"/>
                    <a:pt x="17" y="593"/>
                  </a:cubicBezTo>
                  <a:cubicBezTo>
                    <a:pt x="34" y="610"/>
                    <a:pt x="62" y="610"/>
                    <a:pt x="79" y="593"/>
                  </a:cubicBezTo>
                  <a:close/>
                  <a:moveTo>
                    <a:pt x="1026" y="34"/>
                  </a:moveTo>
                  <a:cubicBezTo>
                    <a:pt x="1035" y="25"/>
                    <a:pt x="1048" y="25"/>
                    <a:pt x="1056" y="34"/>
                  </a:cubicBezTo>
                  <a:cubicBezTo>
                    <a:pt x="1065" y="42"/>
                    <a:pt x="1065" y="56"/>
                    <a:pt x="1056" y="64"/>
                  </a:cubicBezTo>
                  <a:cubicBezTo>
                    <a:pt x="1048" y="72"/>
                    <a:pt x="1035" y="72"/>
                    <a:pt x="1026" y="64"/>
                  </a:cubicBezTo>
                  <a:cubicBezTo>
                    <a:pt x="1018" y="56"/>
                    <a:pt x="1018" y="42"/>
                    <a:pt x="1026" y="34"/>
                  </a:cubicBezTo>
                  <a:close/>
                  <a:moveTo>
                    <a:pt x="33" y="546"/>
                  </a:moveTo>
                  <a:cubicBezTo>
                    <a:pt x="41" y="538"/>
                    <a:pt x="55" y="538"/>
                    <a:pt x="63" y="546"/>
                  </a:cubicBezTo>
                  <a:cubicBezTo>
                    <a:pt x="72" y="555"/>
                    <a:pt x="72" y="568"/>
                    <a:pt x="63" y="577"/>
                  </a:cubicBezTo>
                  <a:cubicBezTo>
                    <a:pt x="55" y="585"/>
                    <a:pt x="41" y="585"/>
                    <a:pt x="33" y="577"/>
                  </a:cubicBezTo>
                  <a:cubicBezTo>
                    <a:pt x="25" y="568"/>
                    <a:pt x="25" y="555"/>
                    <a:pt x="33" y="5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26"/>
            <p:cNvSpPr>
              <a:spLocks noEditPoints="1"/>
            </p:cNvSpPr>
            <p:nvPr/>
          </p:nvSpPr>
          <p:spPr bwMode="auto">
            <a:xfrm rot="13500000" flipH="1" flipV="1">
              <a:off x="17211828" y="26033986"/>
              <a:ext cx="1063934" cy="1063934"/>
            </a:xfrm>
            <a:custGeom>
              <a:avLst/>
              <a:gdLst>
                <a:gd name="T0" fmla="*/ 80 w 529"/>
                <a:gd name="T1" fmla="*/ 512 h 529"/>
                <a:gd name="T2" fmla="*/ 83 w 529"/>
                <a:gd name="T3" fmla="*/ 454 h 529"/>
                <a:gd name="T4" fmla="*/ 454 w 529"/>
                <a:gd name="T5" fmla="*/ 83 h 529"/>
                <a:gd name="T6" fmla="*/ 512 w 529"/>
                <a:gd name="T7" fmla="*/ 80 h 529"/>
                <a:gd name="T8" fmla="*/ 512 w 529"/>
                <a:gd name="T9" fmla="*/ 17 h 529"/>
                <a:gd name="T10" fmla="*/ 450 w 529"/>
                <a:gd name="T11" fmla="*/ 17 h 529"/>
                <a:gd name="T12" fmla="*/ 446 w 529"/>
                <a:gd name="T13" fmla="*/ 75 h 529"/>
                <a:gd name="T14" fmla="*/ 75 w 529"/>
                <a:gd name="T15" fmla="*/ 446 h 529"/>
                <a:gd name="T16" fmla="*/ 17 w 529"/>
                <a:gd name="T17" fmla="*/ 450 h 529"/>
                <a:gd name="T18" fmla="*/ 17 w 529"/>
                <a:gd name="T19" fmla="*/ 512 h 529"/>
                <a:gd name="T20" fmla="*/ 80 w 529"/>
                <a:gd name="T21" fmla="*/ 512 h 529"/>
                <a:gd name="T22" fmla="*/ 466 w 529"/>
                <a:gd name="T23" fmla="*/ 33 h 529"/>
                <a:gd name="T24" fmla="*/ 496 w 529"/>
                <a:gd name="T25" fmla="*/ 33 h 529"/>
                <a:gd name="T26" fmla="*/ 496 w 529"/>
                <a:gd name="T27" fmla="*/ 63 h 529"/>
                <a:gd name="T28" fmla="*/ 466 w 529"/>
                <a:gd name="T29" fmla="*/ 63 h 529"/>
                <a:gd name="T30" fmla="*/ 466 w 529"/>
                <a:gd name="T31" fmla="*/ 33 h 529"/>
                <a:gd name="T32" fmla="*/ 33 w 529"/>
                <a:gd name="T33" fmla="*/ 466 h 529"/>
                <a:gd name="T34" fmla="*/ 64 w 529"/>
                <a:gd name="T35" fmla="*/ 466 h 529"/>
                <a:gd name="T36" fmla="*/ 64 w 529"/>
                <a:gd name="T37" fmla="*/ 496 h 529"/>
                <a:gd name="T38" fmla="*/ 33 w 529"/>
                <a:gd name="T39" fmla="*/ 496 h 529"/>
                <a:gd name="T40" fmla="*/ 33 w 529"/>
                <a:gd name="T41" fmla="*/ 466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9" h="529">
                  <a:moveTo>
                    <a:pt x="80" y="512"/>
                  </a:moveTo>
                  <a:cubicBezTo>
                    <a:pt x="96" y="496"/>
                    <a:pt x="97" y="471"/>
                    <a:pt x="83" y="454"/>
                  </a:cubicBezTo>
                  <a:cubicBezTo>
                    <a:pt x="454" y="83"/>
                    <a:pt x="454" y="83"/>
                    <a:pt x="454" y="83"/>
                  </a:cubicBezTo>
                  <a:cubicBezTo>
                    <a:pt x="472" y="96"/>
                    <a:pt x="496" y="95"/>
                    <a:pt x="512" y="80"/>
                  </a:cubicBezTo>
                  <a:cubicBezTo>
                    <a:pt x="529" y="62"/>
                    <a:pt x="529" y="34"/>
                    <a:pt x="512" y="17"/>
                  </a:cubicBezTo>
                  <a:cubicBezTo>
                    <a:pt x="495" y="0"/>
                    <a:pt x="467" y="0"/>
                    <a:pt x="450" y="17"/>
                  </a:cubicBezTo>
                  <a:cubicBezTo>
                    <a:pt x="434" y="33"/>
                    <a:pt x="433" y="58"/>
                    <a:pt x="446" y="75"/>
                  </a:cubicBezTo>
                  <a:cubicBezTo>
                    <a:pt x="75" y="446"/>
                    <a:pt x="75" y="446"/>
                    <a:pt x="75" y="446"/>
                  </a:cubicBezTo>
                  <a:cubicBezTo>
                    <a:pt x="58" y="433"/>
                    <a:pt x="33" y="434"/>
                    <a:pt x="17" y="450"/>
                  </a:cubicBezTo>
                  <a:cubicBezTo>
                    <a:pt x="0" y="467"/>
                    <a:pt x="0" y="495"/>
                    <a:pt x="17" y="512"/>
                  </a:cubicBezTo>
                  <a:cubicBezTo>
                    <a:pt x="35" y="529"/>
                    <a:pt x="63" y="529"/>
                    <a:pt x="80" y="512"/>
                  </a:cubicBezTo>
                  <a:close/>
                  <a:moveTo>
                    <a:pt x="466" y="33"/>
                  </a:moveTo>
                  <a:cubicBezTo>
                    <a:pt x="474" y="25"/>
                    <a:pt x="488" y="25"/>
                    <a:pt x="496" y="33"/>
                  </a:cubicBezTo>
                  <a:cubicBezTo>
                    <a:pt x="505" y="42"/>
                    <a:pt x="505" y="55"/>
                    <a:pt x="496" y="63"/>
                  </a:cubicBezTo>
                  <a:cubicBezTo>
                    <a:pt x="488" y="72"/>
                    <a:pt x="474" y="72"/>
                    <a:pt x="466" y="63"/>
                  </a:cubicBezTo>
                  <a:cubicBezTo>
                    <a:pt x="458" y="55"/>
                    <a:pt x="458" y="42"/>
                    <a:pt x="466" y="33"/>
                  </a:cubicBezTo>
                  <a:close/>
                  <a:moveTo>
                    <a:pt x="33" y="466"/>
                  </a:moveTo>
                  <a:cubicBezTo>
                    <a:pt x="42" y="457"/>
                    <a:pt x="55" y="457"/>
                    <a:pt x="64" y="466"/>
                  </a:cubicBezTo>
                  <a:cubicBezTo>
                    <a:pt x="72" y="474"/>
                    <a:pt x="72" y="488"/>
                    <a:pt x="64" y="496"/>
                  </a:cubicBezTo>
                  <a:cubicBezTo>
                    <a:pt x="55" y="504"/>
                    <a:pt x="42" y="504"/>
                    <a:pt x="33" y="496"/>
                  </a:cubicBezTo>
                  <a:cubicBezTo>
                    <a:pt x="25" y="488"/>
                    <a:pt x="25" y="474"/>
                    <a:pt x="33" y="4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27"/>
            <p:cNvSpPr>
              <a:spLocks noEditPoints="1"/>
            </p:cNvSpPr>
            <p:nvPr/>
          </p:nvSpPr>
          <p:spPr bwMode="auto">
            <a:xfrm rot="13500000" flipH="1" flipV="1">
              <a:off x="14302397" y="26019797"/>
              <a:ext cx="1055904" cy="1684228"/>
            </a:xfrm>
            <a:custGeom>
              <a:avLst/>
              <a:gdLst>
                <a:gd name="T0" fmla="*/ 314 w 524"/>
                <a:gd name="T1" fmla="*/ 820 h 837"/>
                <a:gd name="T2" fmla="*/ 314 w 524"/>
                <a:gd name="T3" fmla="*/ 758 h 837"/>
                <a:gd name="T4" fmla="*/ 254 w 524"/>
                <a:gd name="T5" fmla="*/ 756 h 837"/>
                <a:gd name="T6" fmla="*/ 16 w 524"/>
                <a:gd name="T7" fmla="*/ 518 h 837"/>
                <a:gd name="T8" fmla="*/ 449 w 524"/>
                <a:gd name="T9" fmla="*/ 84 h 837"/>
                <a:gd name="T10" fmla="*/ 506 w 524"/>
                <a:gd name="T11" fmla="*/ 80 h 837"/>
                <a:gd name="T12" fmla="*/ 506 w 524"/>
                <a:gd name="T13" fmla="*/ 17 h 837"/>
                <a:gd name="T14" fmla="*/ 444 w 524"/>
                <a:gd name="T15" fmla="*/ 17 h 837"/>
                <a:gd name="T16" fmla="*/ 441 w 524"/>
                <a:gd name="T17" fmla="*/ 76 h 837"/>
                <a:gd name="T18" fmla="*/ 0 w 524"/>
                <a:gd name="T19" fmla="*/ 518 h 837"/>
                <a:gd name="T20" fmla="*/ 246 w 524"/>
                <a:gd name="T21" fmla="*/ 764 h 837"/>
                <a:gd name="T22" fmla="*/ 252 w 524"/>
                <a:gd name="T23" fmla="*/ 820 h 837"/>
                <a:gd name="T24" fmla="*/ 314 w 524"/>
                <a:gd name="T25" fmla="*/ 820 h 837"/>
                <a:gd name="T26" fmla="*/ 460 w 524"/>
                <a:gd name="T27" fmla="*/ 33 h 837"/>
                <a:gd name="T28" fmla="*/ 490 w 524"/>
                <a:gd name="T29" fmla="*/ 33 h 837"/>
                <a:gd name="T30" fmla="*/ 490 w 524"/>
                <a:gd name="T31" fmla="*/ 64 h 837"/>
                <a:gd name="T32" fmla="*/ 460 w 524"/>
                <a:gd name="T33" fmla="*/ 64 h 837"/>
                <a:gd name="T34" fmla="*/ 460 w 524"/>
                <a:gd name="T35" fmla="*/ 33 h 837"/>
                <a:gd name="T36" fmla="*/ 268 w 524"/>
                <a:gd name="T37" fmla="*/ 774 h 837"/>
                <a:gd name="T38" fmla="*/ 298 w 524"/>
                <a:gd name="T39" fmla="*/ 774 h 837"/>
                <a:gd name="T40" fmla="*/ 298 w 524"/>
                <a:gd name="T41" fmla="*/ 804 h 837"/>
                <a:gd name="T42" fmla="*/ 268 w 524"/>
                <a:gd name="T43" fmla="*/ 804 h 837"/>
                <a:gd name="T44" fmla="*/ 268 w 524"/>
                <a:gd name="T45" fmla="*/ 774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4" h="837">
                  <a:moveTo>
                    <a:pt x="314" y="820"/>
                  </a:moveTo>
                  <a:cubicBezTo>
                    <a:pt x="331" y="803"/>
                    <a:pt x="331" y="775"/>
                    <a:pt x="314" y="758"/>
                  </a:cubicBezTo>
                  <a:cubicBezTo>
                    <a:pt x="298" y="741"/>
                    <a:pt x="271" y="741"/>
                    <a:pt x="254" y="756"/>
                  </a:cubicBezTo>
                  <a:cubicBezTo>
                    <a:pt x="16" y="518"/>
                    <a:pt x="16" y="518"/>
                    <a:pt x="16" y="51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67" y="97"/>
                    <a:pt x="491" y="95"/>
                    <a:pt x="506" y="80"/>
                  </a:cubicBezTo>
                  <a:cubicBezTo>
                    <a:pt x="524" y="62"/>
                    <a:pt x="524" y="34"/>
                    <a:pt x="506" y="17"/>
                  </a:cubicBezTo>
                  <a:cubicBezTo>
                    <a:pt x="489" y="0"/>
                    <a:pt x="461" y="0"/>
                    <a:pt x="444" y="17"/>
                  </a:cubicBezTo>
                  <a:cubicBezTo>
                    <a:pt x="428" y="33"/>
                    <a:pt x="427" y="59"/>
                    <a:pt x="441" y="76"/>
                  </a:cubicBezTo>
                  <a:cubicBezTo>
                    <a:pt x="0" y="518"/>
                    <a:pt x="0" y="518"/>
                    <a:pt x="0" y="518"/>
                  </a:cubicBezTo>
                  <a:cubicBezTo>
                    <a:pt x="246" y="764"/>
                    <a:pt x="246" y="764"/>
                    <a:pt x="246" y="764"/>
                  </a:cubicBezTo>
                  <a:cubicBezTo>
                    <a:pt x="235" y="781"/>
                    <a:pt x="237" y="805"/>
                    <a:pt x="252" y="820"/>
                  </a:cubicBezTo>
                  <a:cubicBezTo>
                    <a:pt x="269" y="837"/>
                    <a:pt x="297" y="837"/>
                    <a:pt x="314" y="820"/>
                  </a:cubicBezTo>
                  <a:close/>
                  <a:moveTo>
                    <a:pt x="460" y="33"/>
                  </a:moveTo>
                  <a:cubicBezTo>
                    <a:pt x="468" y="25"/>
                    <a:pt x="482" y="25"/>
                    <a:pt x="490" y="33"/>
                  </a:cubicBezTo>
                  <a:cubicBezTo>
                    <a:pt x="499" y="42"/>
                    <a:pt x="499" y="55"/>
                    <a:pt x="490" y="64"/>
                  </a:cubicBezTo>
                  <a:cubicBezTo>
                    <a:pt x="482" y="72"/>
                    <a:pt x="468" y="72"/>
                    <a:pt x="460" y="64"/>
                  </a:cubicBezTo>
                  <a:cubicBezTo>
                    <a:pt x="452" y="55"/>
                    <a:pt x="452" y="42"/>
                    <a:pt x="460" y="33"/>
                  </a:cubicBezTo>
                  <a:close/>
                  <a:moveTo>
                    <a:pt x="268" y="774"/>
                  </a:moveTo>
                  <a:cubicBezTo>
                    <a:pt x="276" y="765"/>
                    <a:pt x="290" y="765"/>
                    <a:pt x="298" y="774"/>
                  </a:cubicBezTo>
                  <a:cubicBezTo>
                    <a:pt x="307" y="782"/>
                    <a:pt x="307" y="796"/>
                    <a:pt x="298" y="804"/>
                  </a:cubicBezTo>
                  <a:cubicBezTo>
                    <a:pt x="290" y="812"/>
                    <a:pt x="276" y="812"/>
                    <a:pt x="268" y="804"/>
                  </a:cubicBezTo>
                  <a:cubicBezTo>
                    <a:pt x="259" y="796"/>
                    <a:pt x="259" y="782"/>
                    <a:pt x="268" y="77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28"/>
            <p:cNvSpPr>
              <a:spLocks noEditPoints="1"/>
            </p:cNvSpPr>
            <p:nvPr/>
          </p:nvSpPr>
          <p:spPr bwMode="auto">
            <a:xfrm rot="13500000" flipH="1" flipV="1">
              <a:off x="19028990" y="26285483"/>
              <a:ext cx="194721" cy="194721"/>
            </a:xfrm>
            <a:custGeom>
              <a:avLst/>
              <a:gdLst>
                <a:gd name="T0" fmla="*/ 17 w 97"/>
                <a:gd name="T1" fmla="*/ 17 h 97"/>
                <a:gd name="T2" fmla="*/ 80 w 97"/>
                <a:gd name="T3" fmla="*/ 17 h 97"/>
                <a:gd name="T4" fmla="*/ 80 w 97"/>
                <a:gd name="T5" fmla="*/ 80 h 97"/>
                <a:gd name="T6" fmla="*/ 17 w 97"/>
                <a:gd name="T7" fmla="*/ 80 h 97"/>
                <a:gd name="T8" fmla="*/ 17 w 97"/>
                <a:gd name="T9" fmla="*/ 17 h 97"/>
                <a:gd name="T10" fmla="*/ 64 w 97"/>
                <a:gd name="T11" fmla="*/ 64 h 97"/>
                <a:gd name="T12" fmla="*/ 64 w 97"/>
                <a:gd name="T13" fmla="*/ 33 h 97"/>
                <a:gd name="T14" fmla="*/ 33 w 97"/>
                <a:gd name="T15" fmla="*/ 33 h 97"/>
                <a:gd name="T16" fmla="*/ 33 w 97"/>
                <a:gd name="T17" fmla="*/ 64 h 97"/>
                <a:gd name="T18" fmla="*/ 64 w 97"/>
                <a:gd name="T19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7">
                  <a:moveTo>
                    <a:pt x="17" y="17"/>
                  </a:moveTo>
                  <a:cubicBezTo>
                    <a:pt x="34" y="0"/>
                    <a:pt x="62" y="0"/>
                    <a:pt x="80" y="17"/>
                  </a:cubicBezTo>
                  <a:cubicBezTo>
                    <a:pt x="97" y="34"/>
                    <a:pt x="97" y="62"/>
                    <a:pt x="80" y="80"/>
                  </a:cubicBezTo>
                  <a:cubicBezTo>
                    <a:pt x="62" y="97"/>
                    <a:pt x="34" y="97"/>
                    <a:pt x="17" y="80"/>
                  </a:cubicBezTo>
                  <a:cubicBezTo>
                    <a:pt x="0" y="62"/>
                    <a:pt x="0" y="34"/>
                    <a:pt x="17" y="17"/>
                  </a:cubicBezTo>
                  <a:close/>
                  <a:moveTo>
                    <a:pt x="64" y="64"/>
                  </a:moveTo>
                  <a:cubicBezTo>
                    <a:pt x="72" y="55"/>
                    <a:pt x="72" y="42"/>
                    <a:pt x="64" y="33"/>
                  </a:cubicBezTo>
                  <a:cubicBezTo>
                    <a:pt x="55" y="25"/>
                    <a:pt x="42" y="25"/>
                    <a:pt x="33" y="33"/>
                  </a:cubicBezTo>
                  <a:cubicBezTo>
                    <a:pt x="25" y="42"/>
                    <a:pt x="25" y="55"/>
                    <a:pt x="33" y="64"/>
                  </a:cubicBezTo>
                  <a:cubicBezTo>
                    <a:pt x="42" y="72"/>
                    <a:pt x="55" y="72"/>
                    <a:pt x="64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29"/>
            <p:cNvSpPr>
              <a:spLocks noEditPoints="1"/>
            </p:cNvSpPr>
            <p:nvPr/>
          </p:nvSpPr>
          <p:spPr bwMode="auto">
            <a:xfrm rot="13500000" flipH="1" flipV="1">
              <a:off x="19502059" y="26390911"/>
              <a:ext cx="710627" cy="710627"/>
            </a:xfrm>
            <a:custGeom>
              <a:avLst/>
              <a:gdLst>
                <a:gd name="T0" fmla="*/ 79 w 353"/>
                <a:gd name="T1" fmla="*/ 336 h 353"/>
                <a:gd name="T2" fmla="*/ 83 w 353"/>
                <a:gd name="T3" fmla="*/ 278 h 353"/>
                <a:gd name="T4" fmla="*/ 277 w 353"/>
                <a:gd name="T5" fmla="*/ 83 h 353"/>
                <a:gd name="T6" fmla="*/ 335 w 353"/>
                <a:gd name="T7" fmla="*/ 80 h 353"/>
                <a:gd name="T8" fmla="*/ 335 w 353"/>
                <a:gd name="T9" fmla="*/ 17 h 353"/>
                <a:gd name="T10" fmla="*/ 273 w 353"/>
                <a:gd name="T11" fmla="*/ 17 h 353"/>
                <a:gd name="T12" fmla="*/ 269 w 353"/>
                <a:gd name="T13" fmla="*/ 75 h 353"/>
                <a:gd name="T14" fmla="*/ 75 w 353"/>
                <a:gd name="T15" fmla="*/ 270 h 353"/>
                <a:gd name="T16" fmla="*/ 17 w 353"/>
                <a:gd name="T17" fmla="*/ 274 h 353"/>
                <a:gd name="T18" fmla="*/ 17 w 353"/>
                <a:gd name="T19" fmla="*/ 336 h 353"/>
                <a:gd name="T20" fmla="*/ 79 w 353"/>
                <a:gd name="T21" fmla="*/ 336 h 353"/>
                <a:gd name="T22" fmla="*/ 289 w 353"/>
                <a:gd name="T23" fmla="*/ 33 h 353"/>
                <a:gd name="T24" fmla="*/ 319 w 353"/>
                <a:gd name="T25" fmla="*/ 33 h 353"/>
                <a:gd name="T26" fmla="*/ 319 w 353"/>
                <a:gd name="T27" fmla="*/ 64 h 353"/>
                <a:gd name="T28" fmla="*/ 289 w 353"/>
                <a:gd name="T29" fmla="*/ 64 h 353"/>
                <a:gd name="T30" fmla="*/ 289 w 353"/>
                <a:gd name="T31" fmla="*/ 33 h 353"/>
                <a:gd name="T32" fmla="*/ 33 w 353"/>
                <a:gd name="T33" fmla="*/ 290 h 353"/>
                <a:gd name="T34" fmla="*/ 63 w 353"/>
                <a:gd name="T35" fmla="*/ 290 h 353"/>
                <a:gd name="T36" fmla="*/ 63 w 353"/>
                <a:gd name="T37" fmla="*/ 320 h 353"/>
                <a:gd name="T38" fmla="*/ 33 w 353"/>
                <a:gd name="T39" fmla="*/ 320 h 353"/>
                <a:gd name="T40" fmla="*/ 33 w 353"/>
                <a:gd name="T41" fmla="*/ 29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79" y="336"/>
                  </a:moveTo>
                  <a:cubicBezTo>
                    <a:pt x="95" y="320"/>
                    <a:pt x="96" y="295"/>
                    <a:pt x="83" y="278"/>
                  </a:cubicBezTo>
                  <a:cubicBezTo>
                    <a:pt x="277" y="83"/>
                    <a:pt x="277" y="83"/>
                    <a:pt x="277" y="83"/>
                  </a:cubicBezTo>
                  <a:cubicBezTo>
                    <a:pt x="295" y="97"/>
                    <a:pt x="320" y="95"/>
                    <a:pt x="335" y="80"/>
                  </a:cubicBezTo>
                  <a:cubicBezTo>
                    <a:pt x="353" y="62"/>
                    <a:pt x="353" y="34"/>
                    <a:pt x="335" y="17"/>
                  </a:cubicBezTo>
                  <a:cubicBezTo>
                    <a:pt x="318" y="0"/>
                    <a:pt x="290" y="0"/>
                    <a:pt x="273" y="17"/>
                  </a:cubicBezTo>
                  <a:cubicBezTo>
                    <a:pt x="257" y="33"/>
                    <a:pt x="256" y="58"/>
                    <a:pt x="269" y="75"/>
                  </a:cubicBezTo>
                  <a:cubicBezTo>
                    <a:pt x="75" y="270"/>
                    <a:pt x="75" y="270"/>
                    <a:pt x="75" y="270"/>
                  </a:cubicBezTo>
                  <a:cubicBezTo>
                    <a:pt x="57" y="257"/>
                    <a:pt x="33" y="258"/>
                    <a:pt x="17" y="274"/>
                  </a:cubicBezTo>
                  <a:cubicBezTo>
                    <a:pt x="0" y="291"/>
                    <a:pt x="0" y="319"/>
                    <a:pt x="17" y="336"/>
                  </a:cubicBezTo>
                  <a:cubicBezTo>
                    <a:pt x="34" y="353"/>
                    <a:pt x="62" y="353"/>
                    <a:pt x="79" y="336"/>
                  </a:cubicBezTo>
                  <a:close/>
                  <a:moveTo>
                    <a:pt x="289" y="33"/>
                  </a:moveTo>
                  <a:cubicBezTo>
                    <a:pt x="297" y="25"/>
                    <a:pt x="311" y="25"/>
                    <a:pt x="319" y="33"/>
                  </a:cubicBezTo>
                  <a:cubicBezTo>
                    <a:pt x="328" y="42"/>
                    <a:pt x="328" y="55"/>
                    <a:pt x="319" y="64"/>
                  </a:cubicBezTo>
                  <a:cubicBezTo>
                    <a:pt x="311" y="72"/>
                    <a:pt x="297" y="72"/>
                    <a:pt x="289" y="64"/>
                  </a:cubicBezTo>
                  <a:cubicBezTo>
                    <a:pt x="281" y="55"/>
                    <a:pt x="281" y="42"/>
                    <a:pt x="289" y="33"/>
                  </a:cubicBezTo>
                  <a:close/>
                  <a:moveTo>
                    <a:pt x="33" y="290"/>
                  </a:moveTo>
                  <a:cubicBezTo>
                    <a:pt x="41" y="281"/>
                    <a:pt x="55" y="281"/>
                    <a:pt x="63" y="290"/>
                  </a:cubicBezTo>
                  <a:cubicBezTo>
                    <a:pt x="72" y="298"/>
                    <a:pt x="72" y="312"/>
                    <a:pt x="63" y="320"/>
                  </a:cubicBezTo>
                  <a:cubicBezTo>
                    <a:pt x="55" y="328"/>
                    <a:pt x="41" y="328"/>
                    <a:pt x="33" y="320"/>
                  </a:cubicBezTo>
                  <a:cubicBezTo>
                    <a:pt x="24" y="312"/>
                    <a:pt x="24" y="298"/>
                    <a:pt x="33" y="2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30"/>
            <p:cNvSpPr>
              <a:spLocks noEditPoints="1"/>
            </p:cNvSpPr>
            <p:nvPr/>
          </p:nvSpPr>
          <p:spPr bwMode="auto">
            <a:xfrm rot="13500000" flipH="1" flipV="1">
              <a:off x="20187981" y="27740138"/>
              <a:ext cx="194721" cy="196727"/>
            </a:xfrm>
            <a:custGeom>
              <a:avLst/>
              <a:gdLst>
                <a:gd name="T0" fmla="*/ 18 w 97"/>
                <a:gd name="T1" fmla="*/ 17 h 97"/>
                <a:gd name="T2" fmla="*/ 80 w 97"/>
                <a:gd name="T3" fmla="*/ 17 h 97"/>
                <a:gd name="T4" fmla="*/ 80 w 97"/>
                <a:gd name="T5" fmla="*/ 80 h 97"/>
                <a:gd name="T6" fmla="*/ 18 w 97"/>
                <a:gd name="T7" fmla="*/ 80 h 97"/>
                <a:gd name="T8" fmla="*/ 18 w 97"/>
                <a:gd name="T9" fmla="*/ 17 h 97"/>
                <a:gd name="T10" fmla="*/ 64 w 97"/>
                <a:gd name="T11" fmla="*/ 64 h 97"/>
                <a:gd name="T12" fmla="*/ 64 w 97"/>
                <a:gd name="T13" fmla="*/ 33 h 97"/>
                <a:gd name="T14" fmla="*/ 34 w 97"/>
                <a:gd name="T15" fmla="*/ 33 h 97"/>
                <a:gd name="T16" fmla="*/ 34 w 97"/>
                <a:gd name="T17" fmla="*/ 64 h 97"/>
                <a:gd name="T18" fmla="*/ 64 w 97"/>
                <a:gd name="T19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7">
                  <a:moveTo>
                    <a:pt x="18" y="17"/>
                  </a:moveTo>
                  <a:cubicBezTo>
                    <a:pt x="35" y="0"/>
                    <a:pt x="63" y="0"/>
                    <a:pt x="80" y="17"/>
                  </a:cubicBezTo>
                  <a:cubicBezTo>
                    <a:pt x="97" y="35"/>
                    <a:pt x="97" y="63"/>
                    <a:pt x="80" y="80"/>
                  </a:cubicBezTo>
                  <a:cubicBezTo>
                    <a:pt x="63" y="97"/>
                    <a:pt x="35" y="97"/>
                    <a:pt x="18" y="80"/>
                  </a:cubicBezTo>
                  <a:cubicBezTo>
                    <a:pt x="0" y="63"/>
                    <a:pt x="0" y="35"/>
                    <a:pt x="18" y="17"/>
                  </a:cubicBezTo>
                  <a:close/>
                  <a:moveTo>
                    <a:pt x="64" y="64"/>
                  </a:moveTo>
                  <a:cubicBezTo>
                    <a:pt x="72" y="55"/>
                    <a:pt x="72" y="42"/>
                    <a:pt x="64" y="33"/>
                  </a:cubicBezTo>
                  <a:cubicBezTo>
                    <a:pt x="56" y="25"/>
                    <a:pt x="42" y="25"/>
                    <a:pt x="34" y="33"/>
                  </a:cubicBezTo>
                  <a:cubicBezTo>
                    <a:pt x="25" y="42"/>
                    <a:pt x="25" y="55"/>
                    <a:pt x="34" y="64"/>
                  </a:cubicBezTo>
                  <a:cubicBezTo>
                    <a:pt x="42" y="72"/>
                    <a:pt x="56" y="72"/>
                    <a:pt x="64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31"/>
            <p:cNvSpPr>
              <a:spLocks noEditPoints="1"/>
            </p:cNvSpPr>
            <p:nvPr/>
          </p:nvSpPr>
          <p:spPr bwMode="auto">
            <a:xfrm rot="13500000" flipH="1" flipV="1">
              <a:off x="15130854" y="26970374"/>
              <a:ext cx="196727" cy="194721"/>
            </a:xfrm>
            <a:custGeom>
              <a:avLst/>
              <a:gdLst>
                <a:gd name="T0" fmla="*/ 17 w 97"/>
                <a:gd name="T1" fmla="*/ 17 h 97"/>
                <a:gd name="T2" fmla="*/ 79 w 97"/>
                <a:gd name="T3" fmla="*/ 17 h 97"/>
                <a:gd name="T4" fmla="*/ 79 w 97"/>
                <a:gd name="T5" fmla="*/ 79 h 97"/>
                <a:gd name="T6" fmla="*/ 17 w 97"/>
                <a:gd name="T7" fmla="*/ 79 h 97"/>
                <a:gd name="T8" fmla="*/ 17 w 97"/>
                <a:gd name="T9" fmla="*/ 17 h 97"/>
                <a:gd name="T10" fmla="*/ 63 w 97"/>
                <a:gd name="T11" fmla="*/ 63 h 97"/>
                <a:gd name="T12" fmla="*/ 63 w 97"/>
                <a:gd name="T13" fmla="*/ 33 h 97"/>
                <a:gd name="T14" fmla="*/ 33 w 97"/>
                <a:gd name="T15" fmla="*/ 33 h 97"/>
                <a:gd name="T16" fmla="*/ 33 w 97"/>
                <a:gd name="T17" fmla="*/ 63 h 97"/>
                <a:gd name="T18" fmla="*/ 63 w 97"/>
                <a:gd name="T19" fmla="*/ 6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7">
                  <a:moveTo>
                    <a:pt x="17" y="17"/>
                  </a:moveTo>
                  <a:cubicBezTo>
                    <a:pt x="34" y="0"/>
                    <a:pt x="62" y="0"/>
                    <a:pt x="79" y="17"/>
                  </a:cubicBezTo>
                  <a:cubicBezTo>
                    <a:pt x="97" y="34"/>
                    <a:pt x="97" y="62"/>
                    <a:pt x="79" y="79"/>
                  </a:cubicBezTo>
                  <a:cubicBezTo>
                    <a:pt x="62" y="97"/>
                    <a:pt x="34" y="97"/>
                    <a:pt x="17" y="79"/>
                  </a:cubicBezTo>
                  <a:cubicBezTo>
                    <a:pt x="0" y="62"/>
                    <a:pt x="0" y="34"/>
                    <a:pt x="17" y="17"/>
                  </a:cubicBezTo>
                  <a:close/>
                  <a:moveTo>
                    <a:pt x="63" y="63"/>
                  </a:moveTo>
                  <a:cubicBezTo>
                    <a:pt x="72" y="55"/>
                    <a:pt x="72" y="41"/>
                    <a:pt x="63" y="33"/>
                  </a:cubicBezTo>
                  <a:cubicBezTo>
                    <a:pt x="55" y="25"/>
                    <a:pt x="41" y="25"/>
                    <a:pt x="33" y="33"/>
                  </a:cubicBezTo>
                  <a:cubicBezTo>
                    <a:pt x="25" y="41"/>
                    <a:pt x="25" y="55"/>
                    <a:pt x="33" y="63"/>
                  </a:cubicBezTo>
                  <a:cubicBezTo>
                    <a:pt x="41" y="72"/>
                    <a:pt x="55" y="72"/>
                    <a:pt x="63" y="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32"/>
            <p:cNvSpPr>
              <a:spLocks noEditPoints="1"/>
            </p:cNvSpPr>
            <p:nvPr/>
          </p:nvSpPr>
          <p:spPr bwMode="auto">
            <a:xfrm rot="13500000" flipH="1" flipV="1">
              <a:off x="16042027" y="27079378"/>
              <a:ext cx="192713" cy="196727"/>
            </a:xfrm>
            <a:custGeom>
              <a:avLst/>
              <a:gdLst>
                <a:gd name="T0" fmla="*/ 17 w 96"/>
                <a:gd name="T1" fmla="*/ 18 h 97"/>
                <a:gd name="T2" fmla="*/ 79 w 96"/>
                <a:gd name="T3" fmla="*/ 18 h 97"/>
                <a:gd name="T4" fmla="*/ 79 w 96"/>
                <a:gd name="T5" fmla="*/ 80 h 97"/>
                <a:gd name="T6" fmla="*/ 17 w 96"/>
                <a:gd name="T7" fmla="*/ 80 h 97"/>
                <a:gd name="T8" fmla="*/ 17 w 96"/>
                <a:gd name="T9" fmla="*/ 18 h 97"/>
                <a:gd name="T10" fmla="*/ 63 w 96"/>
                <a:gd name="T11" fmla="*/ 64 h 97"/>
                <a:gd name="T12" fmla="*/ 63 w 96"/>
                <a:gd name="T13" fmla="*/ 34 h 97"/>
                <a:gd name="T14" fmla="*/ 33 w 96"/>
                <a:gd name="T15" fmla="*/ 34 h 97"/>
                <a:gd name="T16" fmla="*/ 33 w 96"/>
                <a:gd name="T17" fmla="*/ 64 h 97"/>
                <a:gd name="T18" fmla="*/ 63 w 96"/>
                <a:gd name="T19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17" y="18"/>
                  </a:moveTo>
                  <a:cubicBezTo>
                    <a:pt x="34" y="0"/>
                    <a:pt x="62" y="0"/>
                    <a:pt x="79" y="18"/>
                  </a:cubicBezTo>
                  <a:cubicBezTo>
                    <a:pt x="96" y="35"/>
                    <a:pt x="96" y="63"/>
                    <a:pt x="79" y="80"/>
                  </a:cubicBezTo>
                  <a:cubicBezTo>
                    <a:pt x="62" y="97"/>
                    <a:pt x="34" y="97"/>
                    <a:pt x="17" y="80"/>
                  </a:cubicBezTo>
                  <a:cubicBezTo>
                    <a:pt x="0" y="63"/>
                    <a:pt x="0" y="35"/>
                    <a:pt x="17" y="18"/>
                  </a:cubicBezTo>
                  <a:close/>
                  <a:moveTo>
                    <a:pt x="63" y="64"/>
                  </a:moveTo>
                  <a:cubicBezTo>
                    <a:pt x="71" y="56"/>
                    <a:pt x="71" y="42"/>
                    <a:pt x="63" y="34"/>
                  </a:cubicBezTo>
                  <a:cubicBezTo>
                    <a:pt x="55" y="25"/>
                    <a:pt x="41" y="25"/>
                    <a:pt x="33" y="34"/>
                  </a:cubicBezTo>
                  <a:cubicBezTo>
                    <a:pt x="24" y="42"/>
                    <a:pt x="24" y="56"/>
                    <a:pt x="33" y="64"/>
                  </a:cubicBezTo>
                  <a:cubicBezTo>
                    <a:pt x="41" y="72"/>
                    <a:pt x="55" y="72"/>
                    <a:pt x="63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33"/>
            <p:cNvSpPr>
              <a:spLocks noEditPoints="1"/>
            </p:cNvSpPr>
            <p:nvPr/>
          </p:nvSpPr>
          <p:spPr bwMode="auto">
            <a:xfrm rot="13500000" flipH="1" flipV="1">
              <a:off x="20146400" y="26947662"/>
              <a:ext cx="192713" cy="194721"/>
            </a:xfrm>
            <a:custGeom>
              <a:avLst/>
              <a:gdLst>
                <a:gd name="T0" fmla="*/ 17 w 96"/>
                <a:gd name="T1" fmla="*/ 17 h 97"/>
                <a:gd name="T2" fmla="*/ 79 w 96"/>
                <a:gd name="T3" fmla="*/ 17 h 97"/>
                <a:gd name="T4" fmla="*/ 79 w 96"/>
                <a:gd name="T5" fmla="*/ 79 h 97"/>
                <a:gd name="T6" fmla="*/ 17 w 96"/>
                <a:gd name="T7" fmla="*/ 79 h 97"/>
                <a:gd name="T8" fmla="*/ 17 w 96"/>
                <a:gd name="T9" fmla="*/ 17 h 97"/>
                <a:gd name="T10" fmla="*/ 63 w 96"/>
                <a:gd name="T11" fmla="*/ 63 h 97"/>
                <a:gd name="T12" fmla="*/ 63 w 96"/>
                <a:gd name="T13" fmla="*/ 33 h 97"/>
                <a:gd name="T14" fmla="*/ 33 w 96"/>
                <a:gd name="T15" fmla="*/ 33 h 97"/>
                <a:gd name="T16" fmla="*/ 33 w 96"/>
                <a:gd name="T17" fmla="*/ 63 h 97"/>
                <a:gd name="T18" fmla="*/ 63 w 96"/>
                <a:gd name="T19" fmla="*/ 6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17" y="17"/>
                  </a:moveTo>
                  <a:cubicBezTo>
                    <a:pt x="34" y="0"/>
                    <a:pt x="62" y="0"/>
                    <a:pt x="79" y="17"/>
                  </a:cubicBezTo>
                  <a:cubicBezTo>
                    <a:pt x="96" y="34"/>
                    <a:pt x="96" y="62"/>
                    <a:pt x="79" y="79"/>
                  </a:cubicBezTo>
                  <a:cubicBezTo>
                    <a:pt x="62" y="97"/>
                    <a:pt x="34" y="97"/>
                    <a:pt x="17" y="79"/>
                  </a:cubicBezTo>
                  <a:cubicBezTo>
                    <a:pt x="0" y="62"/>
                    <a:pt x="0" y="34"/>
                    <a:pt x="17" y="17"/>
                  </a:cubicBezTo>
                  <a:close/>
                  <a:moveTo>
                    <a:pt x="63" y="63"/>
                  </a:moveTo>
                  <a:cubicBezTo>
                    <a:pt x="72" y="55"/>
                    <a:pt x="72" y="41"/>
                    <a:pt x="63" y="33"/>
                  </a:cubicBezTo>
                  <a:cubicBezTo>
                    <a:pt x="55" y="25"/>
                    <a:pt x="41" y="25"/>
                    <a:pt x="33" y="33"/>
                  </a:cubicBezTo>
                  <a:cubicBezTo>
                    <a:pt x="25" y="41"/>
                    <a:pt x="25" y="55"/>
                    <a:pt x="33" y="63"/>
                  </a:cubicBezTo>
                  <a:cubicBezTo>
                    <a:pt x="41" y="72"/>
                    <a:pt x="55" y="72"/>
                    <a:pt x="63" y="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34"/>
            <p:cNvSpPr>
              <a:spLocks noEditPoints="1"/>
            </p:cNvSpPr>
            <p:nvPr/>
          </p:nvSpPr>
          <p:spPr bwMode="auto">
            <a:xfrm rot="13500000" flipH="1" flipV="1">
              <a:off x="19869018" y="26944823"/>
              <a:ext cx="196727" cy="194721"/>
            </a:xfrm>
            <a:custGeom>
              <a:avLst/>
              <a:gdLst>
                <a:gd name="T0" fmla="*/ 17 w 97"/>
                <a:gd name="T1" fmla="*/ 17 h 97"/>
                <a:gd name="T2" fmla="*/ 79 w 97"/>
                <a:gd name="T3" fmla="*/ 17 h 97"/>
                <a:gd name="T4" fmla="*/ 79 w 97"/>
                <a:gd name="T5" fmla="*/ 80 h 97"/>
                <a:gd name="T6" fmla="*/ 17 w 97"/>
                <a:gd name="T7" fmla="*/ 80 h 97"/>
                <a:gd name="T8" fmla="*/ 17 w 97"/>
                <a:gd name="T9" fmla="*/ 17 h 97"/>
                <a:gd name="T10" fmla="*/ 63 w 97"/>
                <a:gd name="T11" fmla="*/ 64 h 97"/>
                <a:gd name="T12" fmla="*/ 63 w 97"/>
                <a:gd name="T13" fmla="*/ 33 h 97"/>
                <a:gd name="T14" fmla="*/ 33 w 97"/>
                <a:gd name="T15" fmla="*/ 33 h 97"/>
                <a:gd name="T16" fmla="*/ 33 w 97"/>
                <a:gd name="T17" fmla="*/ 64 h 97"/>
                <a:gd name="T18" fmla="*/ 63 w 97"/>
                <a:gd name="T19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7">
                  <a:moveTo>
                    <a:pt x="17" y="17"/>
                  </a:moveTo>
                  <a:cubicBezTo>
                    <a:pt x="34" y="0"/>
                    <a:pt x="62" y="0"/>
                    <a:pt x="79" y="17"/>
                  </a:cubicBezTo>
                  <a:cubicBezTo>
                    <a:pt x="97" y="34"/>
                    <a:pt x="97" y="62"/>
                    <a:pt x="79" y="80"/>
                  </a:cubicBezTo>
                  <a:cubicBezTo>
                    <a:pt x="62" y="97"/>
                    <a:pt x="34" y="97"/>
                    <a:pt x="17" y="80"/>
                  </a:cubicBezTo>
                  <a:cubicBezTo>
                    <a:pt x="0" y="62"/>
                    <a:pt x="0" y="34"/>
                    <a:pt x="17" y="17"/>
                  </a:cubicBezTo>
                  <a:close/>
                  <a:moveTo>
                    <a:pt x="63" y="64"/>
                  </a:moveTo>
                  <a:cubicBezTo>
                    <a:pt x="72" y="55"/>
                    <a:pt x="72" y="42"/>
                    <a:pt x="63" y="33"/>
                  </a:cubicBezTo>
                  <a:cubicBezTo>
                    <a:pt x="55" y="25"/>
                    <a:pt x="41" y="25"/>
                    <a:pt x="33" y="33"/>
                  </a:cubicBezTo>
                  <a:cubicBezTo>
                    <a:pt x="25" y="42"/>
                    <a:pt x="25" y="55"/>
                    <a:pt x="33" y="64"/>
                  </a:cubicBezTo>
                  <a:cubicBezTo>
                    <a:pt x="41" y="72"/>
                    <a:pt x="55" y="72"/>
                    <a:pt x="63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35"/>
            <p:cNvSpPr>
              <a:spLocks noEditPoints="1"/>
            </p:cNvSpPr>
            <p:nvPr/>
          </p:nvSpPr>
          <p:spPr bwMode="auto">
            <a:xfrm rot="13500000" flipH="1" flipV="1">
              <a:off x="15670932" y="27598873"/>
              <a:ext cx="710627" cy="710627"/>
            </a:xfrm>
            <a:custGeom>
              <a:avLst/>
              <a:gdLst>
                <a:gd name="T0" fmla="*/ 79 w 353"/>
                <a:gd name="T1" fmla="*/ 336 h 353"/>
                <a:gd name="T2" fmla="*/ 83 w 353"/>
                <a:gd name="T3" fmla="*/ 278 h 353"/>
                <a:gd name="T4" fmla="*/ 278 w 353"/>
                <a:gd name="T5" fmla="*/ 83 h 353"/>
                <a:gd name="T6" fmla="*/ 335 w 353"/>
                <a:gd name="T7" fmla="*/ 80 h 353"/>
                <a:gd name="T8" fmla="*/ 335 w 353"/>
                <a:gd name="T9" fmla="*/ 17 h 353"/>
                <a:gd name="T10" fmla="*/ 273 w 353"/>
                <a:gd name="T11" fmla="*/ 17 h 353"/>
                <a:gd name="T12" fmla="*/ 270 w 353"/>
                <a:gd name="T13" fmla="*/ 75 h 353"/>
                <a:gd name="T14" fmla="*/ 75 w 353"/>
                <a:gd name="T15" fmla="*/ 270 h 353"/>
                <a:gd name="T16" fmla="*/ 17 w 353"/>
                <a:gd name="T17" fmla="*/ 273 h 353"/>
                <a:gd name="T18" fmla="*/ 17 w 353"/>
                <a:gd name="T19" fmla="*/ 336 h 353"/>
                <a:gd name="T20" fmla="*/ 79 w 353"/>
                <a:gd name="T21" fmla="*/ 336 h 353"/>
                <a:gd name="T22" fmla="*/ 289 w 353"/>
                <a:gd name="T23" fmla="*/ 33 h 353"/>
                <a:gd name="T24" fmla="*/ 319 w 353"/>
                <a:gd name="T25" fmla="*/ 33 h 353"/>
                <a:gd name="T26" fmla="*/ 319 w 353"/>
                <a:gd name="T27" fmla="*/ 64 h 353"/>
                <a:gd name="T28" fmla="*/ 289 w 353"/>
                <a:gd name="T29" fmla="*/ 64 h 353"/>
                <a:gd name="T30" fmla="*/ 289 w 353"/>
                <a:gd name="T31" fmla="*/ 33 h 353"/>
                <a:gd name="T32" fmla="*/ 33 w 353"/>
                <a:gd name="T33" fmla="*/ 289 h 353"/>
                <a:gd name="T34" fmla="*/ 63 w 353"/>
                <a:gd name="T35" fmla="*/ 289 h 353"/>
                <a:gd name="T36" fmla="*/ 63 w 353"/>
                <a:gd name="T37" fmla="*/ 320 h 353"/>
                <a:gd name="T38" fmla="*/ 33 w 353"/>
                <a:gd name="T39" fmla="*/ 320 h 353"/>
                <a:gd name="T40" fmla="*/ 33 w 353"/>
                <a:gd name="T41" fmla="*/ 289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79" y="336"/>
                  </a:moveTo>
                  <a:cubicBezTo>
                    <a:pt x="95" y="320"/>
                    <a:pt x="96" y="295"/>
                    <a:pt x="83" y="278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95" y="96"/>
                    <a:pt x="320" y="95"/>
                    <a:pt x="335" y="80"/>
                  </a:cubicBezTo>
                  <a:cubicBezTo>
                    <a:pt x="353" y="62"/>
                    <a:pt x="353" y="34"/>
                    <a:pt x="335" y="17"/>
                  </a:cubicBezTo>
                  <a:cubicBezTo>
                    <a:pt x="318" y="0"/>
                    <a:pt x="290" y="0"/>
                    <a:pt x="273" y="17"/>
                  </a:cubicBezTo>
                  <a:cubicBezTo>
                    <a:pt x="257" y="33"/>
                    <a:pt x="256" y="58"/>
                    <a:pt x="270" y="75"/>
                  </a:cubicBezTo>
                  <a:cubicBezTo>
                    <a:pt x="75" y="270"/>
                    <a:pt x="75" y="270"/>
                    <a:pt x="75" y="270"/>
                  </a:cubicBezTo>
                  <a:cubicBezTo>
                    <a:pt x="58" y="257"/>
                    <a:pt x="33" y="258"/>
                    <a:pt x="17" y="273"/>
                  </a:cubicBezTo>
                  <a:cubicBezTo>
                    <a:pt x="0" y="291"/>
                    <a:pt x="0" y="319"/>
                    <a:pt x="17" y="336"/>
                  </a:cubicBezTo>
                  <a:cubicBezTo>
                    <a:pt x="34" y="353"/>
                    <a:pt x="62" y="353"/>
                    <a:pt x="79" y="336"/>
                  </a:cubicBezTo>
                  <a:close/>
                  <a:moveTo>
                    <a:pt x="289" y="33"/>
                  </a:moveTo>
                  <a:cubicBezTo>
                    <a:pt x="297" y="25"/>
                    <a:pt x="311" y="25"/>
                    <a:pt x="319" y="33"/>
                  </a:cubicBezTo>
                  <a:cubicBezTo>
                    <a:pt x="328" y="42"/>
                    <a:pt x="328" y="55"/>
                    <a:pt x="319" y="64"/>
                  </a:cubicBezTo>
                  <a:cubicBezTo>
                    <a:pt x="311" y="72"/>
                    <a:pt x="297" y="72"/>
                    <a:pt x="289" y="64"/>
                  </a:cubicBezTo>
                  <a:cubicBezTo>
                    <a:pt x="281" y="55"/>
                    <a:pt x="281" y="42"/>
                    <a:pt x="289" y="33"/>
                  </a:cubicBezTo>
                  <a:close/>
                  <a:moveTo>
                    <a:pt x="33" y="289"/>
                  </a:moveTo>
                  <a:cubicBezTo>
                    <a:pt x="41" y="281"/>
                    <a:pt x="55" y="281"/>
                    <a:pt x="63" y="289"/>
                  </a:cubicBezTo>
                  <a:cubicBezTo>
                    <a:pt x="72" y="298"/>
                    <a:pt x="72" y="311"/>
                    <a:pt x="63" y="320"/>
                  </a:cubicBezTo>
                  <a:cubicBezTo>
                    <a:pt x="55" y="328"/>
                    <a:pt x="41" y="328"/>
                    <a:pt x="33" y="320"/>
                  </a:cubicBezTo>
                  <a:cubicBezTo>
                    <a:pt x="24" y="311"/>
                    <a:pt x="24" y="298"/>
                    <a:pt x="33" y="2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36"/>
            <p:cNvSpPr>
              <a:spLocks noEditPoints="1"/>
            </p:cNvSpPr>
            <p:nvPr/>
          </p:nvSpPr>
          <p:spPr bwMode="auto">
            <a:xfrm rot="13500000" flipH="1" flipV="1">
              <a:off x="18497790" y="26366486"/>
              <a:ext cx="710627" cy="712636"/>
            </a:xfrm>
            <a:custGeom>
              <a:avLst/>
              <a:gdLst>
                <a:gd name="T0" fmla="*/ 17 w 353"/>
                <a:gd name="T1" fmla="*/ 80 h 354"/>
                <a:gd name="T2" fmla="*/ 75 w 353"/>
                <a:gd name="T3" fmla="*/ 84 h 354"/>
                <a:gd name="T4" fmla="*/ 270 w 353"/>
                <a:gd name="T5" fmla="*/ 278 h 354"/>
                <a:gd name="T6" fmla="*/ 274 w 353"/>
                <a:gd name="T7" fmla="*/ 336 h 354"/>
                <a:gd name="T8" fmla="*/ 336 w 353"/>
                <a:gd name="T9" fmla="*/ 336 h 354"/>
                <a:gd name="T10" fmla="*/ 336 w 353"/>
                <a:gd name="T11" fmla="*/ 274 h 354"/>
                <a:gd name="T12" fmla="*/ 278 w 353"/>
                <a:gd name="T13" fmla="*/ 270 h 354"/>
                <a:gd name="T14" fmla="*/ 83 w 353"/>
                <a:gd name="T15" fmla="*/ 76 h 354"/>
                <a:gd name="T16" fmla="*/ 80 w 353"/>
                <a:gd name="T17" fmla="*/ 18 h 354"/>
                <a:gd name="T18" fmla="*/ 17 w 353"/>
                <a:gd name="T19" fmla="*/ 18 h 354"/>
                <a:gd name="T20" fmla="*/ 17 w 353"/>
                <a:gd name="T21" fmla="*/ 80 h 354"/>
                <a:gd name="T22" fmla="*/ 320 w 353"/>
                <a:gd name="T23" fmla="*/ 290 h 354"/>
                <a:gd name="T24" fmla="*/ 320 w 353"/>
                <a:gd name="T25" fmla="*/ 320 h 354"/>
                <a:gd name="T26" fmla="*/ 290 w 353"/>
                <a:gd name="T27" fmla="*/ 320 h 354"/>
                <a:gd name="T28" fmla="*/ 290 w 353"/>
                <a:gd name="T29" fmla="*/ 290 h 354"/>
                <a:gd name="T30" fmla="*/ 320 w 353"/>
                <a:gd name="T31" fmla="*/ 290 h 354"/>
                <a:gd name="T32" fmla="*/ 64 w 353"/>
                <a:gd name="T33" fmla="*/ 34 h 354"/>
                <a:gd name="T34" fmla="*/ 64 w 353"/>
                <a:gd name="T35" fmla="*/ 64 h 354"/>
                <a:gd name="T36" fmla="*/ 33 w 353"/>
                <a:gd name="T37" fmla="*/ 64 h 354"/>
                <a:gd name="T38" fmla="*/ 33 w 353"/>
                <a:gd name="T39" fmla="*/ 34 h 354"/>
                <a:gd name="T40" fmla="*/ 64 w 353"/>
                <a:gd name="T41" fmla="*/ 3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4">
                  <a:moveTo>
                    <a:pt x="17" y="80"/>
                  </a:moveTo>
                  <a:cubicBezTo>
                    <a:pt x="33" y="96"/>
                    <a:pt x="58" y="97"/>
                    <a:pt x="75" y="84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57" y="296"/>
                    <a:pt x="258" y="320"/>
                    <a:pt x="274" y="336"/>
                  </a:cubicBezTo>
                  <a:cubicBezTo>
                    <a:pt x="291" y="354"/>
                    <a:pt x="319" y="354"/>
                    <a:pt x="336" y="336"/>
                  </a:cubicBezTo>
                  <a:cubicBezTo>
                    <a:pt x="353" y="319"/>
                    <a:pt x="353" y="291"/>
                    <a:pt x="336" y="274"/>
                  </a:cubicBezTo>
                  <a:cubicBezTo>
                    <a:pt x="320" y="258"/>
                    <a:pt x="295" y="257"/>
                    <a:pt x="278" y="270"/>
                  </a:cubicBezTo>
                  <a:cubicBezTo>
                    <a:pt x="83" y="76"/>
                    <a:pt x="83" y="76"/>
                    <a:pt x="83" y="76"/>
                  </a:cubicBezTo>
                  <a:cubicBezTo>
                    <a:pt x="97" y="58"/>
                    <a:pt x="96" y="33"/>
                    <a:pt x="80" y="18"/>
                  </a:cubicBezTo>
                  <a:cubicBezTo>
                    <a:pt x="63" y="0"/>
                    <a:pt x="35" y="0"/>
                    <a:pt x="17" y="18"/>
                  </a:cubicBezTo>
                  <a:cubicBezTo>
                    <a:pt x="0" y="35"/>
                    <a:pt x="0" y="63"/>
                    <a:pt x="17" y="80"/>
                  </a:cubicBezTo>
                  <a:close/>
                  <a:moveTo>
                    <a:pt x="320" y="290"/>
                  </a:moveTo>
                  <a:cubicBezTo>
                    <a:pt x="328" y="298"/>
                    <a:pt x="328" y="312"/>
                    <a:pt x="320" y="320"/>
                  </a:cubicBezTo>
                  <a:cubicBezTo>
                    <a:pt x="312" y="329"/>
                    <a:pt x="298" y="329"/>
                    <a:pt x="290" y="320"/>
                  </a:cubicBezTo>
                  <a:cubicBezTo>
                    <a:pt x="281" y="312"/>
                    <a:pt x="281" y="298"/>
                    <a:pt x="290" y="290"/>
                  </a:cubicBezTo>
                  <a:cubicBezTo>
                    <a:pt x="298" y="282"/>
                    <a:pt x="312" y="282"/>
                    <a:pt x="320" y="290"/>
                  </a:cubicBezTo>
                  <a:close/>
                  <a:moveTo>
                    <a:pt x="64" y="34"/>
                  </a:moveTo>
                  <a:cubicBezTo>
                    <a:pt x="72" y="42"/>
                    <a:pt x="72" y="56"/>
                    <a:pt x="64" y="64"/>
                  </a:cubicBezTo>
                  <a:cubicBezTo>
                    <a:pt x="55" y="72"/>
                    <a:pt x="42" y="72"/>
                    <a:pt x="33" y="64"/>
                  </a:cubicBezTo>
                  <a:cubicBezTo>
                    <a:pt x="25" y="56"/>
                    <a:pt x="25" y="42"/>
                    <a:pt x="33" y="34"/>
                  </a:cubicBezTo>
                  <a:cubicBezTo>
                    <a:pt x="42" y="25"/>
                    <a:pt x="55" y="25"/>
                    <a:pt x="64" y="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37"/>
            <p:cNvSpPr>
              <a:spLocks noEditPoints="1"/>
            </p:cNvSpPr>
            <p:nvPr/>
          </p:nvSpPr>
          <p:spPr bwMode="auto">
            <a:xfrm rot="13500000" flipH="1" flipV="1">
              <a:off x="16687279" y="26388502"/>
              <a:ext cx="1611961" cy="1613967"/>
            </a:xfrm>
            <a:custGeom>
              <a:avLst/>
              <a:gdLst>
                <a:gd name="T0" fmla="*/ 80 w 802"/>
                <a:gd name="T1" fmla="*/ 784 h 802"/>
                <a:gd name="T2" fmla="*/ 83 w 802"/>
                <a:gd name="T3" fmla="*/ 726 h 802"/>
                <a:gd name="T4" fmla="*/ 726 w 802"/>
                <a:gd name="T5" fmla="*/ 83 h 802"/>
                <a:gd name="T6" fmla="*/ 784 w 802"/>
                <a:gd name="T7" fmla="*/ 80 h 802"/>
                <a:gd name="T8" fmla="*/ 784 w 802"/>
                <a:gd name="T9" fmla="*/ 17 h 802"/>
                <a:gd name="T10" fmla="*/ 722 w 802"/>
                <a:gd name="T11" fmla="*/ 17 h 802"/>
                <a:gd name="T12" fmla="*/ 718 w 802"/>
                <a:gd name="T13" fmla="*/ 75 h 802"/>
                <a:gd name="T14" fmla="*/ 75 w 802"/>
                <a:gd name="T15" fmla="*/ 718 h 802"/>
                <a:gd name="T16" fmla="*/ 17 w 802"/>
                <a:gd name="T17" fmla="*/ 722 h 802"/>
                <a:gd name="T18" fmla="*/ 17 w 802"/>
                <a:gd name="T19" fmla="*/ 784 h 802"/>
                <a:gd name="T20" fmla="*/ 80 w 802"/>
                <a:gd name="T21" fmla="*/ 784 h 802"/>
                <a:gd name="T22" fmla="*/ 738 w 802"/>
                <a:gd name="T23" fmla="*/ 33 h 802"/>
                <a:gd name="T24" fmla="*/ 768 w 802"/>
                <a:gd name="T25" fmla="*/ 33 h 802"/>
                <a:gd name="T26" fmla="*/ 768 w 802"/>
                <a:gd name="T27" fmla="*/ 64 h 802"/>
                <a:gd name="T28" fmla="*/ 738 w 802"/>
                <a:gd name="T29" fmla="*/ 64 h 802"/>
                <a:gd name="T30" fmla="*/ 738 w 802"/>
                <a:gd name="T31" fmla="*/ 33 h 802"/>
                <a:gd name="T32" fmla="*/ 33 w 802"/>
                <a:gd name="T33" fmla="*/ 738 h 802"/>
                <a:gd name="T34" fmla="*/ 64 w 802"/>
                <a:gd name="T35" fmla="*/ 738 h 802"/>
                <a:gd name="T36" fmla="*/ 64 w 802"/>
                <a:gd name="T37" fmla="*/ 768 h 802"/>
                <a:gd name="T38" fmla="*/ 33 w 802"/>
                <a:gd name="T39" fmla="*/ 768 h 802"/>
                <a:gd name="T40" fmla="*/ 33 w 802"/>
                <a:gd name="T41" fmla="*/ 738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2" h="802">
                  <a:moveTo>
                    <a:pt x="80" y="784"/>
                  </a:moveTo>
                  <a:cubicBezTo>
                    <a:pt x="96" y="768"/>
                    <a:pt x="97" y="744"/>
                    <a:pt x="83" y="726"/>
                  </a:cubicBezTo>
                  <a:cubicBezTo>
                    <a:pt x="726" y="83"/>
                    <a:pt x="726" y="83"/>
                    <a:pt x="726" y="83"/>
                  </a:cubicBezTo>
                  <a:cubicBezTo>
                    <a:pt x="744" y="96"/>
                    <a:pt x="769" y="95"/>
                    <a:pt x="784" y="80"/>
                  </a:cubicBezTo>
                  <a:cubicBezTo>
                    <a:pt x="802" y="62"/>
                    <a:pt x="802" y="34"/>
                    <a:pt x="784" y="17"/>
                  </a:cubicBezTo>
                  <a:cubicBezTo>
                    <a:pt x="767" y="0"/>
                    <a:pt x="739" y="0"/>
                    <a:pt x="722" y="17"/>
                  </a:cubicBezTo>
                  <a:cubicBezTo>
                    <a:pt x="706" y="33"/>
                    <a:pt x="705" y="58"/>
                    <a:pt x="718" y="75"/>
                  </a:cubicBezTo>
                  <a:cubicBezTo>
                    <a:pt x="75" y="718"/>
                    <a:pt x="75" y="718"/>
                    <a:pt x="75" y="718"/>
                  </a:cubicBezTo>
                  <a:cubicBezTo>
                    <a:pt x="58" y="705"/>
                    <a:pt x="33" y="706"/>
                    <a:pt x="17" y="722"/>
                  </a:cubicBezTo>
                  <a:cubicBezTo>
                    <a:pt x="0" y="739"/>
                    <a:pt x="0" y="767"/>
                    <a:pt x="17" y="784"/>
                  </a:cubicBezTo>
                  <a:cubicBezTo>
                    <a:pt x="35" y="802"/>
                    <a:pt x="63" y="802"/>
                    <a:pt x="80" y="784"/>
                  </a:cubicBezTo>
                  <a:close/>
                  <a:moveTo>
                    <a:pt x="738" y="33"/>
                  </a:moveTo>
                  <a:cubicBezTo>
                    <a:pt x="746" y="25"/>
                    <a:pt x="760" y="25"/>
                    <a:pt x="768" y="33"/>
                  </a:cubicBezTo>
                  <a:cubicBezTo>
                    <a:pt x="777" y="42"/>
                    <a:pt x="777" y="55"/>
                    <a:pt x="768" y="64"/>
                  </a:cubicBezTo>
                  <a:cubicBezTo>
                    <a:pt x="760" y="72"/>
                    <a:pt x="746" y="72"/>
                    <a:pt x="738" y="64"/>
                  </a:cubicBezTo>
                  <a:cubicBezTo>
                    <a:pt x="730" y="55"/>
                    <a:pt x="730" y="42"/>
                    <a:pt x="738" y="33"/>
                  </a:cubicBezTo>
                  <a:close/>
                  <a:moveTo>
                    <a:pt x="33" y="738"/>
                  </a:moveTo>
                  <a:cubicBezTo>
                    <a:pt x="42" y="730"/>
                    <a:pt x="55" y="730"/>
                    <a:pt x="64" y="738"/>
                  </a:cubicBezTo>
                  <a:cubicBezTo>
                    <a:pt x="72" y="746"/>
                    <a:pt x="72" y="760"/>
                    <a:pt x="64" y="768"/>
                  </a:cubicBezTo>
                  <a:cubicBezTo>
                    <a:pt x="55" y="777"/>
                    <a:pt x="42" y="777"/>
                    <a:pt x="33" y="768"/>
                  </a:cubicBezTo>
                  <a:cubicBezTo>
                    <a:pt x="25" y="760"/>
                    <a:pt x="25" y="746"/>
                    <a:pt x="33" y="7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38"/>
            <p:cNvSpPr>
              <a:spLocks noEditPoints="1"/>
            </p:cNvSpPr>
            <p:nvPr/>
          </p:nvSpPr>
          <p:spPr bwMode="auto">
            <a:xfrm rot="13500000" flipH="1" flipV="1">
              <a:off x="14623369" y="26960115"/>
              <a:ext cx="710627" cy="710627"/>
            </a:xfrm>
            <a:custGeom>
              <a:avLst/>
              <a:gdLst>
                <a:gd name="T0" fmla="*/ 336 w 353"/>
                <a:gd name="T1" fmla="*/ 274 h 353"/>
                <a:gd name="T2" fmla="*/ 278 w 353"/>
                <a:gd name="T3" fmla="*/ 270 h 353"/>
                <a:gd name="T4" fmla="*/ 83 w 353"/>
                <a:gd name="T5" fmla="*/ 75 h 353"/>
                <a:gd name="T6" fmla="*/ 80 w 353"/>
                <a:gd name="T7" fmla="*/ 17 h 353"/>
                <a:gd name="T8" fmla="*/ 17 w 353"/>
                <a:gd name="T9" fmla="*/ 17 h 353"/>
                <a:gd name="T10" fmla="*/ 17 w 353"/>
                <a:gd name="T11" fmla="*/ 80 h 353"/>
                <a:gd name="T12" fmla="*/ 75 w 353"/>
                <a:gd name="T13" fmla="*/ 83 h 353"/>
                <a:gd name="T14" fmla="*/ 270 w 353"/>
                <a:gd name="T15" fmla="*/ 278 h 353"/>
                <a:gd name="T16" fmla="*/ 273 w 353"/>
                <a:gd name="T17" fmla="*/ 336 h 353"/>
                <a:gd name="T18" fmla="*/ 336 w 353"/>
                <a:gd name="T19" fmla="*/ 336 h 353"/>
                <a:gd name="T20" fmla="*/ 336 w 353"/>
                <a:gd name="T21" fmla="*/ 274 h 353"/>
                <a:gd name="T22" fmla="*/ 33 w 353"/>
                <a:gd name="T23" fmla="*/ 64 h 353"/>
                <a:gd name="T24" fmla="*/ 33 w 353"/>
                <a:gd name="T25" fmla="*/ 33 h 353"/>
                <a:gd name="T26" fmla="*/ 64 w 353"/>
                <a:gd name="T27" fmla="*/ 33 h 353"/>
                <a:gd name="T28" fmla="*/ 64 w 353"/>
                <a:gd name="T29" fmla="*/ 64 h 353"/>
                <a:gd name="T30" fmla="*/ 33 w 353"/>
                <a:gd name="T31" fmla="*/ 64 h 353"/>
                <a:gd name="T32" fmla="*/ 290 w 353"/>
                <a:gd name="T33" fmla="*/ 320 h 353"/>
                <a:gd name="T34" fmla="*/ 290 w 353"/>
                <a:gd name="T35" fmla="*/ 290 h 353"/>
                <a:gd name="T36" fmla="*/ 320 w 353"/>
                <a:gd name="T37" fmla="*/ 290 h 353"/>
                <a:gd name="T38" fmla="*/ 320 w 353"/>
                <a:gd name="T39" fmla="*/ 320 h 353"/>
                <a:gd name="T40" fmla="*/ 290 w 353"/>
                <a:gd name="T41" fmla="*/ 32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336" y="274"/>
                  </a:moveTo>
                  <a:cubicBezTo>
                    <a:pt x="320" y="258"/>
                    <a:pt x="295" y="257"/>
                    <a:pt x="278" y="270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97" y="58"/>
                    <a:pt x="95" y="33"/>
                    <a:pt x="80" y="17"/>
                  </a:cubicBezTo>
                  <a:cubicBezTo>
                    <a:pt x="62" y="0"/>
                    <a:pt x="34" y="0"/>
                    <a:pt x="17" y="17"/>
                  </a:cubicBezTo>
                  <a:cubicBezTo>
                    <a:pt x="0" y="34"/>
                    <a:pt x="0" y="62"/>
                    <a:pt x="17" y="80"/>
                  </a:cubicBezTo>
                  <a:cubicBezTo>
                    <a:pt x="33" y="96"/>
                    <a:pt x="58" y="97"/>
                    <a:pt x="75" y="83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57" y="295"/>
                    <a:pt x="258" y="320"/>
                    <a:pt x="273" y="336"/>
                  </a:cubicBezTo>
                  <a:cubicBezTo>
                    <a:pt x="291" y="353"/>
                    <a:pt x="319" y="353"/>
                    <a:pt x="336" y="336"/>
                  </a:cubicBezTo>
                  <a:cubicBezTo>
                    <a:pt x="353" y="319"/>
                    <a:pt x="353" y="291"/>
                    <a:pt x="336" y="274"/>
                  </a:cubicBezTo>
                  <a:close/>
                  <a:moveTo>
                    <a:pt x="33" y="64"/>
                  </a:moveTo>
                  <a:cubicBezTo>
                    <a:pt x="25" y="55"/>
                    <a:pt x="25" y="42"/>
                    <a:pt x="33" y="33"/>
                  </a:cubicBezTo>
                  <a:cubicBezTo>
                    <a:pt x="42" y="25"/>
                    <a:pt x="55" y="25"/>
                    <a:pt x="64" y="33"/>
                  </a:cubicBezTo>
                  <a:cubicBezTo>
                    <a:pt x="72" y="42"/>
                    <a:pt x="72" y="55"/>
                    <a:pt x="64" y="64"/>
                  </a:cubicBezTo>
                  <a:cubicBezTo>
                    <a:pt x="55" y="72"/>
                    <a:pt x="42" y="72"/>
                    <a:pt x="33" y="64"/>
                  </a:cubicBezTo>
                  <a:close/>
                  <a:moveTo>
                    <a:pt x="290" y="320"/>
                  </a:moveTo>
                  <a:cubicBezTo>
                    <a:pt x="281" y="312"/>
                    <a:pt x="281" y="298"/>
                    <a:pt x="290" y="290"/>
                  </a:cubicBezTo>
                  <a:cubicBezTo>
                    <a:pt x="298" y="281"/>
                    <a:pt x="311" y="281"/>
                    <a:pt x="320" y="290"/>
                  </a:cubicBezTo>
                  <a:cubicBezTo>
                    <a:pt x="328" y="298"/>
                    <a:pt x="328" y="312"/>
                    <a:pt x="320" y="320"/>
                  </a:cubicBezTo>
                  <a:cubicBezTo>
                    <a:pt x="311" y="328"/>
                    <a:pt x="298" y="328"/>
                    <a:pt x="290" y="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39"/>
            <p:cNvSpPr>
              <a:spLocks noEditPoints="1"/>
            </p:cNvSpPr>
            <p:nvPr/>
          </p:nvSpPr>
          <p:spPr bwMode="auto">
            <a:xfrm rot="13500000" flipH="1" flipV="1">
              <a:off x="15129018" y="27308621"/>
              <a:ext cx="194721" cy="196727"/>
            </a:xfrm>
            <a:custGeom>
              <a:avLst/>
              <a:gdLst>
                <a:gd name="T0" fmla="*/ 17 w 97"/>
                <a:gd name="T1" fmla="*/ 17 h 97"/>
                <a:gd name="T2" fmla="*/ 80 w 97"/>
                <a:gd name="T3" fmla="*/ 17 h 97"/>
                <a:gd name="T4" fmla="*/ 80 w 97"/>
                <a:gd name="T5" fmla="*/ 79 h 97"/>
                <a:gd name="T6" fmla="*/ 17 w 97"/>
                <a:gd name="T7" fmla="*/ 79 h 97"/>
                <a:gd name="T8" fmla="*/ 17 w 97"/>
                <a:gd name="T9" fmla="*/ 17 h 97"/>
                <a:gd name="T10" fmla="*/ 64 w 97"/>
                <a:gd name="T11" fmla="*/ 63 h 97"/>
                <a:gd name="T12" fmla="*/ 64 w 97"/>
                <a:gd name="T13" fmla="*/ 33 h 97"/>
                <a:gd name="T14" fmla="*/ 34 w 97"/>
                <a:gd name="T15" fmla="*/ 33 h 97"/>
                <a:gd name="T16" fmla="*/ 34 w 97"/>
                <a:gd name="T17" fmla="*/ 63 h 97"/>
                <a:gd name="T18" fmla="*/ 64 w 97"/>
                <a:gd name="T19" fmla="*/ 6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7">
                  <a:moveTo>
                    <a:pt x="17" y="17"/>
                  </a:moveTo>
                  <a:cubicBezTo>
                    <a:pt x="35" y="0"/>
                    <a:pt x="63" y="0"/>
                    <a:pt x="80" y="17"/>
                  </a:cubicBezTo>
                  <a:cubicBezTo>
                    <a:pt x="97" y="34"/>
                    <a:pt x="97" y="62"/>
                    <a:pt x="80" y="79"/>
                  </a:cubicBezTo>
                  <a:cubicBezTo>
                    <a:pt x="63" y="97"/>
                    <a:pt x="35" y="97"/>
                    <a:pt x="17" y="79"/>
                  </a:cubicBezTo>
                  <a:cubicBezTo>
                    <a:pt x="0" y="62"/>
                    <a:pt x="0" y="34"/>
                    <a:pt x="17" y="17"/>
                  </a:cubicBezTo>
                  <a:close/>
                  <a:moveTo>
                    <a:pt x="64" y="63"/>
                  </a:moveTo>
                  <a:cubicBezTo>
                    <a:pt x="72" y="55"/>
                    <a:pt x="72" y="41"/>
                    <a:pt x="64" y="33"/>
                  </a:cubicBezTo>
                  <a:cubicBezTo>
                    <a:pt x="55" y="25"/>
                    <a:pt x="42" y="25"/>
                    <a:pt x="34" y="33"/>
                  </a:cubicBezTo>
                  <a:cubicBezTo>
                    <a:pt x="25" y="41"/>
                    <a:pt x="25" y="55"/>
                    <a:pt x="34" y="63"/>
                  </a:cubicBezTo>
                  <a:cubicBezTo>
                    <a:pt x="42" y="72"/>
                    <a:pt x="55" y="72"/>
                    <a:pt x="64" y="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40"/>
            <p:cNvSpPr>
              <a:spLocks noEditPoints="1"/>
            </p:cNvSpPr>
            <p:nvPr/>
          </p:nvSpPr>
          <p:spPr bwMode="auto">
            <a:xfrm rot="13500000" flipH="1" flipV="1">
              <a:off x="14447158" y="28314084"/>
              <a:ext cx="1710324" cy="1710324"/>
            </a:xfrm>
            <a:custGeom>
              <a:avLst/>
              <a:gdLst>
                <a:gd name="T0" fmla="*/ 80 w 850"/>
                <a:gd name="T1" fmla="*/ 833 h 850"/>
                <a:gd name="T2" fmla="*/ 83 w 850"/>
                <a:gd name="T3" fmla="*/ 775 h 850"/>
                <a:gd name="T4" fmla="*/ 775 w 850"/>
                <a:gd name="T5" fmla="*/ 84 h 850"/>
                <a:gd name="T6" fmla="*/ 833 w 850"/>
                <a:gd name="T7" fmla="*/ 80 h 850"/>
                <a:gd name="T8" fmla="*/ 833 w 850"/>
                <a:gd name="T9" fmla="*/ 18 h 850"/>
                <a:gd name="T10" fmla="*/ 770 w 850"/>
                <a:gd name="T11" fmla="*/ 18 h 850"/>
                <a:gd name="T12" fmla="*/ 767 w 850"/>
                <a:gd name="T13" fmla="*/ 76 h 850"/>
                <a:gd name="T14" fmla="*/ 75 w 850"/>
                <a:gd name="T15" fmla="*/ 767 h 850"/>
                <a:gd name="T16" fmla="*/ 17 w 850"/>
                <a:gd name="T17" fmla="*/ 770 h 850"/>
                <a:gd name="T18" fmla="*/ 17 w 850"/>
                <a:gd name="T19" fmla="*/ 833 h 850"/>
                <a:gd name="T20" fmla="*/ 80 w 850"/>
                <a:gd name="T21" fmla="*/ 833 h 850"/>
                <a:gd name="T22" fmla="*/ 786 w 850"/>
                <a:gd name="T23" fmla="*/ 34 h 850"/>
                <a:gd name="T24" fmla="*/ 816 w 850"/>
                <a:gd name="T25" fmla="*/ 34 h 850"/>
                <a:gd name="T26" fmla="*/ 816 w 850"/>
                <a:gd name="T27" fmla="*/ 64 h 850"/>
                <a:gd name="T28" fmla="*/ 786 w 850"/>
                <a:gd name="T29" fmla="*/ 64 h 850"/>
                <a:gd name="T30" fmla="*/ 786 w 850"/>
                <a:gd name="T31" fmla="*/ 34 h 850"/>
                <a:gd name="T32" fmla="*/ 33 w 850"/>
                <a:gd name="T33" fmla="*/ 786 h 850"/>
                <a:gd name="T34" fmla="*/ 64 w 850"/>
                <a:gd name="T35" fmla="*/ 786 h 850"/>
                <a:gd name="T36" fmla="*/ 64 w 850"/>
                <a:gd name="T37" fmla="*/ 817 h 850"/>
                <a:gd name="T38" fmla="*/ 33 w 850"/>
                <a:gd name="T39" fmla="*/ 817 h 850"/>
                <a:gd name="T40" fmla="*/ 33 w 850"/>
                <a:gd name="T41" fmla="*/ 786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0" h="850">
                  <a:moveTo>
                    <a:pt x="80" y="833"/>
                  </a:moveTo>
                  <a:cubicBezTo>
                    <a:pt x="96" y="817"/>
                    <a:pt x="97" y="792"/>
                    <a:pt x="83" y="775"/>
                  </a:cubicBezTo>
                  <a:cubicBezTo>
                    <a:pt x="775" y="84"/>
                    <a:pt x="775" y="84"/>
                    <a:pt x="775" y="84"/>
                  </a:cubicBezTo>
                  <a:cubicBezTo>
                    <a:pt x="792" y="97"/>
                    <a:pt x="817" y="96"/>
                    <a:pt x="833" y="80"/>
                  </a:cubicBezTo>
                  <a:cubicBezTo>
                    <a:pt x="850" y="63"/>
                    <a:pt x="850" y="35"/>
                    <a:pt x="833" y="18"/>
                  </a:cubicBezTo>
                  <a:cubicBezTo>
                    <a:pt x="815" y="0"/>
                    <a:pt x="787" y="0"/>
                    <a:pt x="770" y="18"/>
                  </a:cubicBezTo>
                  <a:cubicBezTo>
                    <a:pt x="754" y="33"/>
                    <a:pt x="753" y="58"/>
                    <a:pt x="767" y="76"/>
                  </a:cubicBezTo>
                  <a:cubicBezTo>
                    <a:pt x="75" y="767"/>
                    <a:pt x="75" y="767"/>
                    <a:pt x="75" y="767"/>
                  </a:cubicBezTo>
                  <a:cubicBezTo>
                    <a:pt x="58" y="753"/>
                    <a:pt x="33" y="755"/>
                    <a:pt x="17" y="770"/>
                  </a:cubicBezTo>
                  <a:cubicBezTo>
                    <a:pt x="0" y="788"/>
                    <a:pt x="0" y="816"/>
                    <a:pt x="17" y="833"/>
                  </a:cubicBezTo>
                  <a:cubicBezTo>
                    <a:pt x="35" y="850"/>
                    <a:pt x="63" y="850"/>
                    <a:pt x="80" y="833"/>
                  </a:cubicBezTo>
                  <a:close/>
                  <a:moveTo>
                    <a:pt x="786" y="34"/>
                  </a:moveTo>
                  <a:cubicBezTo>
                    <a:pt x="795" y="25"/>
                    <a:pt x="808" y="25"/>
                    <a:pt x="816" y="34"/>
                  </a:cubicBezTo>
                  <a:cubicBezTo>
                    <a:pt x="825" y="42"/>
                    <a:pt x="825" y="56"/>
                    <a:pt x="816" y="64"/>
                  </a:cubicBezTo>
                  <a:cubicBezTo>
                    <a:pt x="808" y="72"/>
                    <a:pt x="795" y="72"/>
                    <a:pt x="786" y="64"/>
                  </a:cubicBezTo>
                  <a:cubicBezTo>
                    <a:pt x="778" y="56"/>
                    <a:pt x="778" y="42"/>
                    <a:pt x="786" y="34"/>
                  </a:cubicBezTo>
                  <a:close/>
                  <a:moveTo>
                    <a:pt x="33" y="786"/>
                  </a:moveTo>
                  <a:cubicBezTo>
                    <a:pt x="42" y="778"/>
                    <a:pt x="55" y="778"/>
                    <a:pt x="64" y="786"/>
                  </a:cubicBezTo>
                  <a:cubicBezTo>
                    <a:pt x="72" y="795"/>
                    <a:pt x="72" y="808"/>
                    <a:pt x="64" y="817"/>
                  </a:cubicBezTo>
                  <a:cubicBezTo>
                    <a:pt x="55" y="825"/>
                    <a:pt x="42" y="825"/>
                    <a:pt x="33" y="817"/>
                  </a:cubicBezTo>
                  <a:cubicBezTo>
                    <a:pt x="25" y="808"/>
                    <a:pt x="25" y="795"/>
                    <a:pt x="33" y="7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41"/>
            <p:cNvSpPr>
              <a:spLocks noEditPoints="1"/>
            </p:cNvSpPr>
            <p:nvPr/>
          </p:nvSpPr>
          <p:spPr bwMode="auto">
            <a:xfrm rot="13500000" flipH="1" flipV="1">
              <a:off x="13141745" y="26709580"/>
              <a:ext cx="708621" cy="710627"/>
            </a:xfrm>
            <a:custGeom>
              <a:avLst/>
              <a:gdLst>
                <a:gd name="T0" fmla="*/ 336 w 353"/>
                <a:gd name="T1" fmla="*/ 273 h 353"/>
                <a:gd name="T2" fmla="*/ 278 w 353"/>
                <a:gd name="T3" fmla="*/ 269 h 353"/>
                <a:gd name="T4" fmla="*/ 84 w 353"/>
                <a:gd name="T5" fmla="*/ 75 h 353"/>
                <a:gd name="T6" fmla="*/ 80 w 353"/>
                <a:gd name="T7" fmla="*/ 17 h 353"/>
                <a:gd name="T8" fmla="*/ 18 w 353"/>
                <a:gd name="T9" fmla="*/ 17 h 353"/>
                <a:gd name="T10" fmla="*/ 18 w 353"/>
                <a:gd name="T11" fmla="*/ 79 h 353"/>
                <a:gd name="T12" fmla="*/ 76 w 353"/>
                <a:gd name="T13" fmla="*/ 83 h 353"/>
                <a:gd name="T14" fmla="*/ 270 w 353"/>
                <a:gd name="T15" fmla="*/ 277 h 353"/>
                <a:gd name="T16" fmla="*/ 274 w 353"/>
                <a:gd name="T17" fmla="*/ 335 h 353"/>
                <a:gd name="T18" fmla="*/ 336 w 353"/>
                <a:gd name="T19" fmla="*/ 335 h 353"/>
                <a:gd name="T20" fmla="*/ 336 w 353"/>
                <a:gd name="T21" fmla="*/ 273 h 353"/>
                <a:gd name="T22" fmla="*/ 34 w 353"/>
                <a:gd name="T23" fmla="*/ 63 h 353"/>
                <a:gd name="T24" fmla="*/ 34 w 353"/>
                <a:gd name="T25" fmla="*/ 33 h 353"/>
                <a:gd name="T26" fmla="*/ 64 w 353"/>
                <a:gd name="T27" fmla="*/ 33 h 353"/>
                <a:gd name="T28" fmla="*/ 64 w 353"/>
                <a:gd name="T29" fmla="*/ 63 h 353"/>
                <a:gd name="T30" fmla="*/ 34 w 353"/>
                <a:gd name="T31" fmla="*/ 63 h 353"/>
                <a:gd name="T32" fmla="*/ 290 w 353"/>
                <a:gd name="T33" fmla="*/ 319 h 353"/>
                <a:gd name="T34" fmla="*/ 290 w 353"/>
                <a:gd name="T35" fmla="*/ 289 h 353"/>
                <a:gd name="T36" fmla="*/ 320 w 353"/>
                <a:gd name="T37" fmla="*/ 289 h 353"/>
                <a:gd name="T38" fmla="*/ 320 w 353"/>
                <a:gd name="T39" fmla="*/ 319 h 353"/>
                <a:gd name="T40" fmla="*/ 290 w 353"/>
                <a:gd name="T41" fmla="*/ 319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336" y="273"/>
                  </a:moveTo>
                  <a:cubicBezTo>
                    <a:pt x="320" y="257"/>
                    <a:pt x="296" y="256"/>
                    <a:pt x="278" y="269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97" y="57"/>
                    <a:pt x="96" y="33"/>
                    <a:pt x="80" y="17"/>
                  </a:cubicBezTo>
                  <a:cubicBezTo>
                    <a:pt x="63" y="0"/>
                    <a:pt x="35" y="0"/>
                    <a:pt x="18" y="17"/>
                  </a:cubicBezTo>
                  <a:cubicBezTo>
                    <a:pt x="0" y="34"/>
                    <a:pt x="0" y="62"/>
                    <a:pt x="18" y="79"/>
                  </a:cubicBezTo>
                  <a:cubicBezTo>
                    <a:pt x="33" y="95"/>
                    <a:pt x="58" y="96"/>
                    <a:pt x="76" y="83"/>
                  </a:cubicBezTo>
                  <a:cubicBezTo>
                    <a:pt x="270" y="277"/>
                    <a:pt x="270" y="277"/>
                    <a:pt x="270" y="277"/>
                  </a:cubicBezTo>
                  <a:cubicBezTo>
                    <a:pt x="257" y="295"/>
                    <a:pt x="258" y="320"/>
                    <a:pt x="274" y="335"/>
                  </a:cubicBezTo>
                  <a:cubicBezTo>
                    <a:pt x="291" y="353"/>
                    <a:pt x="319" y="353"/>
                    <a:pt x="336" y="335"/>
                  </a:cubicBezTo>
                  <a:cubicBezTo>
                    <a:pt x="353" y="318"/>
                    <a:pt x="353" y="290"/>
                    <a:pt x="336" y="273"/>
                  </a:cubicBezTo>
                  <a:close/>
                  <a:moveTo>
                    <a:pt x="34" y="63"/>
                  </a:moveTo>
                  <a:cubicBezTo>
                    <a:pt x="25" y="55"/>
                    <a:pt x="25" y="41"/>
                    <a:pt x="34" y="33"/>
                  </a:cubicBezTo>
                  <a:cubicBezTo>
                    <a:pt x="42" y="24"/>
                    <a:pt x="56" y="24"/>
                    <a:pt x="64" y="33"/>
                  </a:cubicBezTo>
                  <a:cubicBezTo>
                    <a:pt x="72" y="41"/>
                    <a:pt x="72" y="55"/>
                    <a:pt x="64" y="63"/>
                  </a:cubicBezTo>
                  <a:cubicBezTo>
                    <a:pt x="56" y="71"/>
                    <a:pt x="42" y="71"/>
                    <a:pt x="34" y="63"/>
                  </a:cubicBezTo>
                  <a:close/>
                  <a:moveTo>
                    <a:pt x="290" y="319"/>
                  </a:moveTo>
                  <a:cubicBezTo>
                    <a:pt x="282" y="311"/>
                    <a:pt x="282" y="297"/>
                    <a:pt x="290" y="289"/>
                  </a:cubicBezTo>
                  <a:cubicBezTo>
                    <a:pt x="298" y="281"/>
                    <a:pt x="312" y="281"/>
                    <a:pt x="320" y="289"/>
                  </a:cubicBezTo>
                  <a:cubicBezTo>
                    <a:pt x="329" y="297"/>
                    <a:pt x="329" y="311"/>
                    <a:pt x="320" y="319"/>
                  </a:cubicBezTo>
                  <a:cubicBezTo>
                    <a:pt x="312" y="328"/>
                    <a:pt x="298" y="328"/>
                    <a:pt x="290" y="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42"/>
            <p:cNvSpPr>
              <a:spLocks noEditPoints="1"/>
            </p:cNvSpPr>
            <p:nvPr/>
          </p:nvSpPr>
          <p:spPr bwMode="auto">
            <a:xfrm rot="13500000" flipH="1" flipV="1">
              <a:off x="13437824" y="26709581"/>
              <a:ext cx="712636" cy="710627"/>
            </a:xfrm>
            <a:custGeom>
              <a:avLst/>
              <a:gdLst>
                <a:gd name="T0" fmla="*/ 336 w 354"/>
                <a:gd name="T1" fmla="*/ 274 h 353"/>
                <a:gd name="T2" fmla="*/ 278 w 354"/>
                <a:gd name="T3" fmla="*/ 270 h 353"/>
                <a:gd name="T4" fmla="*/ 84 w 354"/>
                <a:gd name="T5" fmla="*/ 76 h 353"/>
                <a:gd name="T6" fmla="*/ 80 w 354"/>
                <a:gd name="T7" fmla="*/ 18 h 353"/>
                <a:gd name="T8" fmla="*/ 18 w 354"/>
                <a:gd name="T9" fmla="*/ 18 h 353"/>
                <a:gd name="T10" fmla="*/ 18 w 354"/>
                <a:gd name="T11" fmla="*/ 80 h 353"/>
                <a:gd name="T12" fmla="*/ 76 w 354"/>
                <a:gd name="T13" fmla="*/ 84 h 353"/>
                <a:gd name="T14" fmla="*/ 270 w 354"/>
                <a:gd name="T15" fmla="*/ 278 h 353"/>
                <a:gd name="T16" fmla="*/ 274 w 354"/>
                <a:gd name="T17" fmla="*/ 336 h 353"/>
                <a:gd name="T18" fmla="*/ 336 w 354"/>
                <a:gd name="T19" fmla="*/ 336 h 353"/>
                <a:gd name="T20" fmla="*/ 336 w 354"/>
                <a:gd name="T21" fmla="*/ 274 h 353"/>
                <a:gd name="T22" fmla="*/ 34 w 354"/>
                <a:gd name="T23" fmla="*/ 64 h 353"/>
                <a:gd name="T24" fmla="*/ 34 w 354"/>
                <a:gd name="T25" fmla="*/ 34 h 353"/>
                <a:gd name="T26" fmla="*/ 64 w 354"/>
                <a:gd name="T27" fmla="*/ 34 h 353"/>
                <a:gd name="T28" fmla="*/ 64 w 354"/>
                <a:gd name="T29" fmla="*/ 64 h 353"/>
                <a:gd name="T30" fmla="*/ 34 w 354"/>
                <a:gd name="T31" fmla="*/ 64 h 353"/>
                <a:gd name="T32" fmla="*/ 290 w 354"/>
                <a:gd name="T33" fmla="*/ 320 h 353"/>
                <a:gd name="T34" fmla="*/ 290 w 354"/>
                <a:gd name="T35" fmla="*/ 290 h 353"/>
                <a:gd name="T36" fmla="*/ 320 w 354"/>
                <a:gd name="T37" fmla="*/ 290 h 353"/>
                <a:gd name="T38" fmla="*/ 320 w 354"/>
                <a:gd name="T39" fmla="*/ 320 h 353"/>
                <a:gd name="T40" fmla="*/ 290 w 354"/>
                <a:gd name="T41" fmla="*/ 32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4" h="353">
                  <a:moveTo>
                    <a:pt x="336" y="274"/>
                  </a:moveTo>
                  <a:cubicBezTo>
                    <a:pt x="321" y="258"/>
                    <a:pt x="296" y="257"/>
                    <a:pt x="278" y="27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97" y="58"/>
                    <a:pt x="96" y="33"/>
                    <a:pt x="80" y="18"/>
                  </a:cubicBezTo>
                  <a:cubicBezTo>
                    <a:pt x="63" y="0"/>
                    <a:pt x="35" y="0"/>
                    <a:pt x="18" y="18"/>
                  </a:cubicBezTo>
                  <a:cubicBezTo>
                    <a:pt x="1" y="35"/>
                    <a:pt x="0" y="63"/>
                    <a:pt x="18" y="80"/>
                  </a:cubicBezTo>
                  <a:cubicBezTo>
                    <a:pt x="34" y="96"/>
                    <a:pt x="58" y="97"/>
                    <a:pt x="76" y="84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57" y="296"/>
                    <a:pt x="258" y="320"/>
                    <a:pt x="274" y="336"/>
                  </a:cubicBezTo>
                  <a:cubicBezTo>
                    <a:pt x="291" y="353"/>
                    <a:pt x="319" y="353"/>
                    <a:pt x="336" y="336"/>
                  </a:cubicBezTo>
                  <a:cubicBezTo>
                    <a:pt x="354" y="319"/>
                    <a:pt x="354" y="291"/>
                    <a:pt x="336" y="274"/>
                  </a:cubicBezTo>
                  <a:close/>
                  <a:moveTo>
                    <a:pt x="34" y="64"/>
                  </a:moveTo>
                  <a:cubicBezTo>
                    <a:pt x="25" y="56"/>
                    <a:pt x="25" y="42"/>
                    <a:pt x="34" y="34"/>
                  </a:cubicBezTo>
                  <a:cubicBezTo>
                    <a:pt x="42" y="25"/>
                    <a:pt x="56" y="25"/>
                    <a:pt x="64" y="34"/>
                  </a:cubicBezTo>
                  <a:cubicBezTo>
                    <a:pt x="72" y="42"/>
                    <a:pt x="72" y="56"/>
                    <a:pt x="64" y="64"/>
                  </a:cubicBezTo>
                  <a:cubicBezTo>
                    <a:pt x="56" y="72"/>
                    <a:pt x="42" y="72"/>
                    <a:pt x="34" y="64"/>
                  </a:cubicBezTo>
                  <a:close/>
                  <a:moveTo>
                    <a:pt x="290" y="320"/>
                  </a:moveTo>
                  <a:cubicBezTo>
                    <a:pt x="282" y="312"/>
                    <a:pt x="282" y="298"/>
                    <a:pt x="290" y="290"/>
                  </a:cubicBezTo>
                  <a:cubicBezTo>
                    <a:pt x="298" y="282"/>
                    <a:pt x="312" y="282"/>
                    <a:pt x="320" y="290"/>
                  </a:cubicBezTo>
                  <a:cubicBezTo>
                    <a:pt x="329" y="298"/>
                    <a:pt x="329" y="312"/>
                    <a:pt x="320" y="320"/>
                  </a:cubicBezTo>
                  <a:cubicBezTo>
                    <a:pt x="312" y="329"/>
                    <a:pt x="298" y="329"/>
                    <a:pt x="290" y="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43"/>
            <p:cNvSpPr>
              <a:spLocks noEditPoints="1"/>
            </p:cNvSpPr>
            <p:nvPr/>
          </p:nvSpPr>
          <p:spPr bwMode="auto">
            <a:xfrm rot="13500000" flipH="1" flipV="1">
              <a:off x="13712074" y="26710291"/>
              <a:ext cx="710627" cy="710627"/>
            </a:xfrm>
            <a:custGeom>
              <a:avLst/>
              <a:gdLst>
                <a:gd name="T0" fmla="*/ 335 w 353"/>
                <a:gd name="T1" fmla="*/ 274 h 353"/>
                <a:gd name="T2" fmla="*/ 277 w 353"/>
                <a:gd name="T3" fmla="*/ 270 h 353"/>
                <a:gd name="T4" fmla="*/ 83 w 353"/>
                <a:gd name="T5" fmla="*/ 76 h 353"/>
                <a:gd name="T6" fmla="*/ 79 w 353"/>
                <a:gd name="T7" fmla="*/ 18 h 353"/>
                <a:gd name="T8" fmla="*/ 17 w 353"/>
                <a:gd name="T9" fmla="*/ 18 h 353"/>
                <a:gd name="T10" fmla="*/ 17 w 353"/>
                <a:gd name="T11" fmla="*/ 80 h 353"/>
                <a:gd name="T12" fmla="*/ 75 w 353"/>
                <a:gd name="T13" fmla="*/ 84 h 353"/>
                <a:gd name="T14" fmla="*/ 269 w 353"/>
                <a:gd name="T15" fmla="*/ 278 h 353"/>
                <a:gd name="T16" fmla="*/ 273 w 353"/>
                <a:gd name="T17" fmla="*/ 336 h 353"/>
                <a:gd name="T18" fmla="*/ 335 w 353"/>
                <a:gd name="T19" fmla="*/ 336 h 353"/>
                <a:gd name="T20" fmla="*/ 335 w 353"/>
                <a:gd name="T21" fmla="*/ 274 h 353"/>
                <a:gd name="T22" fmla="*/ 33 w 353"/>
                <a:gd name="T23" fmla="*/ 64 h 353"/>
                <a:gd name="T24" fmla="*/ 33 w 353"/>
                <a:gd name="T25" fmla="*/ 34 h 353"/>
                <a:gd name="T26" fmla="*/ 63 w 353"/>
                <a:gd name="T27" fmla="*/ 34 h 353"/>
                <a:gd name="T28" fmla="*/ 63 w 353"/>
                <a:gd name="T29" fmla="*/ 64 h 353"/>
                <a:gd name="T30" fmla="*/ 33 w 353"/>
                <a:gd name="T31" fmla="*/ 64 h 353"/>
                <a:gd name="T32" fmla="*/ 289 w 353"/>
                <a:gd name="T33" fmla="*/ 320 h 353"/>
                <a:gd name="T34" fmla="*/ 289 w 353"/>
                <a:gd name="T35" fmla="*/ 290 h 353"/>
                <a:gd name="T36" fmla="*/ 319 w 353"/>
                <a:gd name="T37" fmla="*/ 290 h 353"/>
                <a:gd name="T38" fmla="*/ 319 w 353"/>
                <a:gd name="T39" fmla="*/ 320 h 353"/>
                <a:gd name="T40" fmla="*/ 289 w 353"/>
                <a:gd name="T41" fmla="*/ 32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335" y="274"/>
                  </a:moveTo>
                  <a:cubicBezTo>
                    <a:pt x="320" y="258"/>
                    <a:pt x="295" y="257"/>
                    <a:pt x="277" y="270"/>
                  </a:cubicBezTo>
                  <a:cubicBezTo>
                    <a:pt x="83" y="76"/>
                    <a:pt x="83" y="76"/>
                    <a:pt x="83" y="76"/>
                  </a:cubicBezTo>
                  <a:cubicBezTo>
                    <a:pt x="96" y="58"/>
                    <a:pt x="95" y="33"/>
                    <a:pt x="79" y="18"/>
                  </a:cubicBezTo>
                  <a:cubicBezTo>
                    <a:pt x="62" y="0"/>
                    <a:pt x="34" y="0"/>
                    <a:pt x="17" y="18"/>
                  </a:cubicBezTo>
                  <a:cubicBezTo>
                    <a:pt x="0" y="35"/>
                    <a:pt x="0" y="63"/>
                    <a:pt x="17" y="80"/>
                  </a:cubicBezTo>
                  <a:cubicBezTo>
                    <a:pt x="33" y="96"/>
                    <a:pt x="57" y="97"/>
                    <a:pt x="75" y="84"/>
                  </a:cubicBezTo>
                  <a:cubicBezTo>
                    <a:pt x="269" y="278"/>
                    <a:pt x="269" y="278"/>
                    <a:pt x="269" y="278"/>
                  </a:cubicBezTo>
                  <a:cubicBezTo>
                    <a:pt x="256" y="295"/>
                    <a:pt x="257" y="320"/>
                    <a:pt x="273" y="336"/>
                  </a:cubicBezTo>
                  <a:cubicBezTo>
                    <a:pt x="290" y="353"/>
                    <a:pt x="318" y="353"/>
                    <a:pt x="335" y="336"/>
                  </a:cubicBezTo>
                  <a:cubicBezTo>
                    <a:pt x="353" y="319"/>
                    <a:pt x="353" y="291"/>
                    <a:pt x="335" y="274"/>
                  </a:cubicBezTo>
                  <a:close/>
                  <a:moveTo>
                    <a:pt x="33" y="64"/>
                  </a:moveTo>
                  <a:cubicBezTo>
                    <a:pt x="24" y="56"/>
                    <a:pt x="24" y="42"/>
                    <a:pt x="33" y="34"/>
                  </a:cubicBezTo>
                  <a:cubicBezTo>
                    <a:pt x="41" y="25"/>
                    <a:pt x="55" y="25"/>
                    <a:pt x="63" y="34"/>
                  </a:cubicBezTo>
                  <a:cubicBezTo>
                    <a:pt x="72" y="42"/>
                    <a:pt x="72" y="56"/>
                    <a:pt x="63" y="64"/>
                  </a:cubicBezTo>
                  <a:cubicBezTo>
                    <a:pt x="55" y="72"/>
                    <a:pt x="41" y="72"/>
                    <a:pt x="33" y="64"/>
                  </a:cubicBezTo>
                  <a:close/>
                  <a:moveTo>
                    <a:pt x="289" y="320"/>
                  </a:moveTo>
                  <a:cubicBezTo>
                    <a:pt x="281" y="312"/>
                    <a:pt x="281" y="298"/>
                    <a:pt x="289" y="290"/>
                  </a:cubicBezTo>
                  <a:cubicBezTo>
                    <a:pt x="297" y="281"/>
                    <a:pt x="311" y="281"/>
                    <a:pt x="319" y="290"/>
                  </a:cubicBezTo>
                  <a:cubicBezTo>
                    <a:pt x="328" y="298"/>
                    <a:pt x="328" y="312"/>
                    <a:pt x="319" y="320"/>
                  </a:cubicBezTo>
                  <a:cubicBezTo>
                    <a:pt x="311" y="329"/>
                    <a:pt x="297" y="329"/>
                    <a:pt x="289" y="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44"/>
            <p:cNvSpPr>
              <a:spLocks noEditPoints="1"/>
            </p:cNvSpPr>
            <p:nvPr/>
          </p:nvSpPr>
          <p:spPr bwMode="auto">
            <a:xfrm rot="13500000" flipH="1" flipV="1">
              <a:off x="20616337" y="27459767"/>
              <a:ext cx="710627" cy="710627"/>
            </a:xfrm>
            <a:custGeom>
              <a:avLst/>
              <a:gdLst>
                <a:gd name="T0" fmla="*/ 274 w 353"/>
                <a:gd name="T1" fmla="*/ 17 h 353"/>
                <a:gd name="T2" fmla="*/ 270 w 353"/>
                <a:gd name="T3" fmla="*/ 75 h 353"/>
                <a:gd name="T4" fmla="*/ 76 w 353"/>
                <a:gd name="T5" fmla="*/ 270 h 353"/>
                <a:gd name="T6" fmla="*/ 18 w 353"/>
                <a:gd name="T7" fmla="*/ 274 h 353"/>
                <a:gd name="T8" fmla="*/ 18 w 353"/>
                <a:gd name="T9" fmla="*/ 336 h 353"/>
                <a:gd name="T10" fmla="*/ 80 w 353"/>
                <a:gd name="T11" fmla="*/ 336 h 353"/>
                <a:gd name="T12" fmla="*/ 84 w 353"/>
                <a:gd name="T13" fmla="*/ 278 h 353"/>
                <a:gd name="T14" fmla="*/ 278 w 353"/>
                <a:gd name="T15" fmla="*/ 83 h 353"/>
                <a:gd name="T16" fmla="*/ 336 w 353"/>
                <a:gd name="T17" fmla="*/ 80 h 353"/>
                <a:gd name="T18" fmla="*/ 336 w 353"/>
                <a:gd name="T19" fmla="*/ 17 h 353"/>
                <a:gd name="T20" fmla="*/ 274 w 353"/>
                <a:gd name="T21" fmla="*/ 17 h 353"/>
                <a:gd name="T22" fmla="*/ 64 w 353"/>
                <a:gd name="T23" fmla="*/ 320 h 353"/>
                <a:gd name="T24" fmla="*/ 34 w 353"/>
                <a:gd name="T25" fmla="*/ 320 h 353"/>
                <a:gd name="T26" fmla="*/ 34 w 353"/>
                <a:gd name="T27" fmla="*/ 290 h 353"/>
                <a:gd name="T28" fmla="*/ 64 w 353"/>
                <a:gd name="T29" fmla="*/ 290 h 353"/>
                <a:gd name="T30" fmla="*/ 64 w 353"/>
                <a:gd name="T31" fmla="*/ 320 h 353"/>
                <a:gd name="T32" fmla="*/ 320 w 353"/>
                <a:gd name="T33" fmla="*/ 64 h 353"/>
                <a:gd name="T34" fmla="*/ 290 w 353"/>
                <a:gd name="T35" fmla="*/ 64 h 353"/>
                <a:gd name="T36" fmla="*/ 290 w 353"/>
                <a:gd name="T37" fmla="*/ 33 h 353"/>
                <a:gd name="T38" fmla="*/ 320 w 353"/>
                <a:gd name="T39" fmla="*/ 33 h 353"/>
                <a:gd name="T40" fmla="*/ 320 w 353"/>
                <a:gd name="T41" fmla="*/ 6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274" y="17"/>
                  </a:moveTo>
                  <a:cubicBezTo>
                    <a:pt x="258" y="33"/>
                    <a:pt x="257" y="58"/>
                    <a:pt x="270" y="75"/>
                  </a:cubicBezTo>
                  <a:cubicBezTo>
                    <a:pt x="76" y="270"/>
                    <a:pt x="76" y="270"/>
                    <a:pt x="76" y="270"/>
                  </a:cubicBezTo>
                  <a:cubicBezTo>
                    <a:pt x="58" y="257"/>
                    <a:pt x="33" y="258"/>
                    <a:pt x="18" y="274"/>
                  </a:cubicBezTo>
                  <a:cubicBezTo>
                    <a:pt x="0" y="291"/>
                    <a:pt x="0" y="319"/>
                    <a:pt x="18" y="336"/>
                  </a:cubicBezTo>
                  <a:cubicBezTo>
                    <a:pt x="35" y="353"/>
                    <a:pt x="63" y="353"/>
                    <a:pt x="80" y="336"/>
                  </a:cubicBezTo>
                  <a:cubicBezTo>
                    <a:pt x="96" y="320"/>
                    <a:pt x="97" y="295"/>
                    <a:pt x="84" y="278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96" y="97"/>
                    <a:pt x="320" y="95"/>
                    <a:pt x="336" y="80"/>
                  </a:cubicBezTo>
                  <a:cubicBezTo>
                    <a:pt x="353" y="62"/>
                    <a:pt x="353" y="34"/>
                    <a:pt x="336" y="17"/>
                  </a:cubicBezTo>
                  <a:cubicBezTo>
                    <a:pt x="319" y="0"/>
                    <a:pt x="291" y="0"/>
                    <a:pt x="274" y="17"/>
                  </a:cubicBezTo>
                  <a:close/>
                  <a:moveTo>
                    <a:pt x="64" y="320"/>
                  </a:moveTo>
                  <a:cubicBezTo>
                    <a:pt x="56" y="328"/>
                    <a:pt x="42" y="328"/>
                    <a:pt x="34" y="320"/>
                  </a:cubicBezTo>
                  <a:cubicBezTo>
                    <a:pt x="25" y="312"/>
                    <a:pt x="25" y="298"/>
                    <a:pt x="34" y="290"/>
                  </a:cubicBezTo>
                  <a:cubicBezTo>
                    <a:pt x="42" y="281"/>
                    <a:pt x="56" y="281"/>
                    <a:pt x="64" y="290"/>
                  </a:cubicBezTo>
                  <a:cubicBezTo>
                    <a:pt x="72" y="298"/>
                    <a:pt x="72" y="312"/>
                    <a:pt x="64" y="320"/>
                  </a:cubicBezTo>
                  <a:close/>
                  <a:moveTo>
                    <a:pt x="320" y="64"/>
                  </a:moveTo>
                  <a:cubicBezTo>
                    <a:pt x="312" y="72"/>
                    <a:pt x="298" y="72"/>
                    <a:pt x="290" y="64"/>
                  </a:cubicBezTo>
                  <a:cubicBezTo>
                    <a:pt x="282" y="55"/>
                    <a:pt x="282" y="42"/>
                    <a:pt x="290" y="33"/>
                  </a:cubicBezTo>
                  <a:cubicBezTo>
                    <a:pt x="298" y="25"/>
                    <a:pt x="312" y="25"/>
                    <a:pt x="320" y="33"/>
                  </a:cubicBezTo>
                  <a:cubicBezTo>
                    <a:pt x="329" y="42"/>
                    <a:pt x="329" y="55"/>
                    <a:pt x="320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45"/>
            <p:cNvSpPr>
              <a:spLocks noEditPoints="1"/>
            </p:cNvSpPr>
            <p:nvPr/>
          </p:nvSpPr>
          <p:spPr bwMode="auto">
            <a:xfrm rot="13500000" flipH="1" flipV="1">
              <a:off x="20690825" y="28031066"/>
              <a:ext cx="1762517" cy="1762517"/>
            </a:xfrm>
            <a:custGeom>
              <a:avLst/>
              <a:gdLst>
                <a:gd name="T0" fmla="*/ 80 w 876"/>
                <a:gd name="T1" fmla="*/ 859 h 876"/>
                <a:gd name="T2" fmla="*/ 83 w 876"/>
                <a:gd name="T3" fmla="*/ 801 h 876"/>
                <a:gd name="T4" fmla="*/ 801 w 876"/>
                <a:gd name="T5" fmla="*/ 83 h 876"/>
                <a:gd name="T6" fmla="*/ 859 w 876"/>
                <a:gd name="T7" fmla="*/ 79 h 876"/>
                <a:gd name="T8" fmla="*/ 859 w 876"/>
                <a:gd name="T9" fmla="*/ 17 h 876"/>
                <a:gd name="T10" fmla="*/ 797 w 876"/>
                <a:gd name="T11" fmla="*/ 17 h 876"/>
                <a:gd name="T12" fmla="*/ 793 w 876"/>
                <a:gd name="T13" fmla="*/ 75 h 876"/>
                <a:gd name="T14" fmla="*/ 75 w 876"/>
                <a:gd name="T15" fmla="*/ 793 h 876"/>
                <a:gd name="T16" fmla="*/ 17 w 876"/>
                <a:gd name="T17" fmla="*/ 797 h 876"/>
                <a:gd name="T18" fmla="*/ 17 w 876"/>
                <a:gd name="T19" fmla="*/ 859 h 876"/>
                <a:gd name="T20" fmla="*/ 80 w 876"/>
                <a:gd name="T21" fmla="*/ 859 h 876"/>
                <a:gd name="T22" fmla="*/ 813 w 876"/>
                <a:gd name="T23" fmla="*/ 33 h 876"/>
                <a:gd name="T24" fmla="*/ 843 w 876"/>
                <a:gd name="T25" fmla="*/ 33 h 876"/>
                <a:gd name="T26" fmla="*/ 843 w 876"/>
                <a:gd name="T27" fmla="*/ 63 h 876"/>
                <a:gd name="T28" fmla="*/ 813 w 876"/>
                <a:gd name="T29" fmla="*/ 63 h 876"/>
                <a:gd name="T30" fmla="*/ 813 w 876"/>
                <a:gd name="T31" fmla="*/ 33 h 876"/>
                <a:gd name="T32" fmla="*/ 33 w 876"/>
                <a:gd name="T33" fmla="*/ 813 h 876"/>
                <a:gd name="T34" fmla="*/ 64 w 876"/>
                <a:gd name="T35" fmla="*/ 813 h 876"/>
                <a:gd name="T36" fmla="*/ 64 w 876"/>
                <a:gd name="T37" fmla="*/ 843 h 876"/>
                <a:gd name="T38" fmla="*/ 33 w 876"/>
                <a:gd name="T39" fmla="*/ 843 h 876"/>
                <a:gd name="T40" fmla="*/ 33 w 876"/>
                <a:gd name="T41" fmla="*/ 813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6" h="876">
                  <a:moveTo>
                    <a:pt x="80" y="859"/>
                  </a:moveTo>
                  <a:cubicBezTo>
                    <a:pt x="95" y="843"/>
                    <a:pt x="96" y="818"/>
                    <a:pt x="83" y="801"/>
                  </a:cubicBezTo>
                  <a:cubicBezTo>
                    <a:pt x="801" y="83"/>
                    <a:pt x="801" y="83"/>
                    <a:pt x="801" y="83"/>
                  </a:cubicBezTo>
                  <a:cubicBezTo>
                    <a:pt x="818" y="96"/>
                    <a:pt x="843" y="95"/>
                    <a:pt x="859" y="79"/>
                  </a:cubicBezTo>
                  <a:cubicBezTo>
                    <a:pt x="876" y="62"/>
                    <a:pt x="876" y="34"/>
                    <a:pt x="859" y="17"/>
                  </a:cubicBezTo>
                  <a:cubicBezTo>
                    <a:pt x="842" y="0"/>
                    <a:pt x="814" y="0"/>
                    <a:pt x="797" y="17"/>
                  </a:cubicBezTo>
                  <a:cubicBezTo>
                    <a:pt x="781" y="33"/>
                    <a:pt x="780" y="58"/>
                    <a:pt x="793" y="75"/>
                  </a:cubicBezTo>
                  <a:cubicBezTo>
                    <a:pt x="75" y="793"/>
                    <a:pt x="75" y="793"/>
                    <a:pt x="75" y="793"/>
                  </a:cubicBezTo>
                  <a:cubicBezTo>
                    <a:pt x="58" y="780"/>
                    <a:pt x="33" y="781"/>
                    <a:pt x="17" y="797"/>
                  </a:cubicBezTo>
                  <a:cubicBezTo>
                    <a:pt x="0" y="814"/>
                    <a:pt x="0" y="842"/>
                    <a:pt x="17" y="859"/>
                  </a:cubicBezTo>
                  <a:cubicBezTo>
                    <a:pt x="34" y="876"/>
                    <a:pt x="62" y="876"/>
                    <a:pt x="80" y="859"/>
                  </a:cubicBezTo>
                  <a:close/>
                  <a:moveTo>
                    <a:pt x="813" y="33"/>
                  </a:moveTo>
                  <a:cubicBezTo>
                    <a:pt x="821" y="25"/>
                    <a:pt x="835" y="25"/>
                    <a:pt x="843" y="33"/>
                  </a:cubicBezTo>
                  <a:cubicBezTo>
                    <a:pt x="851" y="41"/>
                    <a:pt x="851" y="55"/>
                    <a:pt x="843" y="63"/>
                  </a:cubicBezTo>
                  <a:cubicBezTo>
                    <a:pt x="835" y="72"/>
                    <a:pt x="821" y="72"/>
                    <a:pt x="813" y="63"/>
                  </a:cubicBezTo>
                  <a:cubicBezTo>
                    <a:pt x="804" y="55"/>
                    <a:pt x="804" y="41"/>
                    <a:pt x="813" y="33"/>
                  </a:cubicBezTo>
                  <a:close/>
                  <a:moveTo>
                    <a:pt x="33" y="813"/>
                  </a:moveTo>
                  <a:cubicBezTo>
                    <a:pt x="42" y="804"/>
                    <a:pt x="55" y="804"/>
                    <a:pt x="64" y="813"/>
                  </a:cubicBezTo>
                  <a:cubicBezTo>
                    <a:pt x="72" y="821"/>
                    <a:pt x="72" y="835"/>
                    <a:pt x="64" y="843"/>
                  </a:cubicBezTo>
                  <a:cubicBezTo>
                    <a:pt x="55" y="851"/>
                    <a:pt x="42" y="851"/>
                    <a:pt x="33" y="843"/>
                  </a:cubicBezTo>
                  <a:cubicBezTo>
                    <a:pt x="25" y="835"/>
                    <a:pt x="25" y="821"/>
                    <a:pt x="33" y="8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46"/>
            <p:cNvSpPr>
              <a:spLocks noEditPoints="1"/>
            </p:cNvSpPr>
            <p:nvPr/>
          </p:nvSpPr>
          <p:spPr bwMode="auto">
            <a:xfrm rot="13500000" flipH="1" flipV="1">
              <a:off x="19654070" y="28366382"/>
              <a:ext cx="176653" cy="907355"/>
            </a:xfrm>
            <a:custGeom>
              <a:avLst/>
              <a:gdLst>
                <a:gd name="T0" fmla="*/ 88 w 88"/>
                <a:gd name="T1" fmla="*/ 407 h 451"/>
                <a:gd name="T2" fmla="*/ 50 w 88"/>
                <a:gd name="T3" fmla="*/ 363 h 451"/>
                <a:gd name="T4" fmla="*/ 50 w 88"/>
                <a:gd name="T5" fmla="*/ 88 h 451"/>
                <a:gd name="T6" fmla="*/ 88 w 88"/>
                <a:gd name="T7" fmla="*/ 44 h 451"/>
                <a:gd name="T8" fmla="*/ 44 w 88"/>
                <a:gd name="T9" fmla="*/ 0 h 451"/>
                <a:gd name="T10" fmla="*/ 0 w 88"/>
                <a:gd name="T11" fmla="*/ 44 h 451"/>
                <a:gd name="T12" fmla="*/ 38 w 88"/>
                <a:gd name="T13" fmla="*/ 88 h 451"/>
                <a:gd name="T14" fmla="*/ 38 w 88"/>
                <a:gd name="T15" fmla="*/ 363 h 451"/>
                <a:gd name="T16" fmla="*/ 0 w 88"/>
                <a:gd name="T17" fmla="*/ 407 h 451"/>
                <a:gd name="T18" fmla="*/ 44 w 88"/>
                <a:gd name="T19" fmla="*/ 451 h 451"/>
                <a:gd name="T20" fmla="*/ 88 w 88"/>
                <a:gd name="T21" fmla="*/ 407 h 451"/>
                <a:gd name="T22" fmla="*/ 22 w 88"/>
                <a:gd name="T23" fmla="*/ 44 h 451"/>
                <a:gd name="T24" fmla="*/ 44 w 88"/>
                <a:gd name="T25" fmla="*/ 23 h 451"/>
                <a:gd name="T26" fmla="*/ 65 w 88"/>
                <a:gd name="T27" fmla="*/ 44 h 451"/>
                <a:gd name="T28" fmla="*/ 44 w 88"/>
                <a:gd name="T29" fmla="*/ 66 h 451"/>
                <a:gd name="T30" fmla="*/ 22 w 88"/>
                <a:gd name="T31" fmla="*/ 44 h 451"/>
                <a:gd name="T32" fmla="*/ 22 w 88"/>
                <a:gd name="T33" fmla="*/ 407 h 451"/>
                <a:gd name="T34" fmla="*/ 44 w 88"/>
                <a:gd name="T35" fmla="*/ 385 h 451"/>
                <a:gd name="T36" fmla="*/ 65 w 88"/>
                <a:gd name="T37" fmla="*/ 407 h 451"/>
                <a:gd name="T38" fmla="*/ 44 w 88"/>
                <a:gd name="T39" fmla="*/ 428 h 451"/>
                <a:gd name="T40" fmla="*/ 22 w 88"/>
                <a:gd name="T41" fmla="*/ 407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" h="451">
                  <a:moveTo>
                    <a:pt x="88" y="407"/>
                  </a:moveTo>
                  <a:cubicBezTo>
                    <a:pt x="88" y="384"/>
                    <a:pt x="71" y="366"/>
                    <a:pt x="50" y="363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71" y="85"/>
                    <a:pt x="88" y="67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7" y="85"/>
                    <a:pt x="38" y="88"/>
                  </a:cubicBezTo>
                  <a:cubicBezTo>
                    <a:pt x="38" y="363"/>
                    <a:pt x="38" y="363"/>
                    <a:pt x="38" y="363"/>
                  </a:cubicBezTo>
                  <a:cubicBezTo>
                    <a:pt x="17" y="366"/>
                    <a:pt x="0" y="384"/>
                    <a:pt x="0" y="407"/>
                  </a:cubicBezTo>
                  <a:cubicBezTo>
                    <a:pt x="0" y="431"/>
                    <a:pt x="20" y="451"/>
                    <a:pt x="44" y="451"/>
                  </a:cubicBezTo>
                  <a:cubicBezTo>
                    <a:pt x="68" y="451"/>
                    <a:pt x="88" y="431"/>
                    <a:pt x="88" y="407"/>
                  </a:cubicBezTo>
                  <a:close/>
                  <a:moveTo>
                    <a:pt x="22" y="44"/>
                  </a:moveTo>
                  <a:cubicBezTo>
                    <a:pt x="22" y="32"/>
                    <a:pt x="32" y="23"/>
                    <a:pt x="44" y="23"/>
                  </a:cubicBezTo>
                  <a:cubicBezTo>
                    <a:pt x="56" y="23"/>
                    <a:pt x="65" y="32"/>
                    <a:pt x="65" y="44"/>
                  </a:cubicBezTo>
                  <a:cubicBezTo>
                    <a:pt x="65" y="56"/>
                    <a:pt x="56" y="66"/>
                    <a:pt x="44" y="66"/>
                  </a:cubicBezTo>
                  <a:cubicBezTo>
                    <a:pt x="32" y="66"/>
                    <a:pt x="22" y="56"/>
                    <a:pt x="22" y="44"/>
                  </a:cubicBezTo>
                  <a:close/>
                  <a:moveTo>
                    <a:pt x="22" y="407"/>
                  </a:moveTo>
                  <a:cubicBezTo>
                    <a:pt x="22" y="395"/>
                    <a:pt x="32" y="385"/>
                    <a:pt x="44" y="385"/>
                  </a:cubicBezTo>
                  <a:cubicBezTo>
                    <a:pt x="56" y="385"/>
                    <a:pt x="65" y="395"/>
                    <a:pt x="65" y="407"/>
                  </a:cubicBezTo>
                  <a:cubicBezTo>
                    <a:pt x="65" y="418"/>
                    <a:pt x="56" y="428"/>
                    <a:pt x="44" y="428"/>
                  </a:cubicBezTo>
                  <a:cubicBezTo>
                    <a:pt x="32" y="428"/>
                    <a:pt x="22" y="418"/>
                    <a:pt x="22" y="4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47"/>
            <p:cNvSpPr>
              <a:spLocks noEditPoints="1"/>
            </p:cNvSpPr>
            <p:nvPr/>
          </p:nvSpPr>
          <p:spPr bwMode="auto">
            <a:xfrm rot="13500000" flipH="1" flipV="1">
              <a:off x="21474471" y="28085109"/>
              <a:ext cx="1063934" cy="1063934"/>
            </a:xfrm>
            <a:custGeom>
              <a:avLst/>
              <a:gdLst>
                <a:gd name="T0" fmla="*/ 79 w 529"/>
                <a:gd name="T1" fmla="*/ 512 h 529"/>
                <a:gd name="T2" fmla="*/ 83 w 529"/>
                <a:gd name="T3" fmla="*/ 454 h 529"/>
                <a:gd name="T4" fmla="*/ 454 w 529"/>
                <a:gd name="T5" fmla="*/ 83 h 529"/>
                <a:gd name="T6" fmla="*/ 512 w 529"/>
                <a:gd name="T7" fmla="*/ 80 h 529"/>
                <a:gd name="T8" fmla="*/ 512 w 529"/>
                <a:gd name="T9" fmla="*/ 17 h 529"/>
                <a:gd name="T10" fmla="*/ 449 w 529"/>
                <a:gd name="T11" fmla="*/ 17 h 529"/>
                <a:gd name="T12" fmla="*/ 446 w 529"/>
                <a:gd name="T13" fmla="*/ 75 h 529"/>
                <a:gd name="T14" fmla="*/ 75 w 529"/>
                <a:gd name="T15" fmla="*/ 446 h 529"/>
                <a:gd name="T16" fmla="*/ 17 w 529"/>
                <a:gd name="T17" fmla="*/ 450 h 529"/>
                <a:gd name="T18" fmla="*/ 17 w 529"/>
                <a:gd name="T19" fmla="*/ 512 h 529"/>
                <a:gd name="T20" fmla="*/ 79 w 529"/>
                <a:gd name="T21" fmla="*/ 512 h 529"/>
                <a:gd name="T22" fmla="*/ 465 w 529"/>
                <a:gd name="T23" fmla="*/ 33 h 529"/>
                <a:gd name="T24" fmla="*/ 496 w 529"/>
                <a:gd name="T25" fmla="*/ 33 h 529"/>
                <a:gd name="T26" fmla="*/ 496 w 529"/>
                <a:gd name="T27" fmla="*/ 64 h 529"/>
                <a:gd name="T28" fmla="*/ 465 w 529"/>
                <a:gd name="T29" fmla="*/ 64 h 529"/>
                <a:gd name="T30" fmla="*/ 465 w 529"/>
                <a:gd name="T31" fmla="*/ 33 h 529"/>
                <a:gd name="T32" fmla="*/ 33 w 529"/>
                <a:gd name="T33" fmla="*/ 466 h 529"/>
                <a:gd name="T34" fmla="*/ 63 w 529"/>
                <a:gd name="T35" fmla="*/ 466 h 529"/>
                <a:gd name="T36" fmla="*/ 63 w 529"/>
                <a:gd name="T37" fmla="*/ 496 h 529"/>
                <a:gd name="T38" fmla="*/ 33 w 529"/>
                <a:gd name="T39" fmla="*/ 496 h 529"/>
                <a:gd name="T40" fmla="*/ 33 w 529"/>
                <a:gd name="T41" fmla="*/ 466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9" h="529">
                  <a:moveTo>
                    <a:pt x="79" y="512"/>
                  </a:moveTo>
                  <a:cubicBezTo>
                    <a:pt x="95" y="496"/>
                    <a:pt x="96" y="471"/>
                    <a:pt x="83" y="454"/>
                  </a:cubicBezTo>
                  <a:cubicBezTo>
                    <a:pt x="454" y="83"/>
                    <a:pt x="454" y="83"/>
                    <a:pt x="454" y="83"/>
                  </a:cubicBezTo>
                  <a:cubicBezTo>
                    <a:pt x="471" y="97"/>
                    <a:pt x="496" y="96"/>
                    <a:pt x="512" y="80"/>
                  </a:cubicBezTo>
                  <a:cubicBezTo>
                    <a:pt x="529" y="63"/>
                    <a:pt x="529" y="35"/>
                    <a:pt x="512" y="17"/>
                  </a:cubicBezTo>
                  <a:cubicBezTo>
                    <a:pt x="494" y="0"/>
                    <a:pt x="466" y="0"/>
                    <a:pt x="449" y="17"/>
                  </a:cubicBezTo>
                  <a:cubicBezTo>
                    <a:pt x="433" y="33"/>
                    <a:pt x="432" y="58"/>
                    <a:pt x="446" y="75"/>
                  </a:cubicBezTo>
                  <a:cubicBezTo>
                    <a:pt x="75" y="446"/>
                    <a:pt x="75" y="446"/>
                    <a:pt x="75" y="446"/>
                  </a:cubicBezTo>
                  <a:cubicBezTo>
                    <a:pt x="57" y="433"/>
                    <a:pt x="33" y="434"/>
                    <a:pt x="17" y="450"/>
                  </a:cubicBezTo>
                  <a:cubicBezTo>
                    <a:pt x="0" y="467"/>
                    <a:pt x="0" y="495"/>
                    <a:pt x="17" y="512"/>
                  </a:cubicBezTo>
                  <a:cubicBezTo>
                    <a:pt x="34" y="529"/>
                    <a:pt x="62" y="529"/>
                    <a:pt x="79" y="512"/>
                  </a:cubicBezTo>
                  <a:close/>
                  <a:moveTo>
                    <a:pt x="465" y="33"/>
                  </a:moveTo>
                  <a:cubicBezTo>
                    <a:pt x="474" y="25"/>
                    <a:pt x="487" y="25"/>
                    <a:pt x="496" y="33"/>
                  </a:cubicBezTo>
                  <a:cubicBezTo>
                    <a:pt x="504" y="42"/>
                    <a:pt x="504" y="55"/>
                    <a:pt x="496" y="64"/>
                  </a:cubicBezTo>
                  <a:cubicBezTo>
                    <a:pt x="487" y="72"/>
                    <a:pt x="474" y="72"/>
                    <a:pt x="465" y="64"/>
                  </a:cubicBezTo>
                  <a:cubicBezTo>
                    <a:pt x="457" y="55"/>
                    <a:pt x="457" y="42"/>
                    <a:pt x="465" y="33"/>
                  </a:cubicBezTo>
                  <a:close/>
                  <a:moveTo>
                    <a:pt x="33" y="466"/>
                  </a:moveTo>
                  <a:cubicBezTo>
                    <a:pt x="41" y="457"/>
                    <a:pt x="55" y="457"/>
                    <a:pt x="63" y="466"/>
                  </a:cubicBezTo>
                  <a:cubicBezTo>
                    <a:pt x="71" y="474"/>
                    <a:pt x="71" y="488"/>
                    <a:pt x="63" y="496"/>
                  </a:cubicBezTo>
                  <a:cubicBezTo>
                    <a:pt x="55" y="504"/>
                    <a:pt x="41" y="504"/>
                    <a:pt x="33" y="496"/>
                  </a:cubicBezTo>
                  <a:cubicBezTo>
                    <a:pt x="24" y="488"/>
                    <a:pt x="24" y="474"/>
                    <a:pt x="33" y="4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48"/>
            <p:cNvSpPr>
              <a:spLocks noEditPoints="1"/>
            </p:cNvSpPr>
            <p:nvPr/>
          </p:nvSpPr>
          <p:spPr bwMode="auto">
            <a:xfrm rot="13500000" flipH="1" flipV="1">
              <a:off x="20367222" y="28235918"/>
              <a:ext cx="710627" cy="712636"/>
            </a:xfrm>
            <a:custGeom>
              <a:avLst/>
              <a:gdLst>
                <a:gd name="T0" fmla="*/ 79 w 353"/>
                <a:gd name="T1" fmla="*/ 336 h 354"/>
                <a:gd name="T2" fmla="*/ 83 w 353"/>
                <a:gd name="T3" fmla="*/ 278 h 354"/>
                <a:gd name="T4" fmla="*/ 277 w 353"/>
                <a:gd name="T5" fmla="*/ 84 h 354"/>
                <a:gd name="T6" fmla="*/ 335 w 353"/>
                <a:gd name="T7" fmla="*/ 80 h 354"/>
                <a:gd name="T8" fmla="*/ 335 w 353"/>
                <a:gd name="T9" fmla="*/ 18 h 354"/>
                <a:gd name="T10" fmla="*/ 273 w 353"/>
                <a:gd name="T11" fmla="*/ 18 h 354"/>
                <a:gd name="T12" fmla="*/ 269 w 353"/>
                <a:gd name="T13" fmla="*/ 76 h 354"/>
                <a:gd name="T14" fmla="*/ 75 w 353"/>
                <a:gd name="T15" fmla="*/ 270 h 354"/>
                <a:gd name="T16" fmla="*/ 17 w 353"/>
                <a:gd name="T17" fmla="*/ 274 h 354"/>
                <a:gd name="T18" fmla="*/ 17 w 353"/>
                <a:gd name="T19" fmla="*/ 336 h 354"/>
                <a:gd name="T20" fmla="*/ 79 w 353"/>
                <a:gd name="T21" fmla="*/ 336 h 354"/>
                <a:gd name="T22" fmla="*/ 289 w 353"/>
                <a:gd name="T23" fmla="*/ 34 h 354"/>
                <a:gd name="T24" fmla="*/ 319 w 353"/>
                <a:gd name="T25" fmla="*/ 34 h 354"/>
                <a:gd name="T26" fmla="*/ 319 w 353"/>
                <a:gd name="T27" fmla="*/ 64 h 354"/>
                <a:gd name="T28" fmla="*/ 289 w 353"/>
                <a:gd name="T29" fmla="*/ 64 h 354"/>
                <a:gd name="T30" fmla="*/ 289 w 353"/>
                <a:gd name="T31" fmla="*/ 34 h 354"/>
                <a:gd name="T32" fmla="*/ 33 w 353"/>
                <a:gd name="T33" fmla="*/ 290 h 354"/>
                <a:gd name="T34" fmla="*/ 63 w 353"/>
                <a:gd name="T35" fmla="*/ 290 h 354"/>
                <a:gd name="T36" fmla="*/ 63 w 353"/>
                <a:gd name="T37" fmla="*/ 320 h 354"/>
                <a:gd name="T38" fmla="*/ 33 w 353"/>
                <a:gd name="T39" fmla="*/ 320 h 354"/>
                <a:gd name="T40" fmla="*/ 33 w 353"/>
                <a:gd name="T41" fmla="*/ 29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4">
                  <a:moveTo>
                    <a:pt x="79" y="336"/>
                  </a:moveTo>
                  <a:cubicBezTo>
                    <a:pt x="95" y="320"/>
                    <a:pt x="96" y="296"/>
                    <a:pt x="83" y="278"/>
                  </a:cubicBezTo>
                  <a:cubicBezTo>
                    <a:pt x="277" y="84"/>
                    <a:pt x="277" y="84"/>
                    <a:pt x="277" y="84"/>
                  </a:cubicBezTo>
                  <a:cubicBezTo>
                    <a:pt x="295" y="97"/>
                    <a:pt x="320" y="96"/>
                    <a:pt x="335" y="80"/>
                  </a:cubicBezTo>
                  <a:cubicBezTo>
                    <a:pt x="353" y="63"/>
                    <a:pt x="353" y="35"/>
                    <a:pt x="335" y="18"/>
                  </a:cubicBezTo>
                  <a:cubicBezTo>
                    <a:pt x="318" y="0"/>
                    <a:pt x="290" y="0"/>
                    <a:pt x="273" y="18"/>
                  </a:cubicBezTo>
                  <a:cubicBezTo>
                    <a:pt x="257" y="33"/>
                    <a:pt x="256" y="58"/>
                    <a:pt x="269" y="76"/>
                  </a:cubicBezTo>
                  <a:cubicBezTo>
                    <a:pt x="75" y="270"/>
                    <a:pt x="75" y="270"/>
                    <a:pt x="75" y="270"/>
                  </a:cubicBezTo>
                  <a:cubicBezTo>
                    <a:pt x="58" y="257"/>
                    <a:pt x="33" y="258"/>
                    <a:pt x="17" y="274"/>
                  </a:cubicBezTo>
                  <a:cubicBezTo>
                    <a:pt x="0" y="291"/>
                    <a:pt x="0" y="319"/>
                    <a:pt x="17" y="336"/>
                  </a:cubicBezTo>
                  <a:cubicBezTo>
                    <a:pt x="34" y="354"/>
                    <a:pt x="62" y="354"/>
                    <a:pt x="79" y="336"/>
                  </a:cubicBezTo>
                  <a:close/>
                  <a:moveTo>
                    <a:pt x="289" y="34"/>
                  </a:moveTo>
                  <a:cubicBezTo>
                    <a:pt x="297" y="25"/>
                    <a:pt x="311" y="25"/>
                    <a:pt x="319" y="34"/>
                  </a:cubicBezTo>
                  <a:cubicBezTo>
                    <a:pt x="328" y="42"/>
                    <a:pt x="328" y="56"/>
                    <a:pt x="319" y="64"/>
                  </a:cubicBezTo>
                  <a:cubicBezTo>
                    <a:pt x="311" y="72"/>
                    <a:pt x="297" y="72"/>
                    <a:pt x="289" y="64"/>
                  </a:cubicBezTo>
                  <a:cubicBezTo>
                    <a:pt x="281" y="56"/>
                    <a:pt x="281" y="42"/>
                    <a:pt x="289" y="34"/>
                  </a:cubicBezTo>
                  <a:close/>
                  <a:moveTo>
                    <a:pt x="33" y="290"/>
                  </a:moveTo>
                  <a:cubicBezTo>
                    <a:pt x="41" y="282"/>
                    <a:pt x="55" y="282"/>
                    <a:pt x="63" y="290"/>
                  </a:cubicBezTo>
                  <a:cubicBezTo>
                    <a:pt x="72" y="298"/>
                    <a:pt x="72" y="312"/>
                    <a:pt x="63" y="320"/>
                  </a:cubicBezTo>
                  <a:cubicBezTo>
                    <a:pt x="55" y="329"/>
                    <a:pt x="41" y="329"/>
                    <a:pt x="33" y="320"/>
                  </a:cubicBezTo>
                  <a:cubicBezTo>
                    <a:pt x="24" y="312"/>
                    <a:pt x="24" y="298"/>
                    <a:pt x="33" y="2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50"/>
            <p:cNvSpPr>
              <a:spLocks noEditPoints="1"/>
            </p:cNvSpPr>
            <p:nvPr/>
          </p:nvSpPr>
          <p:spPr bwMode="auto">
            <a:xfrm rot="13500000" flipH="1" flipV="1">
              <a:off x="11798446" y="26947463"/>
              <a:ext cx="4470530" cy="3031208"/>
            </a:xfrm>
            <a:custGeom>
              <a:avLst/>
              <a:gdLst>
                <a:gd name="T0" fmla="*/ 719 w 2222"/>
                <a:gd name="T1" fmla="*/ 1507 h 1507"/>
                <a:gd name="T2" fmla="*/ 2145 w 2222"/>
                <a:gd name="T3" fmla="*/ 81 h 1507"/>
                <a:gd name="T4" fmla="*/ 2205 w 2222"/>
                <a:gd name="T5" fmla="*/ 80 h 1507"/>
                <a:gd name="T6" fmla="*/ 2205 w 2222"/>
                <a:gd name="T7" fmla="*/ 17 h 1507"/>
                <a:gd name="T8" fmla="*/ 2142 w 2222"/>
                <a:gd name="T9" fmla="*/ 17 h 1507"/>
                <a:gd name="T10" fmla="*/ 2137 w 2222"/>
                <a:gd name="T11" fmla="*/ 73 h 1507"/>
                <a:gd name="T12" fmla="*/ 715 w 2222"/>
                <a:gd name="T13" fmla="*/ 1495 h 1507"/>
                <a:gd name="T14" fmla="*/ 0 w 2222"/>
                <a:gd name="T15" fmla="*/ 1495 h 1507"/>
                <a:gd name="T16" fmla="*/ 0 w 2222"/>
                <a:gd name="T17" fmla="*/ 1507 h 1507"/>
                <a:gd name="T18" fmla="*/ 719 w 2222"/>
                <a:gd name="T19" fmla="*/ 1507 h 1507"/>
                <a:gd name="T20" fmla="*/ 2158 w 2222"/>
                <a:gd name="T21" fmla="*/ 33 h 1507"/>
                <a:gd name="T22" fmla="*/ 2189 w 2222"/>
                <a:gd name="T23" fmla="*/ 33 h 1507"/>
                <a:gd name="T24" fmla="*/ 2189 w 2222"/>
                <a:gd name="T25" fmla="*/ 63 h 1507"/>
                <a:gd name="T26" fmla="*/ 2158 w 2222"/>
                <a:gd name="T27" fmla="*/ 63 h 1507"/>
                <a:gd name="T28" fmla="*/ 2158 w 2222"/>
                <a:gd name="T29" fmla="*/ 33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22" h="1507">
                  <a:moveTo>
                    <a:pt x="719" y="1507"/>
                  </a:moveTo>
                  <a:cubicBezTo>
                    <a:pt x="2145" y="81"/>
                    <a:pt x="2145" y="81"/>
                    <a:pt x="2145" y="81"/>
                  </a:cubicBezTo>
                  <a:cubicBezTo>
                    <a:pt x="2162" y="96"/>
                    <a:pt x="2188" y="96"/>
                    <a:pt x="2205" y="80"/>
                  </a:cubicBezTo>
                  <a:cubicBezTo>
                    <a:pt x="2222" y="62"/>
                    <a:pt x="2222" y="34"/>
                    <a:pt x="2205" y="17"/>
                  </a:cubicBezTo>
                  <a:cubicBezTo>
                    <a:pt x="2187" y="0"/>
                    <a:pt x="2159" y="0"/>
                    <a:pt x="2142" y="17"/>
                  </a:cubicBezTo>
                  <a:cubicBezTo>
                    <a:pt x="2127" y="32"/>
                    <a:pt x="2125" y="56"/>
                    <a:pt x="2137" y="73"/>
                  </a:cubicBezTo>
                  <a:cubicBezTo>
                    <a:pt x="715" y="1495"/>
                    <a:pt x="715" y="1495"/>
                    <a:pt x="715" y="1495"/>
                  </a:cubicBezTo>
                  <a:cubicBezTo>
                    <a:pt x="0" y="1495"/>
                    <a:pt x="0" y="1495"/>
                    <a:pt x="0" y="1495"/>
                  </a:cubicBezTo>
                  <a:cubicBezTo>
                    <a:pt x="0" y="1507"/>
                    <a:pt x="0" y="1507"/>
                    <a:pt x="0" y="1507"/>
                  </a:cubicBezTo>
                  <a:lnTo>
                    <a:pt x="719" y="1507"/>
                  </a:lnTo>
                  <a:close/>
                  <a:moveTo>
                    <a:pt x="2158" y="33"/>
                  </a:moveTo>
                  <a:cubicBezTo>
                    <a:pt x="2167" y="25"/>
                    <a:pt x="2180" y="25"/>
                    <a:pt x="2189" y="33"/>
                  </a:cubicBezTo>
                  <a:cubicBezTo>
                    <a:pt x="2197" y="42"/>
                    <a:pt x="2197" y="55"/>
                    <a:pt x="2189" y="63"/>
                  </a:cubicBezTo>
                  <a:cubicBezTo>
                    <a:pt x="2180" y="72"/>
                    <a:pt x="2167" y="72"/>
                    <a:pt x="2158" y="63"/>
                  </a:cubicBezTo>
                  <a:cubicBezTo>
                    <a:pt x="2150" y="55"/>
                    <a:pt x="2150" y="42"/>
                    <a:pt x="2158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86" name="Freeform 51"/>
            <p:cNvSpPr>
              <a:spLocks noEditPoints="1"/>
            </p:cNvSpPr>
            <p:nvPr/>
          </p:nvSpPr>
          <p:spPr bwMode="auto">
            <a:xfrm rot="13500000" flipH="1" flipV="1">
              <a:off x="11522011" y="27923987"/>
              <a:ext cx="889289" cy="176653"/>
            </a:xfrm>
            <a:custGeom>
              <a:avLst/>
              <a:gdLst>
                <a:gd name="T0" fmla="*/ 354 w 442"/>
                <a:gd name="T1" fmla="*/ 50 h 88"/>
                <a:gd name="T2" fmla="*/ 398 w 442"/>
                <a:gd name="T3" fmla="*/ 88 h 88"/>
                <a:gd name="T4" fmla="*/ 442 w 442"/>
                <a:gd name="T5" fmla="*/ 44 h 88"/>
                <a:gd name="T6" fmla="*/ 398 w 442"/>
                <a:gd name="T7" fmla="*/ 0 h 88"/>
                <a:gd name="T8" fmla="*/ 354 w 442"/>
                <a:gd name="T9" fmla="*/ 39 h 88"/>
                <a:gd name="T10" fmla="*/ 0 w 442"/>
                <a:gd name="T11" fmla="*/ 39 h 88"/>
                <a:gd name="T12" fmla="*/ 0 w 442"/>
                <a:gd name="T13" fmla="*/ 50 h 88"/>
                <a:gd name="T14" fmla="*/ 354 w 442"/>
                <a:gd name="T15" fmla="*/ 50 h 88"/>
                <a:gd name="T16" fmla="*/ 398 w 442"/>
                <a:gd name="T17" fmla="*/ 23 h 88"/>
                <a:gd name="T18" fmla="*/ 419 w 442"/>
                <a:gd name="T19" fmla="*/ 44 h 88"/>
                <a:gd name="T20" fmla="*/ 398 w 442"/>
                <a:gd name="T21" fmla="*/ 66 h 88"/>
                <a:gd name="T22" fmla="*/ 376 w 442"/>
                <a:gd name="T23" fmla="*/ 44 h 88"/>
                <a:gd name="T24" fmla="*/ 398 w 442"/>
                <a:gd name="T25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2" h="88">
                  <a:moveTo>
                    <a:pt x="354" y="50"/>
                  </a:moveTo>
                  <a:cubicBezTo>
                    <a:pt x="357" y="72"/>
                    <a:pt x="376" y="88"/>
                    <a:pt x="398" y="88"/>
                  </a:cubicBezTo>
                  <a:cubicBezTo>
                    <a:pt x="422" y="88"/>
                    <a:pt x="442" y="69"/>
                    <a:pt x="442" y="44"/>
                  </a:cubicBezTo>
                  <a:cubicBezTo>
                    <a:pt x="442" y="20"/>
                    <a:pt x="422" y="0"/>
                    <a:pt x="398" y="0"/>
                  </a:cubicBezTo>
                  <a:cubicBezTo>
                    <a:pt x="376" y="0"/>
                    <a:pt x="357" y="17"/>
                    <a:pt x="354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354" y="50"/>
                  </a:lnTo>
                  <a:close/>
                  <a:moveTo>
                    <a:pt x="398" y="23"/>
                  </a:moveTo>
                  <a:cubicBezTo>
                    <a:pt x="410" y="23"/>
                    <a:pt x="419" y="32"/>
                    <a:pt x="419" y="44"/>
                  </a:cubicBezTo>
                  <a:cubicBezTo>
                    <a:pt x="419" y="56"/>
                    <a:pt x="410" y="66"/>
                    <a:pt x="398" y="66"/>
                  </a:cubicBezTo>
                  <a:cubicBezTo>
                    <a:pt x="386" y="66"/>
                    <a:pt x="376" y="56"/>
                    <a:pt x="376" y="44"/>
                  </a:cubicBezTo>
                  <a:cubicBezTo>
                    <a:pt x="376" y="32"/>
                    <a:pt x="386" y="23"/>
                    <a:pt x="398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52"/>
            <p:cNvSpPr>
              <a:spLocks noEditPoints="1"/>
            </p:cNvSpPr>
            <p:nvPr/>
          </p:nvSpPr>
          <p:spPr bwMode="auto">
            <a:xfrm rot="13500000" flipH="1" flipV="1">
              <a:off x="12830729" y="25139390"/>
              <a:ext cx="5018556" cy="4809784"/>
            </a:xfrm>
            <a:custGeom>
              <a:avLst/>
              <a:gdLst>
                <a:gd name="T0" fmla="*/ 553 w 2494"/>
                <a:gd name="T1" fmla="*/ 2389 h 2389"/>
                <a:gd name="T2" fmla="*/ 1271 w 2494"/>
                <a:gd name="T3" fmla="*/ 1671 h 2389"/>
                <a:gd name="T4" fmla="*/ 1271 w 2494"/>
                <a:gd name="T5" fmla="*/ 1227 h 2389"/>
                <a:gd name="T6" fmla="*/ 2417 w 2494"/>
                <a:gd name="T7" fmla="*/ 81 h 2389"/>
                <a:gd name="T8" fmla="*/ 2477 w 2494"/>
                <a:gd name="T9" fmla="*/ 79 h 2389"/>
                <a:gd name="T10" fmla="*/ 2477 w 2494"/>
                <a:gd name="T11" fmla="*/ 17 h 2389"/>
                <a:gd name="T12" fmla="*/ 2415 w 2494"/>
                <a:gd name="T13" fmla="*/ 17 h 2389"/>
                <a:gd name="T14" fmla="*/ 2409 w 2494"/>
                <a:gd name="T15" fmla="*/ 73 h 2389"/>
                <a:gd name="T16" fmla="*/ 1260 w 2494"/>
                <a:gd name="T17" fmla="*/ 1222 h 2389"/>
                <a:gd name="T18" fmla="*/ 1260 w 2494"/>
                <a:gd name="T19" fmla="*/ 1667 h 2389"/>
                <a:gd name="T20" fmla="*/ 548 w 2494"/>
                <a:gd name="T21" fmla="*/ 2378 h 2389"/>
                <a:gd name="T22" fmla="*/ 0 w 2494"/>
                <a:gd name="T23" fmla="*/ 2378 h 2389"/>
                <a:gd name="T24" fmla="*/ 0 w 2494"/>
                <a:gd name="T25" fmla="*/ 2389 h 2389"/>
                <a:gd name="T26" fmla="*/ 553 w 2494"/>
                <a:gd name="T27" fmla="*/ 2389 h 2389"/>
                <a:gd name="T28" fmla="*/ 2431 w 2494"/>
                <a:gd name="T29" fmla="*/ 33 h 2389"/>
                <a:gd name="T30" fmla="*/ 2461 w 2494"/>
                <a:gd name="T31" fmla="*/ 33 h 2389"/>
                <a:gd name="T32" fmla="*/ 2461 w 2494"/>
                <a:gd name="T33" fmla="*/ 63 h 2389"/>
                <a:gd name="T34" fmla="*/ 2431 w 2494"/>
                <a:gd name="T35" fmla="*/ 63 h 2389"/>
                <a:gd name="T36" fmla="*/ 2431 w 2494"/>
                <a:gd name="T37" fmla="*/ 33 h 2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94" h="2389">
                  <a:moveTo>
                    <a:pt x="553" y="2389"/>
                  </a:moveTo>
                  <a:cubicBezTo>
                    <a:pt x="1271" y="1671"/>
                    <a:pt x="1271" y="1671"/>
                    <a:pt x="1271" y="1671"/>
                  </a:cubicBezTo>
                  <a:cubicBezTo>
                    <a:pt x="1271" y="1227"/>
                    <a:pt x="1271" y="1227"/>
                    <a:pt x="1271" y="1227"/>
                  </a:cubicBezTo>
                  <a:cubicBezTo>
                    <a:pt x="2417" y="81"/>
                    <a:pt x="2417" y="81"/>
                    <a:pt x="2417" y="81"/>
                  </a:cubicBezTo>
                  <a:cubicBezTo>
                    <a:pt x="2434" y="96"/>
                    <a:pt x="2460" y="96"/>
                    <a:pt x="2477" y="79"/>
                  </a:cubicBezTo>
                  <a:cubicBezTo>
                    <a:pt x="2494" y="62"/>
                    <a:pt x="2494" y="34"/>
                    <a:pt x="2477" y="17"/>
                  </a:cubicBezTo>
                  <a:cubicBezTo>
                    <a:pt x="2460" y="0"/>
                    <a:pt x="2432" y="0"/>
                    <a:pt x="2415" y="17"/>
                  </a:cubicBezTo>
                  <a:cubicBezTo>
                    <a:pt x="2399" y="32"/>
                    <a:pt x="2398" y="56"/>
                    <a:pt x="2409" y="73"/>
                  </a:cubicBezTo>
                  <a:cubicBezTo>
                    <a:pt x="1260" y="1222"/>
                    <a:pt x="1260" y="1222"/>
                    <a:pt x="1260" y="1222"/>
                  </a:cubicBezTo>
                  <a:cubicBezTo>
                    <a:pt x="1260" y="1667"/>
                    <a:pt x="1260" y="1667"/>
                    <a:pt x="1260" y="1667"/>
                  </a:cubicBezTo>
                  <a:cubicBezTo>
                    <a:pt x="548" y="2378"/>
                    <a:pt x="548" y="2378"/>
                    <a:pt x="548" y="2378"/>
                  </a:cubicBezTo>
                  <a:cubicBezTo>
                    <a:pt x="0" y="2378"/>
                    <a:pt x="0" y="2378"/>
                    <a:pt x="0" y="2378"/>
                  </a:cubicBezTo>
                  <a:cubicBezTo>
                    <a:pt x="0" y="2389"/>
                    <a:pt x="0" y="2389"/>
                    <a:pt x="0" y="2389"/>
                  </a:cubicBezTo>
                  <a:lnTo>
                    <a:pt x="553" y="2389"/>
                  </a:lnTo>
                  <a:close/>
                  <a:moveTo>
                    <a:pt x="2431" y="33"/>
                  </a:moveTo>
                  <a:cubicBezTo>
                    <a:pt x="2439" y="25"/>
                    <a:pt x="2452" y="25"/>
                    <a:pt x="2461" y="33"/>
                  </a:cubicBezTo>
                  <a:cubicBezTo>
                    <a:pt x="2469" y="41"/>
                    <a:pt x="2469" y="55"/>
                    <a:pt x="2461" y="63"/>
                  </a:cubicBezTo>
                  <a:cubicBezTo>
                    <a:pt x="2452" y="72"/>
                    <a:pt x="2439" y="72"/>
                    <a:pt x="2431" y="63"/>
                  </a:cubicBezTo>
                  <a:cubicBezTo>
                    <a:pt x="2422" y="55"/>
                    <a:pt x="2422" y="41"/>
                    <a:pt x="2431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55"/>
            <p:cNvSpPr>
              <a:spLocks noEditPoints="1"/>
            </p:cNvSpPr>
            <p:nvPr/>
          </p:nvSpPr>
          <p:spPr bwMode="auto">
            <a:xfrm rot="13500000" flipH="1" flipV="1">
              <a:off x="13180240" y="24955395"/>
              <a:ext cx="4996475" cy="4498634"/>
            </a:xfrm>
            <a:custGeom>
              <a:avLst/>
              <a:gdLst>
                <a:gd name="T0" fmla="*/ 2 w 2483"/>
                <a:gd name="T1" fmla="*/ 2225 h 2235"/>
                <a:gd name="T2" fmla="*/ 531 w 2483"/>
                <a:gd name="T3" fmla="*/ 2225 h 2235"/>
                <a:gd name="T4" fmla="*/ 1041 w 2483"/>
                <a:gd name="T5" fmla="*/ 1715 h 2235"/>
                <a:gd name="T6" fmla="*/ 693 w 2483"/>
                <a:gd name="T7" fmla="*/ 1367 h 2235"/>
                <a:gd name="T8" fmla="*/ 1009 w 2483"/>
                <a:gd name="T9" fmla="*/ 1050 h 2235"/>
                <a:gd name="T10" fmla="*/ 1225 w 2483"/>
                <a:gd name="T11" fmla="*/ 1266 h 2235"/>
                <a:gd name="T12" fmla="*/ 2409 w 2483"/>
                <a:gd name="T13" fmla="*/ 83 h 2235"/>
                <a:gd name="T14" fmla="*/ 2466 w 2483"/>
                <a:gd name="T15" fmla="*/ 79 h 2235"/>
                <a:gd name="T16" fmla="*/ 2466 w 2483"/>
                <a:gd name="T17" fmla="*/ 17 h 2235"/>
                <a:gd name="T18" fmla="*/ 2404 w 2483"/>
                <a:gd name="T19" fmla="*/ 17 h 2235"/>
                <a:gd name="T20" fmla="*/ 2401 w 2483"/>
                <a:gd name="T21" fmla="*/ 75 h 2235"/>
                <a:gd name="T22" fmla="*/ 1225 w 2483"/>
                <a:gd name="T23" fmla="*/ 1250 h 2235"/>
                <a:gd name="T24" fmla="*/ 1009 w 2483"/>
                <a:gd name="T25" fmla="*/ 1034 h 2235"/>
                <a:gd name="T26" fmla="*/ 677 w 2483"/>
                <a:gd name="T27" fmla="*/ 1367 h 2235"/>
                <a:gd name="T28" fmla="*/ 1025 w 2483"/>
                <a:gd name="T29" fmla="*/ 1715 h 2235"/>
                <a:gd name="T30" fmla="*/ 526 w 2483"/>
                <a:gd name="T31" fmla="*/ 2214 h 2235"/>
                <a:gd name="T32" fmla="*/ 1 w 2483"/>
                <a:gd name="T33" fmla="*/ 2214 h 2235"/>
                <a:gd name="T34" fmla="*/ 0 w 2483"/>
                <a:gd name="T35" fmla="*/ 2211 h 2235"/>
                <a:gd name="T36" fmla="*/ 0 w 2483"/>
                <a:gd name="T37" fmla="*/ 2235 h 2235"/>
                <a:gd name="T38" fmla="*/ 2 w 2483"/>
                <a:gd name="T39" fmla="*/ 2225 h 2235"/>
                <a:gd name="T40" fmla="*/ 2420 w 2483"/>
                <a:gd name="T41" fmla="*/ 33 h 2235"/>
                <a:gd name="T42" fmla="*/ 2450 w 2483"/>
                <a:gd name="T43" fmla="*/ 33 h 2235"/>
                <a:gd name="T44" fmla="*/ 2450 w 2483"/>
                <a:gd name="T45" fmla="*/ 63 h 2235"/>
                <a:gd name="T46" fmla="*/ 2420 w 2483"/>
                <a:gd name="T47" fmla="*/ 63 h 2235"/>
                <a:gd name="T48" fmla="*/ 2420 w 2483"/>
                <a:gd name="T49" fmla="*/ 33 h 2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83" h="2235">
                  <a:moveTo>
                    <a:pt x="2" y="2225"/>
                  </a:moveTo>
                  <a:cubicBezTo>
                    <a:pt x="531" y="2225"/>
                    <a:pt x="531" y="2225"/>
                    <a:pt x="531" y="2225"/>
                  </a:cubicBezTo>
                  <a:cubicBezTo>
                    <a:pt x="1041" y="1715"/>
                    <a:pt x="1041" y="1715"/>
                    <a:pt x="1041" y="1715"/>
                  </a:cubicBezTo>
                  <a:cubicBezTo>
                    <a:pt x="693" y="1367"/>
                    <a:pt x="693" y="1367"/>
                    <a:pt x="693" y="1367"/>
                  </a:cubicBezTo>
                  <a:cubicBezTo>
                    <a:pt x="1009" y="1050"/>
                    <a:pt x="1009" y="1050"/>
                    <a:pt x="1009" y="1050"/>
                  </a:cubicBezTo>
                  <a:cubicBezTo>
                    <a:pt x="1225" y="1266"/>
                    <a:pt x="1225" y="1266"/>
                    <a:pt x="1225" y="1266"/>
                  </a:cubicBezTo>
                  <a:cubicBezTo>
                    <a:pt x="2409" y="83"/>
                    <a:pt x="2409" y="83"/>
                    <a:pt x="2409" y="83"/>
                  </a:cubicBezTo>
                  <a:cubicBezTo>
                    <a:pt x="2426" y="96"/>
                    <a:pt x="2451" y="95"/>
                    <a:pt x="2466" y="79"/>
                  </a:cubicBezTo>
                  <a:cubicBezTo>
                    <a:pt x="2483" y="62"/>
                    <a:pt x="2483" y="34"/>
                    <a:pt x="2466" y="17"/>
                  </a:cubicBezTo>
                  <a:cubicBezTo>
                    <a:pt x="2449" y="0"/>
                    <a:pt x="2421" y="0"/>
                    <a:pt x="2404" y="17"/>
                  </a:cubicBezTo>
                  <a:cubicBezTo>
                    <a:pt x="2388" y="33"/>
                    <a:pt x="2387" y="58"/>
                    <a:pt x="2401" y="75"/>
                  </a:cubicBezTo>
                  <a:cubicBezTo>
                    <a:pt x="1225" y="1250"/>
                    <a:pt x="1225" y="1250"/>
                    <a:pt x="1225" y="1250"/>
                  </a:cubicBezTo>
                  <a:cubicBezTo>
                    <a:pt x="1009" y="1034"/>
                    <a:pt x="1009" y="1034"/>
                    <a:pt x="1009" y="1034"/>
                  </a:cubicBezTo>
                  <a:cubicBezTo>
                    <a:pt x="677" y="1367"/>
                    <a:pt x="677" y="1367"/>
                    <a:pt x="677" y="1367"/>
                  </a:cubicBezTo>
                  <a:cubicBezTo>
                    <a:pt x="1025" y="1715"/>
                    <a:pt x="1025" y="1715"/>
                    <a:pt x="1025" y="1715"/>
                  </a:cubicBezTo>
                  <a:cubicBezTo>
                    <a:pt x="526" y="2214"/>
                    <a:pt x="526" y="2214"/>
                    <a:pt x="526" y="2214"/>
                  </a:cubicBezTo>
                  <a:cubicBezTo>
                    <a:pt x="1" y="2214"/>
                    <a:pt x="1" y="2214"/>
                    <a:pt x="1" y="2214"/>
                  </a:cubicBezTo>
                  <a:cubicBezTo>
                    <a:pt x="1" y="2213"/>
                    <a:pt x="0" y="2212"/>
                    <a:pt x="0" y="2211"/>
                  </a:cubicBezTo>
                  <a:cubicBezTo>
                    <a:pt x="0" y="2235"/>
                    <a:pt x="0" y="2235"/>
                    <a:pt x="0" y="2235"/>
                  </a:cubicBezTo>
                  <a:cubicBezTo>
                    <a:pt x="1" y="2231"/>
                    <a:pt x="1" y="2228"/>
                    <a:pt x="2" y="2225"/>
                  </a:cubicBezTo>
                  <a:close/>
                  <a:moveTo>
                    <a:pt x="2420" y="33"/>
                  </a:moveTo>
                  <a:cubicBezTo>
                    <a:pt x="2428" y="25"/>
                    <a:pt x="2442" y="25"/>
                    <a:pt x="2450" y="33"/>
                  </a:cubicBezTo>
                  <a:cubicBezTo>
                    <a:pt x="2459" y="41"/>
                    <a:pt x="2459" y="55"/>
                    <a:pt x="2450" y="63"/>
                  </a:cubicBezTo>
                  <a:cubicBezTo>
                    <a:pt x="2442" y="72"/>
                    <a:pt x="2428" y="72"/>
                    <a:pt x="2420" y="63"/>
                  </a:cubicBezTo>
                  <a:cubicBezTo>
                    <a:pt x="2411" y="55"/>
                    <a:pt x="2411" y="41"/>
                    <a:pt x="2420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57"/>
            <p:cNvSpPr>
              <a:spLocks noEditPoints="1"/>
            </p:cNvSpPr>
            <p:nvPr/>
          </p:nvSpPr>
          <p:spPr bwMode="auto">
            <a:xfrm rot="13500000" flipH="1" flipV="1">
              <a:off x="12512947" y="26900698"/>
              <a:ext cx="873229" cy="176653"/>
            </a:xfrm>
            <a:custGeom>
              <a:avLst/>
              <a:gdLst>
                <a:gd name="T0" fmla="*/ 346 w 434"/>
                <a:gd name="T1" fmla="*/ 50 h 88"/>
                <a:gd name="T2" fmla="*/ 390 w 434"/>
                <a:gd name="T3" fmla="*/ 88 h 88"/>
                <a:gd name="T4" fmla="*/ 434 w 434"/>
                <a:gd name="T5" fmla="*/ 44 h 88"/>
                <a:gd name="T6" fmla="*/ 390 w 434"/>
                <a:gd name="T7" fmla="*/ 0 h 88"/>
                <a:gd name="T8" fmla="*/ 346 w 434"/>
                <a:gd name="T9" fmla="*/ 39 h 88"/>
                <a:gd name="T10" fmla="*/ 0 w 434"/>
                <a:gd name="T11" fmla="*/ 39 h 88"/>
                <a:gd name="T12" fmla="*/ 0 w 434"/>
                <a:gd name="T13" fmla="*/ 50 h 88"/>
                <a:gd name="T14" fmla="*/ 346 w 434"/>
                <a:gd name="T15" fmla="*/ 50 h 88"/>
                <a:gd name="T16" fmla="*/ 390 w 434"/>
                <a:gd name="T17" fmla="*/ 23 h 88"/>
                <a:gd name="T18" fmla="*/ 411 w 434"/>
                <a:gd name="T19" fmla="*/ 44 h 88"/>
                <a:gd name="T20" fmla="*/ 390 w 434"/>
                <a:gd name="T21" fmla="*/ 66 h 88"/>
                <a:gd name="T22" fmla="*/ 368 w 434"/>
                <a:gd name="T23" fmla="*/ 44 h 88"/>
                <a:gd name="T24" fmla="*/ 390 w 434"/>
                <a:gd name="T25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88">
                  <a:moveTo>
                    <a:pt x="346" y="50"/>
                  </a:moveTo>
                  <a:cubicBezTo>
                    <a:pt x="349" y="72"/>
                    <a:pt x="367" y="88"/>
                    <a:pt x="390" y="88"/>
                  </a:cubicBezTo>
                  <a:cubicBezTo>
                    <a:pt x="414" y="88"/>
                    <a:pt x="434" y="69"/>
                    <a:pt x="434" y="44"/>
                  </a:cubicBezTo>
                  <a:cubicBezTo>
                    <a:pt x="434" y="20"/>
                    <a:pt x="414" y="0"/>
                    <a:pt x="390" y="0"/>
                  </a:cubicBezTo>
                  <a:cubicBezTo>
                    <a:pt x="367" y="0"/>
                    <a:pt x="349" y="17"/>
                    <a:pt x="346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346" y="50"/>
                  </a:lnTo>
                  <a:close/>
                  <a:moveTo>
                    <a:pt x="390" y="23"/>
                  </a:moveTo>
                  <a:cubicBezTo>
                    <a:pt x="402" y="23"/>
                    <a:pt x="411" y="32"/>
                    <a:pt x="411" y="44"/>
                  </a:cubicBezTo>
                  <a:cubicBezTo>
                    <a:pt x="411" y="56"/>
                    <a:pt x="402" y="66"/>
                    <a:pt x="390" y="66"/>
                  </a:cubicBezTo>
                  <a:cubicBezTo>
                    <a:pt x="378" y="66"/>
                    <a:pt x="368" y="56"/>
                    <a:pt x="368" y="44"/>
                  </a:cubicBezTo>
                  <a:cubicBezTo>
                    <a:pt x="368" y="32"/>
                    <a:pt x="378" y="23"/>
                    <a:pt x="390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60"/>
            <p:cNvSpPr>
              <a:spLocks noEditPoints="1"/>
            </p:cNvSpPr>
            <p:nvPr/>
          </p:nvSpPr>
          <p:spPr bwMode="auto">
            <a:xfrm rot="13500000" flipH="1" flipV="1">
              <a:off x="21757033" y="27340912"/>
              <a:ext cx="961556" cy="945497"/>
            </a:xfrm>
            <a:custGeom>
              <a:avLst/>
              <a:gdLst>
                <a:gd name="T0" fmla="*/ 17 w 477"/>
                <a:gd name="T1" fmla="*/ 452 h 470"/>
                <a:gd name="T2" fmla="*/ 79 w 477"/>
                <a:gd name="T3" fmla="*/ 452 h 470"/>
                <a:gd name="T4" fmla="*/ 83 w 477"/>
                <a:gd name="T5" fmla="*/ 394 h 470"/>
                <a:gd name="T6" fmla="*/ 477 w 477"/>
                <a:gd name="T7" fmla="*/ 0 h 470"/>
                <a:gd name="T8" fmla="*/ 461 w 477"/>
                <a:gd name="T9" fmla="*/ 0 h 470"/>
                <a:gd name="T10" fmla="*/ 75 w 477"/>
                <a:gd name="T11" fmla="*/ 386 h 470"/>
                <a:gd name="T12" fmla="*/ 17 w 477"/>
                <a:gd name="T13" fmla="*/ 390 h 470"/>
                <a:gd name="T14" fmla="*/ 17 w 477"/>
                <a:gd name="T15" fmla="*/ 452 h 470"/>
                <a:gd name="T16" fmla="*/ 33 w 477"/>
                <a:gd name="T17" fmla="*/ 406 h 470"/>
                <a:gd name="T18" fmla="*/ 63 w 477"/>
                <a:gd name="T19" fmla="*/ 406 h 470"/>
                <a:gd name="T20" fmla="*/ 63 w 477"/>
                <a:gd name="T21" fmla="*/ 436 h 470"/>
                <a:gd name="T22" fmla="*/ 33 w 477"/>
                <a:gd name="T23" fmla="*/ 436 h 470"/>
                <a:gd name="T24" fmla="*/ 33 w 477"/>
                <a:gd name="T25" fmla="*/ 40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7" h="470">
                  <a:moveTo>
                    <a:pt x="17" y="452"/>
                  </a:moveTo>
                  <a:cubicBezTo>
                    <a:pt x="34" y="470"/>
                    <a:pt x="62" y="470"/>
                    <a:pt x="79" y="452"/>
                  </a:cubicBezTo>
                  <a:cubicBezTo>
                    <a:pt x="95" y="437"/>
                    <a:pt x="96" y="412"/>
                    <a:pt x="83" y="394"/>
                  </a:cubicBezTo>
                  <a:cubicBezTo>
                    <a:pt x="477" y="0"/>
                    <a:pt x="477" y="0"/>
                    <a:pt x="477" y="0"/>
                  </a:cubicBezTo>
                  <a:cubicBezTo>
                    <a:pt x="461" y="0"/>
                    <a:pt x="461" y="0"/>
                    <a:pt x="461" y="0"/>
                  </a:cubicBezTo>
                  <a:cubicBezTo>
                    <a:pt x="75" y="386"/>
                    <a:pt x="75" y="386"/>
                    <a:pt x="75" y="386"/>
                  </a:cubicBezTo>
                  <a:cubicBezTo>
                    <a:pt x="58" y="373"/>
                    <a:pt x="33" y="374"/>
                    <a:pt x="17" y="390"/>
                  </a:cubicBezTo>
                  <a:cubicBezTo>
                    <a:pt x="0" y="407"/>
                    <a:pt x="0" y="435"/>
                    <a:pt x="17" y="452"/>
                  </a:cubicBezTo>
                  <a:close/>
                  <a:moveTo>
                    <a:pt x="33" y="406"/>
                  </a:moveTo>
                  <a:cubicBezTo>
                    <a:pt x="41" y="398"/>
                    <a:pt x="55" y="398"/>
                    <a:pt x="63" y="406"/>
                  </a:cubicBezTo>
                  <a:cubicBezTo>
                    <a:pt x="72" y="414"/>
                    <a:pt x="72" y="428"/>
                    <a:pt x="63" y="436"/>
                  </a:cubicBezTo>
                  <a:cubicBezTo>
                    <a:pt x="55" y="445"/>
                    <a:pt x="41" y="445"/>
                    <a:pt x="33" y="436"/>
                  </a:cubicBezTo>
                  <a:cubicBezTo>
                    <a:pt x="25" y="428"/>
                    <a:pt x="25" y="414"/>
                    <a:pt x="33" y="4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61"/>
            <p:cNvSpPr>
              <a:spLocks noEditPoints="1"/>
            </p:cNvSpPr>
            <p:nvPr/>
          </p:nvSpPr>
          <p:spPr bwMode="auto">
            <a:xfrm rot="13500000" flipH="1" flipV="1">
              <a:off x="17522967" y="25457390"/>
              <a:ext cx="3974696" cy="5020564"/>
            </a:xfrm>
            <a:custGeom>
              <a:avLst/>
              <a:gdLst>
                <a:gd name="T0" fmla="*/ 17 w 1975"/>
                <a:gd name="T1" fmla="*/ 2478 h 2495"/>
                <a:gd name="T2" fmla="*/ 79 w 1975"/>
                <a:gd name="T3" fmla="*/ 2478 h 2495"/>
                <a:gd name="T4" fmla="*/ 83 w 1975"/>
                <a:gd name="T5" fmla="*/ 2420 h 2495"/>
                <a:gd name="T6" fmla="*/ 992 w 1975"/>
                <a:gd name="T7" fmla="*/ 1512 h 2495"/>
                <a:gd name="T8" fmla="*/ 992 w 1975"/>
                <a:gd name="T9" fmla="*/ 983 h 2495"/>
                <a:gd name="T10" fmla="*/ 1975 w 1975"/>
                <a:gd name="T11" fmla="*/ 0 h 2495"/>
                <a:gd name="T12" fmla="*/ 1959 w 1975"/>
                <a:gd name="T13" fmla="*/ 0 h 2495"/>
                <a:gd name="T14" fmla="*/ 980 w 1975"/>
                <a:gd name="T15" fmla="*/ 979 h 2495"/>
                <a:gd name="T16" fmla="*/ 980 w 1975"/>
                <a:gd name="T17" fmla="*/ 1507 h 2495"/>
                <a:gd name="T18" fmla="*/ 75 w 1975"/>
                <a:gd name="T19" fmla="*/ 2412 h 2495"/>
                <a:gd name="T20" fmla="*/ 17 w 1975"/>
                <a:gd name="T21" fmla="*/ 2416 h 2495"/>
                <a:gd name="T22" fmla="*/ 17 w 1975"/>
                <a:gd name="T23" fmla="*/ 2478 h 2495"/>
                <a:gd name="T24" fmla="*/ 33 w 1975"/>
                <a:gd name="T25" fmla="*/ 2432 h 2495"/>
                <a:gd name="T26" fmla="*/ 63 w 1975"/>
                <a:gd name="T27" fmla="*/ 2432 h 2495"/>
                <a:gd name="T28" fmla="*/ 63 w 1975"/>
                <a:gd name="T29" fmla="*/ 2462 h 2495"/>
                <a:gd name="T30" fmla="*/ 33 w 1975"/>
                <a:gd name="T31" fmla="*/ 2462 h 2495"/>
                <a:gd name="T32" fmla="*/ 33 w 1975"/>
                <a:gd name="T33" fmla="*/ 2432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75" h="2495">
                  <a:moveTo>
                    <a:pt x="17" y="2478"/>
                  </a:moveTo>
                  <a:cubicBezTo>
                    <a:pt x="34" y="2495"/>
                    <a:pt x="62" y="2495"/>
                    <a:pt x="79" y="2478"/>
                  </a:cubicBezTo>
                  <a:cubicBezTo>
                    <a:pt x="95" y="2462"/>
                    <a:pt x="96" y="2438"/>
                    <a:pt x="83" y="2420"/>
                  </a:cubicBezTo>
                  <a:cubicBezTo>
                    <a:pt x="992" y="1512"/>
                    <a:pt x="992" y="1512"/>
                    <a:pt x="992" y="1512"/>
                  </a:cubicBezTo>
                  <a:cubicBezTo>
                    <a:pt x="992" y="983"/>
                    <a:pt x="992" y="983"/>
                    <a:pt x="992" y="983"/>
                  </a:cubicBezTo>
                  <a:cubicBezTo>
                    <a:pt x="1975" y="0"/>
                    <a:pt x="1975" y="0"/>
                    <a:pt x="1975" y="0"/>
                  </a:cubicBezTo>
                  <a:cubicBezTo>
                    <a:pt x="1959" y="0"/>
                    <a:pt x="1959" y="0"/>
                    <a:pt x="1959" y="0"/>
                  </a:cubicBezTo>
                  <a:cubicBezTo>
                    <a:pt x="980" y="979"/>
                    <a:pt x="980" y="979"/>
                    <a:pt x="980" y="979"/>
                  </a:cubicBezTo>
                  <a:cubicBezTo>
                    <a:pt x="980" y="1507"/>
                    <a:pt x="980" y="1507"/>
                    <a:pt x="980" y="1507"/>
                  </a:cubicBezTo>
                  <a:cubicBezTo>
                    <a:pt x="75" y="2412"/>
                    <a:pt x="75" y="2412"/>
                    <a:pt x="75" y="2412"/>
                  </a:cubicBezTo>
                  <a:cubicBezTo>
                    <a:pt x="58" y="2399"/>
                    <a:pt x="33" y="2400"/>
                    <a:pt x="17" y="2416"/>
                  </a:cubicBezTo>
                  <a:cubicBezTo>
                    <a:pt x="0" y="2433"/>
                    <a:pt x="0" y="2461"/>
                    <a:pt x="17" y="2478"/>
                  </a:cubicBezTo>
                  <a:close/>
                  <a:moveTo>
                    <a:pt x="33" y="2432"/>
                  </a:moveTo>
                  <a:cubicBezTo>
                    <a:pt x="41" y="2423"/>
                    <a:pt x="55" y="2423"/>
                    <a:pt x="63" y="2432"/>
                  </a:cubicBezTo>
                  <a:cubicBezTo>
                    <a:pt x="72" y="2440"/>
                    <a:pt x="72" y="2454"/>
                    <a:pt x="63" y="2462"/>
                  </a:cubicBezTo>
                  <a:cubicBezTo>
                    <a:pt x="55" y="2470"/>
                    <a:pt x="41" y="2470"/>
                    <a:pt x="33" y="2462"/>
                  </a:cubicBezTo>
                  <a:cubicBezTo>
                    <a:pt x="25" y="2454"/>
                    <a:pt x="25" y="2440"/>
                    <a:pt x="33" y="24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92" name="Freeform 62"/>
            <p:cNvSpPr>
              <a:spLocks noEditPoints="1"/>
            </p:cNvSpPr>
            <p:nvPr/>
          </p:nvSpPr>
          <p:spPr bwMode="auto">
            <a:xfrm rot="13500000" flipH="1" flipV="1">
              <a:off x="20614661" y="26658188"/>
              <a:ext cx="1778576" cy="1192409"/>
            </a:xfrm>
            <a:custGeom>
              <a:avLst/>
              <a:gdLst>
                <a:gd name="T0" fmla="*/ 18 w 884"/>
                <a:gd name="T1" fmla="*/ 575 h 592"/>
                <a:gd name="T2" fmla="*/ 80 w 884"/>
                <a:gd name="T3" fmla="*/ 575 h 592"/>
                <a:gd name="T4" fmla="*/ 82 w 884"/>
                <a:gd name="T5" fmla="*/ 514 h 592"/>
                <a:gd name="T6" fmla="*/ 298 w 884"/>
                <a:gd name="T7" fmla="*/ 298 h 592"/>
                <a:gd name="T8" fmla="*/ 586 w 884"/>
                <a:gd name="T9" fmla="*/ 298 h 592"/>
                <a:gd name="T10" fmla="*/ 884 w 884"/>
                <a:gd name="T11" fmla="*/ 0 h 592"/>
                <a:gd name="T12" fmla="*/ 868 w 884"/>
                <a:gd name="T13" fmla="*/ 0 h 592"/>
                <a:gd name="T14" fmla="*/ 581 w 884"/>
                <a:gd name="T15" fmla="*/ 287 h 592"/>
                <a:gd name="T16" fmla="*/ 293 w 884"/>
                <a:gd name="T17" fmla="*/ 287 h 592"/>
                <a:gd name="T18" fmla="*/ 73 w 884"/>
                <a:gd name="T19" fmla="*/ 507 h 592"/>
                <a:gd name="T20" fmla="*/ 18 w 884"/>
                <a:gd name="T21" fmla="*/ 512 h 592"/>
                <a:gd name="T22" fmla="*/ 18 w 884"/>
                <a:gd name="T23" fmla="*/ 575 h 592"/>
                <a:gd name="T24" fmla="*/ 34 w 884"/>
                <a:gd name="T25" fmla="*/ 528 h 592"/>
                <a:gd name="T26" fmla="*/ 64 w 884"/>
                <a:gd name="T27" fmla="*/ 528 h 592"/>
                <a:gd name="T28" fmla="*/ 64 w 884"/>
                <a:gd name="T29" fmla="*/ 559 h 592"/>
                <a:gd name="T30" fmla="*/ 34 w 884"/>
                <a:gd name="T31" fmla="*/ 559 h 592"/>
                <a:gd name="T32" fmla="*/ 34 w 884"/>
                <a:gd name="T33" fmla="*/ 528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4" h="592">
                  <a:moveTo>
                    <a:pt x="18" y="575"/>
                  </a:moveTo>
                  <a:cubicBezTo>
                    <a:pt x="35" y="592"/>
                    <a:pt x="63" y="592"/>
                    <a:pt x="80" y="575"/>
                  </a:cubicBezTo>
                  <a:cubicBezTo>
                    <a:pt x="97" y="558"/>
                    <a:pt x="97" y="531"/>
                    <a:pt x="82" y="514"/>
                  </a:cubicBezTo>
                  <a:cubicBezTo>
                    <a:pt x="298" y="298"/>
                    <a:pt x="298" y="298"/>
                    <a:pt x="298" y="298"/>
                  </a:cubicBezTo>
                  <a:cubicBezTo>
                    <a:pt x="586" y="298"/>
                    <a:pt x="586" y="298"/>
                    <a:pt x="586" y="298"/>
                  </a:cubicBezTo>
                  <a:cubicBezTo>
                    <a:pt x="884" y="0"/>
                    <a:pt x="884" y="0"/>
                    <a:pt x="884" y="0"/>
                  </a:cubicBezTo>
                  <a:cubicBezTo>
                    <a:pt x="868" y="0"/>
                    <a:pt x="868" y="0"/>
                    <a:pt x="868" y="0"/>
                  </a:cubicBezTo>
                  <a:cubicBezTo>
                    <a:pt x="581" y="287"/>
                    <a:pt x="581" y="287"/>
                    <a:pt x="581" y="287"/>
                  </a:cubicBezTo>
                  <a:cubicBezTo>
                    <a:pt x="293" y="287"/>
                    <a:pt x="293" y="287"/>
                    <a:pt x="293" y="287"/>
                  </a:cubicBezTo>
                  <a:cubicBezTo>
                    <a:pt x="73" y="507"/>
                    <a:pt x="73" y="507"/>
                    <a:pt x="73" y="507"/>
                  </a:cubicBezTo>
                  <a:cubicBezTo>
                    <a:pt x="56" y="495"/>
                    <a:pt x="33" y="497"/>
                    <a:pt x="18" y="512"/>
                  </a:cubicBezTo>
                  <a:cubicBezTo>
                    <a:pt x="0" y="529"/>
                    <a:pt x="0" y="557"/>
                    <a:pt x="18" y="575"/>
                  </a:cubicBezTo>
                  <a:close/>
                  <a:moveTo>
                    <a:pt x="34" y="528"/>
                  </a:moveTo>
                  <a:cubicBezTo>
                    <a:pt x="42" y="520"/>
                    <a:pt x="56" y="520"/>
                    <a:pt x="64" y="528"/>
                  </a:cubicBezTo>
                  <a:cubicBezTo>
                    <a:pt x="72" y="537"/>
                    <a:pt x="72" y="550"/>
                    <a:pt x="64" y="559"/>
                  </a:cubicBezTo>
                  <a:cubicBezTo>
                    <a:pt x="56" y="567"/>
                    <a:pt x="42" y="567"/>
                    <a:pt x="34" y="559"/>
                  </a:cubicBezTo>
                  <a:cubicBezTo>
                    <a:pt x="25" y="550"/>
                    <a:pt x="25" y="537"/>
                    <a:pt x="34" y="5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63"/>
            <p:cNvSpPr>
              <a:spLocks noEditPoints="1"/>
            </p:cNvSpPr>
            <p:nvPr/>
          </p:nvSpPr>
          <p:spPr bwMode="auto">
            <a:xfrm rot="13500000" flipH="1" flipV="1">
              <a:off x="21829970" y="27037691"/>
              <a:ext cx="429588" cy="413529"/>
            </a:xfrm>
            <a:custGeom>
              <a:avLst/>
              <a:gdLst>
                <a:gd name="T0" fmla="*/ 17 w 213"/>
                <a:gd name="T1" fmla="*/ 188 h 205"/>
                <a:gd name="T2" fmla="*/ 79 w 213"/>
                <a:gd name="T3" fmla="*/ 188 h 205"/>
                <a:gd name="T4" fmla="*/ 83 w 213"/>
                <a:gd name="T5" fmla="*/ 130 h 205"/>
                <a:gd name="T6" fmla="*/ 213 w 213"/>
                <a:gd name="T7" fmla="*/ 0 h 205"/>
                <a:gd name="T8" fmla="*/ 197 w 213"/>
                <a:gd name="T9" fmla="*/ 0 h 205"/>
                <a:gd name="T10" fmla="*/ 75 w 213"/>
                <a:gd name="T11" fmla="*/ 122 h 205"/>
                <a:gd name="T12" fmla="*/ 17 w 213"/>
                <a:gd name="T13" fmla="*/ 126 h 205"/>
                <a:gd name="T14" fmla="*/ 17 w 213"/>
                <a:gd name="T15" fmla="*/ 188 h 205"/>
                <a:gd name="T16" fmla="*/ 33 w 213"/>
                <a:gd name="T17" fmla="*/ 142 h 205"/>
                <a:gd name="T18" fmla="*/ 63 w 213"/>
                <a:gd name="T19" fmla="*/ 142 h 205"/>
                <a:gd name="T20" fmla="*/ 63 w 213"/>
                <a:gd name="T21" fmla="*/ 172 h 205"/>
                <a:gd name="T22" fmla="*/ 33 w 213"/>
                <a:gd name="T23" fmla="*/ 172 h 205"/>
                <a:gd name="T24" fmla="*/ 33 w 213"/>
                <a:gd name="T25" fmla="*/ 14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205">
                  <a:moveTo>
                    <a:pt x="17" y="188"/>
                  </a:moveTo>
                  <a:cubicBezTo>
                    <a:pt x="34" y="205"/>
                    <a:pt x="62" y="205"/>
                    <a:pt x="79" y="188"/>
                  </a:cubicBezTo>
                  <a:cubicBezTo>
                    <a:pt x="95" y="172"/>
                    <a:pt x="96" y="147"/>
                    <a:pt x="83" y="13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57" y="109"/>
                    <a:pt x="33" y="110"/>
                    <a:pt x="17" y="126"/>
                  </a:cubicBezTo>
                  <a:cubicBezTo>
                    <a:pt x="0" y="143"/>
                    <a:pt x="0" y="171"/>
                    <a:pt x="17" y="188"/>
                  </a:cubicBezTo>
                  <a:close/>
                  <a:moveTo>
                    <a:pt x="33" y="142"/>
                  </a:moveTo>
                  <a:cubicBezTo>
                    <a:pt x="41" y="133"/>
                    <a:pt x="55" y="133"/>
                    <a:pt x="63" y="142"/>
                  </a:cubicBezTo>
                  <a:cubicBezTo>
                    <a:pt x="72" y="150"/>
                    <a:pt x="72" y="164"/>
                    <a:pt x="63" y="172"/>
                  </a:cubicBezTo>
                  <a:cubicBezTo>
                    <a:pt x="55" y="180"/>
                    <a:pt x="41" y="180"/>
                    <a:pt x="33" y="172"/>
                  </a:cubicBezTo>
                  <a:cubicBezTo>
                    <a:pt x="24" y="164"/>
                    <a:pt x="24" y="150"/>
                    <a:pt x="33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64"/>
            <p:cNvSpPr>
              <a:spLocks noEditPoints="1"/>
            </p:cNvSpPr>
            <p:nvPr/>
          </p:nvSpPr>
          <p:spPr bwMode="auto">
            <a:xfrm rot="13500000" flipH="1" flipV="1">
              <a:off x="19604871" y="25604652"/>
              <a:ext cx="1549730" cy="1533671"/>
            </a:xfrm>
            <a:custGeom>
              <a:avLst/>
              <a:gdLst>
                <a:gd name="T0" fmla="*/ 17 w 770"/>
                <a:gd name="T1" fmla="*/ 745 h 762"/>
                <a:gd name="T2" fmla="*/ 80 w 770"/>
                <a:gd name="T3" fmla="*/ 745 h 762"/>
                <a:gd name="T4" fmla="*/ 83 w 770"/>
                <a:gd name="T5" fmla="*/ 687 h 762"/>
                <a:gd name="T6" fmla="*/ 770 w 770"/>
                <a:gd name="T7" fmla="*/ 0 h 762"/>
                <a:gd name="T8" fmla="*/ 754 w 770"/>
                <a:gd name="T9" fmla="*/ 0 h 762"/>
                <a:gd name="T10" fmla="*/ 75 w 770"/>
                <a:gd name="T11" fmla="*/ 679 h 762"/>
                <a:gd name="T12" fmla="*/ 17 w 770"/>
                <a:gd name="T13" fmla="*/ 682 h 762"/>
                <a:gd name="T14" fmla="*/ 17 w 770"/>
                <a:gd name="T15" fmla="*/ 745 h 762"/>
                <a:gd name="T16" fmla="*/ 33 w 770"/>
                <a:gd name="T17" fmla="*/ 698 h 762"/>
                <a:gd name="T18" fmla="*/ 64 w 770"/>
                <a:gd name="T19" fmla="*/ 698 h 762"/>
                <a:gd name="T20" fmla="*/ 64 w 770"/>
                <a:gd name="T21" fmla="*/ 729 h 762"/>
                <a:gd name="T22" fmla="*/ 33 w 770"/>
                <a:gd name="T23" fmla="*/ 729 h 762"/>
                <a:gd name="T24" fmla="*/ 33 w 770"/>
                <a:gd name="T25" fmla="*/ 698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0" h="762">
                  <a:moveTo>
                    <a:pt x="17" y="745"/>
                  </a:moveTo>
                  <a:cubicBezTo>
                    <a:pt x="34" y="762"/>
                    <a:pt x="62" y="762"/>
                    <a:pt x="80" y="745"/>
                  </a:cubicBezTo>
                  <a:cubicBezTo>
                    <a:pt x="95" y="729"/>
                    <a:pt x="97" y="704"/>
                    <a:pt x="83" y="687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54" y="0"/>
                    <a:pt x="754" y="0"/>
                    <a:pt x="754" y="0"/>
                  </a:cubicBezTo>
                  <a:cubicBezTo>
                    <a:pt x="75" y="679"/>
                    <a:pt x="75" y="679"/>
                    <a:pt x="75" y="679"/>
                  </a:cubicBezTo>
                  <a:cubicBezTo>
                    <a:pt x="58" y="665"/>
                    <a:pt x="33" y="667"/>
                    <a:pt x="17" y="682"/>
                  </a:cubicBezTo>
                  <a:cubicBezTo>
                    <a:pt x="0" y="700"/>
                    <a:pt x="0" y="728"/>
                    <a:pt x="17" y="745"/>
                  </a:cubicBezTo>
                  <a:close/>
                  <a:moveTo>
                    <a:pt x="33" y="698"/>
                  </a:moveTo>
                  <a:cubicBezTo>
                    <a:pt x="42" y="690"/>
                    <a:pt x="55" y="690"/>
                    <a:pt x="64" y="698"/>
                  </a:cubicBezTo>
                  <a:cubicBezTo>
                    <a:pt x="72" y="707"/>
                    <a:pt x="72" y="720"/>
                    <a:pt x="64" y="729"/>
                  </a:cubicBezTo>
                  <a:cubicBezTo>
                    <a:pt x="55" y="737"/>
                    <a:pt x="42" y="737"/>
                    <a:pt x="33" y="729"/>
                  </a:cubicBezTo>
                  <a:cubicBezTo>
                    <a:pt x="25" y="720"/>
                    <a:pt x="25" y="707"/>
                    <a:pt x="33" y="6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65"/>
            <p:cNvSpPr>
              <a:spLocks/>
            </p:cNvSpPr>
            <p:nvPr/>
          </p:nvSpPr>
          <p:spPr bwMode="auto">
            <a:xfrm rot="13500000" flipH="1" flipV="1">
              <a:off x="21471192" y="26420114"/>
              <a:ext cx="78290" cy="12045"/>
            </a:xfrm>
            <a:custGeom>
              <a:avLst/>
              <a:gdLst>
                <a:gd name="T0" fmla="*/ 39 w 39"/>
                <a:gd name="T1" fmla="*/ 0 h 6"/>
                <a:gd name="T2" fmla="*/ 0 w 39"/>
                <a:gd name="T3" fmla="*/ 0 h 6"/>
                <a:gd name="T4" fmla="*/ 39 w 39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6">
                  <a:moveTo>
                    <a:pt x="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6"/>
                    <a:pt x="27" y="6"/>
                    <a:pt x="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66"/>
            <p:cNvSpPr>
              <a:spLocks noEditPoints="1"/>
            </p:cNvSpPr>
            <p:nvPr/>
          </p:nvSpPr>
          <p:spPr bwMode="auto">
            <a:xfrm rot="13500000" flipH="1" flipV="1">
              <a:off x="16821108" y="24345979"/>
              <a:ext cx="3368455" cy="4506664"/>
            </a:xfrm>
            <a:custGeom>
              <a:avLst/>
              <a:gdLst>
                <a:gd name="T0" fmla="*/ 18 w 1674"/>
                <a:gd name="T1" fmla="*/ 2222 h 2239"/>
                <a:gd name="T2" fmla="*/ 80 w 1674"/>
                <a:gd name="T3" fmla="*/ 2222 h 2239"/>
                <a:gd name="T4" fmla="*/ 85 w 1674"/>
                <a:gd name="T5" fmla="*/ 2166 h 2239"/>
                <a:gd name="T6" fmla="*/ 1041 w 1674"/>
                <a:gd name="T7" fmla="*/ 1209 h 2239"/>
                <a:gd name="T8" fmla="*/ 753 w 1674"/>
                <a:gd name="T9" fmla="*/ 921 h 2239"/>
                <a:gd name="T10" fmla="*/ 1674 w 1674"/>
                <a:gd name="T11" fmla="*/ 0 h 2239"/>
                <a:gd name="T12" fmla="*/ 1658 w 1674"/>
                <a:gd name="T13" fmla="*/ 0 h 2239"/>
                <a:gd name="T14" fmla="*/ 737 w 1674"/>
                <a:gd name="T15" fmla="*/ 921 h 2239"/>
                <a:gd name="T16" fmla="*/ 1025 w 1674"/>
                <a:gd name="T17" fmla="*/ 1209 h 2239"/>
                <a:gd name="T18" fmla="*/ 77 w 1674"/>
                <a:gd name="T19" fmla="*/ 2157 h 2239"/>
                <a:gd name="T20" fmla="*/ 18 w 1674"/>
                <a:gd name="T21" fmla="*/ 2159 h 2239"/>
                <a:gd name="T22" fmla="*/ 18 w 1674"/>
                <a:gd name="T23" fmla="*/ 2222 h 2239"/>
                <a:gd name="T24" fmla="*/ 34 w 1674"/>
                <a:gd name="T25" fmla="*/ 2175 h 2239"/>
                <a:gd name="T26" fmla="*/ 64 w 1674"/>
                <a:gd name="T27" fmla="*/ 2175 h 2239"/>
                <a:gd name="T28" fmla="*/ 64 w 1674"/>
                <a:gd name="T29" fmla="*/ 2206 h 2239"/>
                <a:gd name="T30" fmla="*/ 34 w 1674"/>
                <a:gd name="T31" fmla="*/ 2206 h 2239"/>
                <a:gd name="T32" fmla="*/ 34 w 1674"/>
                <a:gd name="T33" fmla="*/ 2175 h 2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4" h="2239">
                  <a:moveTo>
                    <a:pt x="18" y="2222"/>
                  </a:moveTo>
                  <a:cubicBezTo>
                    <a:pt x="35" y="2239"/>
                    <a:pt x="63" y="2239"/>
                    <a:pt x="80" y="2222"/>
                  </a:cubicBezTo>
                  <a:cubicBezTo>
                    <a:pt x="95" y="2206"/>
                    <a:pt x="97" y="2183"/>
                    <a:pt x="85" y="2166"/>
                  </a:cubicBezTo>
                  <a:cubicBezTo>
                    <a:pt x="1041" y="1209"/>
                    <a:pt x="1041" y="1209"/>
                    <a:pt x="1041" y="1209"/>
                  </a:cubicBezTo>
                  <a:cubicBezTo>
                    <a:pt x="753" y="921"/>
                    <a:pt x="753" y="921"/>
                    <a:pt x="753" y="921"/>
                  </a:cubicBezTo>
                  <a:cubicBezTo>
                    <a:pt x="1674" y="0"/>
                    <a:pt x="1674" y="0"/>
                    <a:pt x="1674" y="0"/>
                  </a:cubicBezTo>
                  <a:cubicBezTo>
                    <a:pt x="1658" y="0"/>
                    <a:pt x="1658" y="0"/>
                    <a:pt x="1658" y="0"/>
                  </a:cubicBezTo>
                  <a:cubicBezTo>
                    <a:pt x="737" y="921"/>
                    <a:pt x="737" y="921"/>
                    <a:pt x="737" y="921"/>
                  </a:cubicBezTo>
                  <a:cubicBezTo>
                    <a:pt x="1025" y="1209"/>
                    <a:pt x="1025" y="1209"/>
                    <a:pt x="1025" y="1209"/>
                  </a:cubicBezTo>
                  <a:cubicBezTo>
                    <a:pt x="77" y="2157"/>
                    <a:pt x="77" y="2157"/>
                    <a:pt x="77" y="2157"/>
                  </a:cubicBezTo>
                  <a:cubicBezTo>
                    <a:pt x="60" y="2142"/>
                    <a:pt x="34" y="2143"/>
                    <a:pt x="18" y="2159"/>
                  </a:cubicBezTo>
                  <a:cubicBezTo>
                    <a:pt x="0" y="2177"/>
                    <a:pt x="0" y="2205"/>
                    <a:pt x="18" y="2222"/>
                  </a:cubicBezTo>
                  <a:close/>
                  <a:moveTo>
                    <a:pt x="34" y="2175"/>
                  </a:moveTo>
                  <a:cubicBezTo>
                    <a:pt x="42" y="2167"/>
                    <a:pt x="56" y="2167"/>
                    <a:pt x="64" y="2175"/>
                  </a:cubicBezTo>
                  <a:cubicBezTo>
                    <a:pt x="72" y="2184"/>
                    <a:pt x="72" y="2197"/>
                    <a:pt x="64" y="2206"/>
                  </a:cubicBezTo>
                  <a:cubicBezTo>
                    <a:pt x="56" y="2214"/>
                    <a:pt x="42" y="2214"/>
                    <a:pt x="34" y="2206"/>
                  </a:cubicBezTo>
                  <a:cubicBezTo>
                    <a:pt x="25" y="2197"/>
                    <a:pt x="25" y="2184"/>
                    <a:pt x="34" y="21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97" name="Freeform 67"/>
            <p:cNvSpPr>
              <a:spLocks noEditPoints="1"/>
            </p:cNvSpPr>
            <p:nvPr/>
          </p:nvSpPr>
          <p:spPr bwMode="auto">
            <a:xfrm rot="13500000" flipH="1" flipV="1">
              <a:off x="21696344" y="26791097"/>
              <a:ext cx="271003" cy="250928"/>
            </a:xfrm>
            <a:custGeom>
              <a:avLst/>
              <a:gdLst>
                <a:gd name="T0" fmla="*/ 51 w 135"/>
                <a:gd name="T1" fmla="*/ 50 h 125"/>
                <a:gd name="T2" fmla="*/ 55 w 135"/>
                <a:gd name="T3" fmla="*/ 107 h 125"/>
                <a:gd name="T4" fmla="*/ 117 w 135"/>
                <a:gd name="T5" fmla="*/ 107 h 125"/>
                <a:gd name="T6" fmla="*/ 117 w 135"/>
                <a:gd name="T7" fmla="*/ 45 h 125"/>
                <a:gd name="T8" fmla="*/ 59 w 135"/>
                <a:gd name="T9" fmla="*/ 42 h 125"/>
                <a:gd name="T10" fmla="*/ 17 w 135"/>
                <a:gd name="T11" fmla="*/ 0 h 125"/>
                <a:gd name="T12" fmla="*/ 0 w 135"/>
                <a:gd name="T13" fmla="*/ 0 h 125"/>
                <a:gd name="T14" fmla="*/ 51 w 135"/>
                <a:gd name="T15" fmla="*/ 50 h 125"/>
                <a:gd name="T16" fmla="*/ 71 w 135"/>
                <a:gd name="T17" fmla="*/ 61 h 125"/>
                <a:gd name="T18" fmla="*/ 101 w 135"/>
                <a:gd name="T19" fmla="*/ 61 h 125"/>
                <a:gd name="T20" fmla="*/ 101 w 135"/>
                <a:gd name="T21" fmla="*/ 91 h 125"/>
                <a:gd name="T22" fmla="*/ 71 w 135"/>
                <a:gd name="T23" fmla="*/ 91 h 125"/>
                <a:gd name="T24" fmla="*/ 71 w 135"/>
                <a:gd name="T25" fmla="*/ 6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25">
                  <a:moveTo>
                    <a:pt x="51" y="50"/>
                  </a:moveTo>
                  <a:cubicBezTo>
                    <a:pt x="38" y="68"/>
                    <a:pt x="40" y="92"/>
                    <a:pt x="55" y="107"/>
                  </a:cubicBezTo>
                  <a:cubicBezTo>
                    <a:pt x="72" y="125"/>
                    <a:pt x="100" y="125"/>
                    <a:pt x="117" y="107"/>
                  </a:cubicBezTo>
                  <a:cubicBezTo>
                    <a:pt x="135" y="90"/>
                    <a:pt x="135" y="62"/>
                    <a:pt x="117" y="45"/>
                  </a:cubicBezTo>
                  <a:cubicBezTo>
                    <a:pt x="101" y="29"/>
                    <a:pt x="76" y="28"/>
                    <a:pt x="59" y="4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1" y="50"/>
                  </a:lnTo>
                  <a:close/>
                  <a:moveTo>
                    <a:pt x="71" y="61"/>
                  </a:moveTo>
                  <a:cubicBezTo>
                    <a:pt x="79" y="53"/>
                    <a:pt x="93" y="53"/>
                    <a:pt x="101" y="61"/>
                  </a:cubicBezTo>
                  <a:cubicBezTo>
                    <a:pt x="110" y="69"/>
                    <a:pt x="110" y="83"/>
                    <a:pt x="101" y="91"/>
                  </a:cubicBezTo>
                  <a:cubicBezTo>
                    <a:pt x="93" y="100"/>
                    <a:pt x="79" y="100"/>
                    <a:pt x="71" y="91"/>
                  </a:cubicBezTo>
                  <a:cubicBezTo>
                    <a:pt x="63" y="83"/>
                    <a:pt x="63" y="69"/>
                    <a:pt x="71" y="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8"/>
            <p:cNvSpPr>
              <a:spLocks noEditPoints="1"/>
            </p:cNvSpPr>
            <p:nvPr/>
          </p:nvSpPr>
          <p:spPr bwMode="auto">
            <a:xfrm rot="13500000" flipH="1" flipV="1">
              <a:off x="30505898" y="27427499"/>
              <a:ext cx="1762517" cy="1764525"/>
            </a:xfrm>
            <a:custGeom>
              <a:avLst/>
              <a:gdLst>
                <a:gd name="T0" fmla="*/ 79 w 876"/>
                <a:gd name="T1" fmla="*/ 859 h 876"/>
                <a:gd name="T2" fmla="*/ 83 w 876"/>
                <a:gd name="T3" fmla="*/ 801 h 876"/>
                <a:gd name="T4" fmla="*/ 801 w 876"/>
                <a:gd name="T5" fmla="*/ 83 h 876"/>
                <a:gd name="T6" fmla="*/ 859 w 876"/>
                <a:gd name="T7" fmla="*/ 79 h 876"/>
                <a:gd name="T8" fmla="*/ 859 w 876"/>
                <a:gd name="T9" fmla="*/ 17 h 876"/>
                <a:gd name="T10" fmla="*/ 796 w 876"/>
                <a:gd name="T11" fmla="*/ 17 h 876"/>
                <a:gd name="T12" fmla="*/ 793 w 876"/>
                <a:gd name="T13" fmla="*/ 75 h 876"/>
                <a:gd name="T14" fmla="*/ 75 w 876"/>
                <a:gd name="T15" fmla="*/ 793 h 876"/>
                <a:gd name="T16" fmla="*/ 17 w 876"/>
                <a:gd name="T17" fmla="*/ 796 h 876"/>
                <a:gd name="T18" fmla="*/ 17 w 876"/>
                <a:gd name="T19" fmla="*/ 859 h 876"/>
                <a:gd name="T20" fmla="*/ 79 w 876"/>
                <a:gd name="T21" fmla="*/ 859 h 876"/>
                <a:gd name="T22" fmla="*/ 812 w 876"/>
                <a:gd name="T23" fmla="*/ 33 h 876"/>
                <a:gd name="T24" fmla="*/ 843 w 876"/>
                <a:gd name="T25" fmla="*/ 33 h 876"/>
                <a:gd name="T26" fmla="*/ 843 w 876"/>
                <a:gd name="T27" fmla="*/ 63 h 876"/>
                <a:gd name="T28" fmla="*/ 812 w 876"/>
                <a:gd name="T29" fmla="*/ 63 h 876"/>
                <a:gd name="T30" fmla="*/ 812 w 876"/>
                <a:gd name="T31" fmla="*/ 33 h 876"/>
                <a:gd name="T32" fmla="*/ 33 w 876"/>
                <a:gd name="T33" fmla="*/ 812 h 876"/>
                <a:gd name="T34" fmla="*/ 63 w 876"/>
                <a:gd name="T35" fmla="*/ 812 h 876"/>
                <a:gd name="T36" fmla="*/ 63 w 876"/>
                <a:gd name="T37" fmla="*/ 843 h 876"/>
                <a:gd name="T38" fmla="*/ 33 w 876"/>
                <a:gd name="T39" fmla="*/ 843 h 876"/>
                <a:gd name="T40" fmla="*/ 33 w 876"/>
                <a:gd name="T41" fmla="*/ 812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6" h="876">
                  <a:moveTo>
                    <a:pt x="79" y="859"/>
                  </a:moveTo>
                  <a:cubicBezTo>
                    <a:pt x="95" y="843"/>
                    <a:pt x="96" y="818"/>
                    <a:pt x="83" y="801"/>
                  </a:cubicBezTo>
                  <a:cubicBezTo>
                    <a:pt x="801" y="83"/>
                    <a:pt x="801" y="83"/>
                    <a:pt x="801" y="83"/>
                  </a:cubicBezTo>
                  <a:cubicBezTo>
                    <a:pt x="818" y="96"/>
                    <a:pt x="843" y="95"/>
                    <a:pt x="859" y="79"/>
                  </a:cubicBezTo>
                  <a:cubicBezTo>
                    <a:pt x="876" y="62"/>
                    <a:pt x="876" y="34"/>
                    <a:pt x="859" y="17"/>
                  </a:cubicBezTo>
                  <a:cubicBezTo>
                    <a:pt x="842" y="0"/>
                    <a:pt x="814" y="0"/>
                    <a:pt x="796" y="17"/>
                  </a:cubicBezTo>
                  <a:cubicBezTo>
                    <a:pt x="781" y="33"/>
                    <a:pt x="779" y="57"/>
                    <a:pt x="793" y="75"/>
                  </a:cubicBezTo>
                  <a:cubicBezTo>
                    <a:pt x="75" y="793"/>
                    <a:pt x="75" y="793"/>
                    <a:pt x="75" y="793"/>
                  </a:cubicBezTo>
                  <a:cubicBezTo>
                    <a:pt x="58" y="779"/>
                    <a:pt x="33" y="780"/>
                    <a:pt x="17" y="796"/>
                  </a:cubicBezTo>
                  <a:cubicBezTo>
                    <a:pt x="0" y="813"/>
                    <a:pt x="0" y="841"/>
                    <a:pt x="17" y="859"/>
                  </a:cubicBezTo>
                  <a:cubicBezTo>
                    <a:pt x="34" y="876"/>
                    <a:pt x="62" y="876"/>
                    <a:pt x="79" y="859"/>
                  </a:cubicBezTo>
                  <a:close/>
                  <a:moveTo>
                    <a:pt x="812" y="33"/>
                  </a:moveTo>
                  <a:cubicBezTo>
                    <a:pt x="821" y="24"/>
                    <a:pt x="834" y="24"/>
                    <a:pt x="843" y="33"/>
                  </a:cubicBezTo>
                  <a:cubicBezTo>
                    <a:pt x="851" y="41"/>
                    <a:pt x="851" y="55"/>
                    <a:pt x="843" y="63"/>
                  </a:cubicBezTo>
                  <a:cubicBezTo>
                    <a:pt x="834" y="71"/>
                    <a:pt x="821" y="71"/>
                    <a:pt x="812" y="63"/>
                  </a:cubicBezTo>
                  <a:cubicBezTo>
                    <a:pt x="804" y="55"/>
                    <a:pt x="804" y="41"/>
                    <a:pt x="812" y="33"/>
                  </a:cubicBezTo>
                  <a:close/>
                  <a:moveTo>
                    <a:pt x="33" y="812"/>
                  </a:moveTo>
                  <a:cubicBezTo>
                    <a:pt x="41" y="804"/>
                    <a:pt x="55" y="804"/>
                    <a:pt x="63" y="812"/>
                  </a:cubicBezTo>
                  <a:cubicBezTo>
                    <a:pt x="72" y="821"/>
                    <a:pt x="72" y="834"/>
                    <a:pt x="63" y="843"/>
                  </a:cubicBezTo>
                  <a:cubicBezTo>
                    <a:pt x="55" y="851"/>
                    <a:pt x="41" y="851"/>
                    <a:pt x="33" y="843"/>
                  </a:cubicBezTo>
                  <a:cubicBezTo>
                    <a:pt x="25" y="834"/>
                    <a:pt x="25" y="821"/>
                    <a:pt x="33" y="8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 rot="13500000" flipH="1" flipV="1">
              <a:off x="29223059" y="27953268"/>
              <a:ext cx="194721" cy="1397166"/>
            </a:xfrm>
            <a:custGeom>
              <a:avLst/>
              <a:gdLst>
                <a:gd name="T0" fmla="*/ 80 w 97"/>
                <a:gd name="T1" fmla="*/ 678 h 695"/>
                <a:gd name="T2" fmla="*/ 80 w 97"/>
                <a:gd name="T3" fmla="*/ 615 h 695"/>
                <a:gd name="T4" fmla="*/ 54 w 97"/>
                <a:gd name="T5" fmla="*/ 603 h 695"/>
                <a:gd name="T6" fmla="*/ 54 w 97"/>
                <a:gd name="T7" fmla="*/ 92 h 695"/>
                <a:gd name="T8" fmla="*/ 80 w 97"/>
                <a:gd name="T9" fmla="*/ 80 h 695"/>
                <a:gd name="T10" fmla="*/ 80 w 97"/>
                <a:gd name="T11" fmla="*/ 17 h 695"/>
                <a:gd name="T12" fmla="*/ 17 w 97"/>
                <a:gd name="T13" fmla="*/ 17 h 695"/>
                <a:gd name="T14" fmla="*/ 17 w 97"/>
                <a:gd name="T15" fmla="*/ 80 h 695"/>
                <a:gd name="T16" fmla="*/ 43 w 97"/>
                <a:gd name="T17" fmla="*/ 92 h 695"/>
                <a:gd name="T18" fmla="*/ 43 w 97"/>
                <a:gd name="T19" fmla="*/ 603 h 695"/>
                <a:gd name="T20" fmla="*/ 17 w 97"/>
                <a:gd name="T21" fmla="*/ 615 h 695"/>
                <a:gd name="T22" fmla="*/ 17 w 97"/>
                <a:gd name="T23" fmla="*/ 678 h 695"/>
                <a:gd name="T24" fmla="*/ 80 w 97"/>
                <a:gd name="T25" fmla="*/ 678 h 695"/>
                <a:gd name="T26" fmla="*/ 33 w 97"/>
                <a:gd name="T27" fmla="*/ 33 h 695"/>
                <a:gd name="T28" fmla="*/ 64 w 97"/>
                <a:gd name="T29" fmla="*/ 33 h 695"/>
                <a:gd name="T30" fmla="*/ 64 w 97"/>
                <a:gd name="T31" fmla="*/ 64 h 695"/>
                <a:gd name="T32" fmla="*/ 33 w 97"/>
                <a:gd name="T33" fmla="*/ 64 h 695"/>
                <a:gd name="T34" fmla="*/ 33 w 97"/>
                <a:gd name="T35" fmla="*/ 33 h 695"/>
                <a:gd name="T36" fmla="*/ 33 w 97"/>
                <a:gd name="T37" fmla="*/ 631 h 695"/>
                <a:gd name="T38" fmla="*/ 64 w 97"/>
                <a:gd name="T39" fmla="*/ 631 h 695"/>
                <a:gd name="T40" fmla="*/ 64 w 97"/>
                <a:gd name="T41" fmla="*/ 662 h 695"/>
                <a:gd name="T42" fmla="*/ 33 w 97"/>
                <a:gd name="T43" fmla="*/ 662 h 695"/>
                <a:gd name="T44" fmla="*/ 33 w 97"/>
                <a:gd name="T45" fmla="*/ 63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" h="695">
                  <a:moveTo>
                    <a:pt x="80" y="678"/>
                  </a:moveTo>
                  <a:cubicBezTo>
                    <a:pt x="97" y="661"/>
                    <a:pt x="97" y="633"/>
                    <a:pt x="80" y="615"/>
                  </a:cubicBezTo>
                  <a:cubicBezTo>
                    <a:pt x="73" y="608"/>
                    <a:pt x="63" y="604"/>
                    <a:pt x="54" y="603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63" y="91"/>
                    <a:pt x="73" y="87"/>
                    <a:pt x="80" y="80"/>
                  </a:cubicBezTo>
                  <a:cubicBezTo>
                    <a:pt x="97" y="63"/>
                    <a:pt x="97" y="35"/>
                    <a:pt x="80" y="17"/>
                  </a:cubicBezTo>
                  <a:cubicBezTo>
                    <a:pt x="63" y="0"/>
                    <a:pt x="35" y="0"/>
                    <a:pt x="17" y="17"/>
                  </a:cubicBezTo>
                  <a:cubicBezTo>
                    <a:pt x="0" y="35"/>
                    <a:pt x="0" y="63"/>
                    <a:pt x="17" y="80"/>
                  </a:cubicBezTo>
                  <a:cubicBezTo>
                    <a:pt x="24" y="87"/>
                    <a:pt x="33" y="91"/>
                    <a:pt x="43" y="92"/>
                  </a:cubicBezTo>
                  <a:cubicBezTo>
                    <a:pt x="43" y="603"/>
                    <a:pt x="43" y="603"/>
                    <a:pt x="43" y="603"/>
                  </a:cubicBezTo>
                  <a:cubicBezTo>
                    <a:pt x="33" y="604"/>
                    <a:pt x="24" y="608"/>
                    <a:pt x="17" y="615"/>
                  </a:cubicBezTo>
                  <a:cubicBezTo>
                    <a:pt x="0" y="633"/>
                    <a:pt x="0" y="661"/>
                    <a:pt x="17" y="678"/>
                  </a:cubicBezTo>
                  <a:cubicBezTo>
                    <a:pt x="35" y="695"/>
                    <a:pt x="63" y="695"/>
                    <a:pt x="80" y="678"/>
                  </a:cubicBezTo>
                  <a:close/>
                  <a:moveTo>
                    <a:pt x="33" y="33"/>
                  </a:moveTo>
                  <a:cubicBezTo>
                    <a:pt x="42" y="25"/>
                    <a:pt x="55" y="25"/>
                    <a:pt x="64" y="33"/>
                  </a:cubicBezTo>
                  <a:cubicBezTo>
                    <a:pt x="72" y="42"/>
                    <a:pt x="72" y="55"/>
                    <a:pt x="64" y="64"/>
                  </a:cubicBezTo>
                  <a:cubicBezTo>
                    <a:pt x="55" y="72"/>
                    <a:pt x="42" y="72"/>
                    <a:pt x="33" y="64"/>
                  </a:cubicBezTo>
                  <a:cubicBezTo>
                    <a:pt x="25" y="55"/>
                    <a:pt x="25" y="42"/>
                    <a:pt x="33" y="33"/>
                  </a:cubicBezTo>
                  <a:close/>
                  <a:moveTo>
                    <a:pt x="33" y="631"/>
                  </a:moveTo>
                  <a:cubicBezTo>
                    <a:pt x="42" y="623"/>
                    <a:pt x="55" y="623"/>
                    <a:pt x="64" y="631"/>
                  </a:cubicBezTo>
                  <a:cubicBezTo>
                    <a:pt x="72" y="640"/>
                    <a:pt x="72" y="653"/>
                    <a:pt x="64" y="662"/>
                  </a:cubicBezTo>
                  <a:cubicBezTo>
                    <a:pt x="55" y="670"/>
                    <a:pt x="42" y="670"/>
                    <a:pt x="33" y="662"/>
                  </a:cubicBezTo>
                  <a:cubicBezTo>
                    <a:pt x="25" y="653"/>
                    <a:pt x="25" y="640"/>
                    <a:pt x="33" y="6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1"/>
            <p:cNvSpPr>
              <a:spLocks noEditPoints="1"/>
            </p:cNvSpPr>
            <p:nvPr/>
          </p:nvSpPr>
          <p:spPr bwMode="auto">
            <a:xfrm rot="13500000" flipH="1" flipV="1">
              <a:off x="30318857" y="26674093"/>
              <a:ext cx="708621" cy="710627"/>
            </a:xfrm>
            <a:custGeom>
              <a:avLst/>
              <a:gdLst>
                <a:gd name="T0" fmla="*/ 80 w 353"/>
                <a:gd name="T1" fmla="*/ 336 h 353"/>
                <a:gd name="T2" fmla="*/ 83 w 353"/>
                <a:gd name="T3" fmla="*/ 278 h 353"/>
                <a:gd name="T4" fmla="*/ 278 w 353"/>
                <a:gd name="T5" fmla="*/ 83 h 353"/>
                <a:gd name="T6" fmla="*/ 336 w 353"/>
                <a:gd name="T7" fmla="*/ 79 h 353"/>
                <a:gd name="T8" fmla="*/ 336 w 353"/>
                <a:gd name="T9" fmla="*/ 17 h 353"/>
                <a:gd name="T10" fmla="*/ 273 w 353"/>
                <a:gd name="T11" fmla="*/ 17 h 353"/>
                <a:gd name="T12" fmla="*/ 270 w 353"/>
                <a:gd name="T13" fmla="*/ 75 h 353"/>
                <a:gd name="T14" fmla="*/ 75 w 353"/>
                <a:gd name="T15" fmla="*/ 270 h 353"/>
                <a:gd name="T16" fmla="*/ 17 w 353"/>
                <a:gd name="T17" fmla="*/ 273 h 353"/>
                <a:gd name="T18" fmla="*/ 17 w 353"/>
                <a:gd name="T19" fmla="*/ 336 h 353"/>
                <a:gd name="T20" fmla="*/ 80 w 353"/>
                <a:gd name="T21" fmla="*/ 336 h 353"/>
                <a:gd name="T22" fmla="*/ 289 w 353"/>
                <a:gd name="T23" fmla="*/ 33 h 353"/>
                <a:gd name="T24" fmla="*/ 320 w 353"/>
                <a:gd name="T25" fmla="*/ 33 h 353"/>
                <a:gd name="T26" fmla="*/ 320 w 353"/>
                <a:gd name="T27" fmla="*/ 63 h 353"/>
                <a:gd name="T28" fmla="*/ 289 w 353"/>
                <a:gd name="T29" fmla="*/ 63 h 353"/>
                <a:gd name="T30" fmla="*/ 289 w 353"/>
                <a:gd name="T31" fmla="*/ 33 h 353"/>
                <a:gd name="T32" fmla="*/ 33 w 353"/>
                <a:gd name="T33" fmla="*/ 289 h 353"/>
                <a:gd name="T34" fmla="*/ 64 w 353"/>
                <a:gd name="T35" fmla="*/ 289 h 353"/>
                <a:gd name="T36" fmla="*/ 64 w 353"/>
                <a:gd name="T37" fmla="*/ 320 h 353"/>
                <a:gd name="T38" fmla="*/ 33 w 353"/>
                <a:gd name="T39" fmla="*/ 320 h 353"/>
                <a:gd name="T40" fmla="*/ 33 w 353"/>
                <a:gd name="T41" fmla="*/ 289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80" y="336"/>
                  </a:moveTo>
                  <a:cubicBezTo>
                    <a:pt x="95" y="320"/>
                    <a:pt x="97" y="295"/>
                    <a:pt x="83" y="278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95" y="96"/>
                    <a:pt x="320" y="95"/>
                    <a:pt x="336" y="79"/>
                  </a:cubicBezTo>
                  <a:cubicBezTo>
                    <a:pt x="353" y="62"/>
                    <a:pt x="353" y="34"/>
                    <a:pt x="336" y="17"/>
                  </a:cubicBezTo>
                  <a:cubicBezTo>
                    <a:pt x="319" y="0"/>
                    <a:pt x="291" y="0"/>
                    <a:pt x="273" y="17"/>
                  </a:cubicBezTo>
                  <a:cubicBezTo>
                    <a:pt x="258" y="33"/>
                    <a:pt x="257" y="58"/>
                    <a:pt x="270" y="75"/>
                  </a:cubicBezTo>
                  <a:cubicBezTo>
                    <a:pt x="75" y="270"/>
                    <a:pt x="75" y="270"/>
                    <a:pt x="75" y="270"/>
                  </a:cubicBezTo>
                  <a:cubicBezTo>
                    <a:pt x="58" y="256"/>
                    <a:pt x="33" y="257"/>
                    <a:pt x="17" y="273"/>
                  </a:cubicBezTo>
                  <a:cubicBezTo>
                    <a:pt x="0" y="290"/>
                    <a:pt x="0" y="318"/>
                    <a:pt x="17" y="336"/>
                  </a:cubicBezTo>
                  <a:cubicBezTo>
                    <a:pt x="34" y="353"/>
                    <a:pt x="62" y="353"/>
                    <a:pt x="80" y="336"/>
                  </a:cubicBezTo>
                  <a:close/>
                  <a:moveTo>
                    <a:pt x="289" y="33"/>
                  </a:moveTo>
                  <a:cubicBezTo>
                    <a:pt x="298" y="25"/>
                    <a:pt x="311" y="25"/>
                    <a:pt x="320" y="33"/>
                  </a:cubicBezTo>
                  <a:cubicBezTo>
                    <a:pt x="328" y="41"/>
                    <a:pt x="328" y="55"/>
                    <a:pt x="320" y="63"/>
                  </a:cubicBezTo>
                  <a:cubicBezTo>
                    <a:pt x="311" y="72"/>
                    <a:pt x="298" y="72"/>
                    <a:pt x="289" y="63"/>
                  </a:cubicBezTo>
                  <a:cubicBezTo>
                    <a:pt x="281" y="55"/>
                    <a:pt x="281" y="41"/>
                    <a:pt x="289" y="33"/>
                  </a:cubicBezTo>
                  <a:close/>
                  <a:moveTo>
                    <a:pt x="33" y="289"/>
                  </a:moveTo>
                  <a:cubicBezTo>
                    <a:pt x="42" y="281"/>
                    <a:pt x="55" y="281"/>
                    <a:pt x="64" y="289"/>
                  </a:cubicBezTo>
                  <a:cubicBezTo>
                    <a:pt x="72" y="298"/>
                    <a:pt x="72" y="311"/>
                    <a:pt x="64" y="320"/>
                  </a:cubicBezTo>
                  <a:cubicBezTo>
                    <a:pt x="55" y="328"/>
                    <a:pt x="42" y="328"/>
                    <a:pt x="33" y="320"/>
                  </a:cubicBezTo>
                  <a:cubicBezTo>
                    <a:pt x="25" y="311"/>
                    <a:pt x="25" y="298"/>
                    <a:pt x="33" y="2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 rot="13500000" flipH="1" flipV="1">
              <a:off x="29006764" y="25983463"/>
              <a:ext cx="2166009" cy="2276417"/>
            </a:xfrm>
            <a:custGeom>
              <a:avLst/>
              <a:gdLst>
                <a:gd name="T0" fmla="*/ 206 w 1076"/>
                <a:gd name="T1" fmla="*/ 1114 h 1131"/>
                <a:gd name="T2" fmla="*/ 268 w 1076"/>
                <a:gd name="T3" fmla="*/ 1114 h 1131"/>
                <a:gd name="T4" fmla="*/ 268 w 1076"/>
                <a:gd name="T5" fmla="*/ 1051 h 1131"/>
                <a:gd name="T6" fmla="*/ 206 w 1076"/>
                <a:gd name="T7" fmla="*/ 1051 h 1131"/>
                <a:gd name="T8" fmla="*/ 16 w 1076"/>
                <a:gd name="T9" fmla="*/ 861 h 1131"/>
                <a:gd name="T10" fmla="*/ 861 w 1076"/>
                <a:gd name="T11" fmla="*/ 16 h 1131"/>
                <a:gd name="T12" fmla="*/ 993 w 1076"/>
                <a:gd name="T13" fmla="*/ 148 h 1131"/>
                <a:gd name="T14" fmla="*/ 996 w 1076"/>
                <a:gd name="T15" fmla="*/ 206 h 1131"/>
                <a:gd name="T16" fmla="*/ 1058 w 1076"/>
                <a:gd name="T17" fmla="*/ 206 h 1131"/>
                <a:gd name="T18" fmla="*/ 1058 w 1076"/>
                <a:gd name="T19" fmla="*/ 144 h 1131"/>
                <a:gd name="T20" fmla="*/ 1001 w 1076"/>
                <a:gd name="T21" fmla="*/ 140 h 1131"/>
                <a:gd name="T22" fmla="*/ 861 w 1076"/>
                <a:gd name="T23" fmla="*/ 0 h 1131"/>
                <a:gd name="T24" fmla="*/ 0 w 1076"/>
                <a:gd name="T25" fmla="*/ 861 h 1131"/>
                <a:gd name="T26" fmla="*/ 199 w 1076"/>
                <a:gd name="T27" fmla="*/ 1060 h 1131"/>
                <a:gd name="T28" fmla="*/ 206 w 1076"/>
                <a:gd name="T29" fmla="*/ 1114 h 1131"/>
                <a:gd name="T30" fmla="*/ 1042 w 1076"/>
                <a:gd name="T31" fmla="*/ 160 h 1131"/>
                <a:gd name="T32" fmla="*/ 1042 w 1076"/>
                <a:gd name="T33" fmla="*/ 190 h 1131"/>
                <a:gd name="T34" fmla="*/ 1012 w 1076"/>
                <a:gd name="T35" fmla="*/ 190 h 1131"/>
                <a:gd name="T36" fmla="*/ 1012 w 1076"/>
                <a:gd name="T37" fmla="*/ 160 h 1131"/>
                <a:gd name="T38" fmla="*/ 1042 w 1076"/>
                <a:gd name="T39" fmla="*/ 160 h 1131"/>
                <a:gd name="T40" fmla="*/ 222 w 1076"/>
                <a:gd name="T41" fmla="*/ 1068 h 1131"/>
                <a:gd name="T42" fmla="*/ 252 w 1076"/>
                <a:gd name="T43" fmla="*/ 1068 h 1131"/>
                <a:gd name="T44" fmla="*/ 252 w 1076"/>
                <a:gd name="T45" fmla="*/ 1098 h 1131"/>
                <a:gd name="T46" fmla="*/ 222 w 1076"/>
                <a:gd name="T47" fmla="*/ 1098 h 1131"/>
                <a:gd name="T48" fmla="*/ 222 w 1076"/>
                <a:gd name="T49" fmla="*/ 1068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6" h="1131">
                  <a:moveTo>
                    <a:pt x="206" y="1114"/>
                  </a:moveTo>
                  <a:cubicBezTo>
                    <a:pt x="223" y="1131"/>
                    <a:pt x="251" y="1131"/>
                    <a:pt x="268" y="1114"/>
                  </a:cubicBezTo>
                  <a:cubicBezTo>
                    <a:pt x="285" y="1097"/>
                    <a:pt x="285" y="1069"/>
                    <a:pt x="268" y="1051"/>
                  </a:cubicBezTo>
                  <a:cubicBezTo>
                    <a:pt x="251" y="1035"/>
                    <a:pt x="224" y="1034"/>
                    <a:pt x="206" y="1051"/>
                  </a:cubicBezTo>
                  <a:cubicBezTo>
                    <a:pt x="16" y="861"/>
                    <a:pt x="16" y="861"/>
                    <a:pt x="16" y="861"/>
                  </a:cubicBezTo>
                  <a:cubicBezTo>
                    <a:pt x="861" y="16"/>
                    <a:pt x="861" y="16"/>
                    <a:pt x="861" y="16"/>
                  </a:cubicBezTo>
                  <a:cubicBezTo>
                    <a:pt x="993" y="148"/>
                    <a:pt x="993" y="148"/>
                    <a:pt x="993" y="148"/>
                  </a:cubicBezTo>
                  <a:cubicBezTo>
                    <a:pt x="979" y="165"/>
                    <a:pt x="980" y="190"/>
                    <a:pt x="996" y="206"/>
                  </a:cubicBezTo>
                  <a:cubicBezTo>
                    <a:pt x="1013" y="223"/>
                    <a:pt x="1041" y="223"/>
                    <a:pt x="1058" y="206"/>
                  </a:cubicBezTo>
                  <a:cubicBezTo>
                    <a:pt x="1076" y="189"/>
                    <a:pt x="1076" y="161"/>
                    <a:pt x="1058" y="144"/>
                  </a:cubicBezTo>
                  <a:cubicBezTo>
                    <a:pt x="1043" y="128"/>
                    <a:pt x="1018" y="127"/>
                    <a:pt x="1001" y="140"/>
                  </a:cubicBezTo>
                  <a:cubicBezTo>
                    <a:pt x="861" y="0"/>
                    <a:pt x="861" y="0"/>
                    <a:pt x="861" y="0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199" y="1060"/>
                    <a:pt x="199" y="1060"/>
                    <a:pt x="199" y="1060"/>
                  </a:cubicBezTo>
                  <a:cubicBezTo>
                    <a:pt x="189" y="1077"/>
                    <a:pt x="191" y="1099"/>
                    <a:pt x="206" y="1114"/>
                  </a:cubicBezTo>
                  <a:close/>
                  <a:moveTo>
                    <a:pt x="1042" y="160"/>
                  </a:moveTo>
                  <a:cubicBezTo>
                    <a:pt x="1051" y="168"/>
                    <a:pt x="1051" y="182"/>
                    <a:pt x="1042" y="190"/>
                  </a:cubicBezTo>
                  <a:cubicBezTo>
                    <a:pt x="1034" y="199"/>
                    <a:pt x="1020" y="199"/>
                    <a:pt x="1012" y="190"/>
                  </a:cubicBezTo>
                  <a:cubicBezTo>
                    <a:pt x="1004" y="182"/>
                    <a:pt x="1004" y="168"/>
                    <a:pt x="1012" y="160"/>
                  </a:cubicBezTo>
                  <a:cubicBezTo>
                    <a:pt x="1020" y="152"/>
                    <a:pt x="1034" y="152"/>
                    <a:pt x="1042" y="160"/>
                  </a:cubicBezTo>
                  <a:close/>
                  <a:moveTo>
                    <a:pt x="222" y="1068"/>
                  </a:moveTo>
                  <a:cubicBezTo>
                    <a:pt x="230" y="1059"/>
                    <a:pt x="244" y="1059"/>
                    <a:pt x="252" y="1068"/>
                  </a:cubicBezTo>
                  <a:cubicBezTo>
                    <a:pt x="261" y="1076"/>
                    <a:pt x="261" y="1089"/>
                    <a:pt x="252" y="1098"/>
                  </a:cubicBezTo>
                  <a:cubicBezTo>
                    <a:pt x="244" y="1106"/>
                    <a:pt x="230" y="1106"/>
                    <a:pt x="222" y="1098"/>
                  </a:cubicBezTo>
                  <a:cubicBezTo>
                    <a:pt x="214" y="1089"/>
                    <a:pt x="214" y="1076"/>
                    <a:pt x="222" y="10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02" name="Freeform 13"/>
            <p:cNvSpPr>
              <a:spLocks noEditPoints="1"/>
            </p:cNvSpPr>
            <p:nvPr/>
          </p:nvSpPr>
          <p:spPr bwMode="auto">
            <a:xfrm rot="13500000" flipH="1" flipV="1">
              <a:off x="29216112" y="26698880"/>
              <a:ext cx="1322892" cy="2218202"/>
            </a:xfrm>
            <a:custGeom>
              <a:avLst/>
              <a:gdLst>
                <a:gd name="T0" fmla="*/ 79 w 657"/>
                <a:gd name="T1" fmla="*/ 1085 h 1102"/>
                <a:gd name="T2" fmla="*/ 79 w 657"/>
                <a:gd name="T3" fmla="*/ 1022 h 1102"/>
                <a:gd name="T4" fmla="*/ 50 w 657"/>
                <a:gd name="T5" fmla="*/ 1010 h 1102"/>
                <a:gd name="T6" fmla="*/ 50 w 657"/>
                <a:gd name="T7" fmla="*/ 609 h 1102"/>
                <a:gd name="T8" fmla="*/ 579 w 657"/>
                <a:gd name="T9" fmla="*/ 81 h 1102"/>
                <a:gd name="T10" fmla="*/ 640 w 657"/>
                <a:gd name="T11" fmla="*/ 79 h 1102"/>
                <a:gd name="T12" fmla="*/ 640 w 657"/>
                <a:gd name="T13" fmla="*/ 17 h 1102"/>
                <a:gd name="T14" fmla="*/ 577 w 657"/>
                <a:gd name="T15" fmla="*/ 17 h 1102"/>
                <a:gd name="T16" fmla="*/ 572 w 657"/>
                <a:gd name="T17" fmla="*/ 72 h 1102"/>
                <a:gd name="T18" fmla="*/ 39 w 657"/>
                <a:gd name="T19" fmla="*/ 605 h 1102"/>
                <a:gd name="T20" fmla="*/ 39 w 657"/>
                <a:gd name="T21" fmla="*/ 1010 h 1102"/>
                <a:gd name="T22" fmla="*/ 17 w 657"/>
                <a:gd name="T23" fmla="*/ 1022 h 1102"/>
                <a:gd name="T24" fmla="*/ 17 w 657"/>
                <a:gd name="T25" fmla="*/ 1085 h 1102"/>
                <a:gd name="T26" fmla="*/ 79 w 657"/>
                <a:gd name="T27" fmla="*/ 1085 h 1102"/>
                <a:gd name="T28" fmla="*/ 593 w 657"/>
                <a:gd name="T29" fmla="*/ 33 h 1102"/>
                <a:gd name="T30" fmla="*/ 624 w 657"/>
                <a:gd name="T31" fmla="*/ 33 h 1102"/>
                <a:gd name="T32" fmla="*/ 624 w 657"/>
                <a:gd name="T33" fmla="*/ 63 h 1102"/>
                <a:gd name="T34" fmla="*/ 593 w 657"/>
                <a:gd name="T35" fmla="*/ 63 h 1102"/>
                <a:gd name="T36" fmla="*/ 593 w 657"/>
                <a:gd name="T37" fmla="*/ 33 h 1102"/>
                <a:gd name="T38" fmla="*/ 33 w 657"/>
                <a:gd name="T39" fmla="*/ 1038 h 1102"/>
                <a:gd name="T40" fmla="*/ 63 w 657"/>
                <a:gd name="T41" fmla="*/ 1038 h 1102"/>
                <a:gd name="T42" fmla="*/ 63 w 657"/>
                <a:gd name="T43" fmla="*/ 1069 h 1102"/>
                <a:gd name="T44" fmla="*/ 33 w 657"/>
                <a:gd name="T45" fmla="*/ 1069 h 1102"/>
                <a:gd name="T46" fmla="*/ 33 w 657"/>
                <a:gd name="T47" fmla="*/ 103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7" h="1102">
                  <a:moveTo>
                    <a:pt x="79" y="1085"/>
                  </a:moveTo>
                  <a:cubicBezTo>
                    <a:pt x="96" y="1067"/>
                    <a:pt x="96" y="1039"/>
                    <a:pt x="79" y="1022"/>
                  </a:cubicBezTo>
                  <a:cubicBezTo>
                    <a:pt x="71" y="1014"/>
                    <a:pt x="61" y="1010"/>
                    <a:pt x="50" y="1010"/>
                  </a:cubicBezTo>
                  <a:cubicBezTo>
                    <a:pt x="50" y="609"/>
                    <a:pt x="50" y="609"/>
                    <a:pt x="50" y="609"/>
                  </a:cubicBezTo>
                  <a:cubicBezTo>
                    <a:pt x="579" y="81"/>
                    <a:pt x="579" y="81"/>
                    <a:pt x="579" y="81"/>
                  </a:cubicBezTo>
                  <a:cubicBezTo>
                    <a:pt x="596" y="96"/>
                    <a:pt x="623" y="96"/>
                    <a:pt x="640" y="79"/>
                  </a:cubicBezTo>
                  <a:cubicBezTo>
                    <a:pt x="657" y="62"/>
                    <a:pt x="657" y="34"/>
                    <a:pt x="640" y="17"/>
                  </a:cubicBezTo>
                  <a:cubicBezTo>
                    <a:pt x="622" y="0"/>
                    <a:pt x="595" y="0"/>
                    <a:pt x="577" y="17"/>
                  </a:cubicBezTo>
                  <a:cubicBezTo>
                    <a:pt x="562" y="32"/>
                    <a:pt x="560" y="55"/>
                    <a:pt x="572" y="72"/>
                  </a:cubicBezTo>
                  <a:cubicBezTo>
                    <a:pt x="39" y="605"/>
                    <a:pt x="39" y="605"/>
                    <a:pt x="39" y="605"/>
                  </a:cubicBezTo>
                  <a:cubicBezTo>
                    <a:pt x="39" y="1010"/>
                    <a:pt x="39" y="1010"/>
                    <a:pt x="39" y="1010"/>
                  </a:cubicBezTo>
                  <a:cubicBezTo>
                    <a:pt x="31" y="1012"/>
                    <a:pt x="23" y="1016"/>
                    <a:pt x="17" y="1022"/>
                  </a:cubicBezTo>
                  <a:cubicBezTo>
                    <a:pt x="0" y="1039"/>
                    <a:pt x="0" y="1067"/>
                    <a:pt x="17" y="1085"/>
                  </a:cubicBezTo>
                  <a:cubicBezTo>
                    <a:pt x="34" y="1102"/>
                    <a:pt x="62" y="1102"/>
                    <a:pt x="79" y="1085"/>
                  </a:cubicBezTo>
                  <a:close/>
                  <a:moveTo>
                    <a:pt x="593" y="33"/>
                  </a:moveTo>
                  <a:cubicBezTo>
                    <a:pt x="602" y="24"/>
                    <a:pt x="615" y="24"/>
                    <a:pt x="624" y="33"/>
                  </a:cubicBezTo>
                  <a:cubicBezTo>
                    <a:pt x="632" y="41"/>
                    <a:pt x="632" y="55"/>
                    <a:pt x="624" y="63"/>
                  </a:cubicBezTo>
                  <a:cubicBezTo>
                    <a:pt x="615" y="71"/>
                    <a:pt x="602" y="71"/>
                    <a:pt x="593" y="63"/>
                  </a:cubicBezTo>
                  <a:cubicBezTo>
                    <a:pt x="585" y="55"/>
                    <a:pt x="585" y="41"/>
                    <a:pt x="593" y="33"/>
                  </a:cubicBezTo>
                  <a:close/>
                  <a:moveTo>
                    <a:pt x="33" y="1038"/>
                  </a:moveTo>
                  <a:cubicBezTo>
                    <a:pt x="41" y="1030"/>
                    <a:pt x="55" y="1030"/>
                    <a:pt x="63" y="1038"/>
                  </a:cubicBezTo>
                  <a:cubicBezTo>
                    <a:pt x="71" y="1047"/>
                    <a:pt x="71" y="1060"/>
                    <a:pt x="63" y="1069"/>
                  </a:cubicBezTo>
                  <a:cubicBezTo>
                    <a:pt x="55" y="1077"/>
                    <a:pt x="41" y="1077"/>
                    <a:pt x="33" y="1069"/>
                  </a:cubicBezTo>
                  <a:cubicBezTo>
                    <a:pt x="24" y="1060"/>
                    <a:pt x="24" y="1047"/>
                    <a:pt x="33" y="10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 rot="13500000" flipH="1" flipV="1">
              <a:off x="29311216" y="26882965"/>
              <a:ext cx="1322892" cy="2250321"/>
            </a:xfrm>
            <a:custGeom>
              <a:avLst/>
              <a:gdLst>
                <a:gd name="T0" fmla="*/ 79 w 657"/>
                <a:gd name="T1" fmla="*/ 1101 h 1118"/>
                <a:gd name="T2" fmla="*/ 79 w 657"/>
                <a:gd name="T3" fmla="*/ 1039 h 1118"/>
                <a:gd name="T4" fmla="*/ 51 w 657"/>
                <a:gd name="T5" fmla="*/ 1026 h 1118"/>
                <a:gd name="T6" fmla="*/ 51 w 657"/>
                <a:gd name="T7" fmla="*/ 620 h 1118"/>
                <a:gd name="T8" fmla="*/ 585 w 657"/>
                <a:gd name="T9" fmla="*/ 86 h 1118"/>
                <a:gd name="T10" fmla="*/ 640 w 657"/>
                <a:gd name="T11" fmla="*/ 80 h 1118"/>
                <a:gd name="T12" fmla="*/ 640 w 657"/>
                <a:gd name="T13" fmla="*/ 17 h 1118"/>
                <a:gd name="T14" fmla="*/ 577 w 657"/>
                <a:gd name="T15" fmla="*/ 17 h 1118"/>
                <a:gd name="T16" fmla="*/ 577 w 657"/>
                <a:gd name="T17" fmla="*/ 78 h 1118"/>
                <a:gd name="T18" fmla="*/ 39 w 657"/>
                <a:gd name="T19" fmla="*/ 616 h 1118"/>
                <a:gd name="T20" fmla="*/ 39 w 657"/>
                <a:gd name="T21" fmla="*/ 1027 h 1118"/>
                <a:gd name="T22" fmla="*/ 17 w 657"/>
                <a:gd name="T23" fmla="*/ 1039 h 1118"/>
                <a:gd name="T24" fmla="*/ 17 w 657"/>
                <a:gd name="T25" fmla="*/ 1101 h 1118"/>
                <a:gd name="T26" fmla="*/ 79 w 657"/>
                <a:gd name="T27" fmla="*/ 1101 h 1118"/>
                <a:gd name="T28" fmla="*/ 593 w 657"/>
                <a:gd name="T29" fmla="*/ 33 h 1118"/>
                <a:gd name="T30" fmla="*/ 624 w 657"/>
                <a:gd name="T31" fmla="*/ 33 h 1118"/>
                <a:gd name="T32" fmla="*/ 624 w 657"/>
                <a:gd name="T33" fmla="*/ 63 h 1118"/>
                <a:gd name="T34" fmla="*/ 593 w 657"/>
                <a:gd name="T35" fmla="*/ 63 h 1118"/>
                <a:gd name="T36" fmla="*/ 593 w 657"/>
                <a:gd name="T37" fmla="*/ 33 h 1118"/>
                <a:gd name="T38" fmla="*/ 33 w 657"/>
                <a:gd name="T39" fmla="*/ 1055 h 1118"/>
                <a:gd name="T40" fmla="*/ 63 w 657"/>
                <a:gd name="T41" fmla="*/ 1055 h 1118"/>
                <a:gd name="T42" fmla="*/ 63 w 657"/>
                <a:gd name="T43" fmla="*/ 1085 h 1118"/>
                <a:gd name="T44" fmla="*/ 33 w 657"/>
                <a:gd name="T45" fmla="*/ 1085 h 1118"/>
                <a:gd name="T46" fmla="*/ 33 w 657"/>
                <a:gd name="T47" fmla="*/ 1055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7" h="1118">
                  <a:moveTo>
                    <a:pt x="79" y="1101"/>
                  </a:moveTo>
                  <a:cubicBezTo>
                    <a:pt x="96" y="1084"/>
                    <a:pt x="96" y="1056"/>
                    <a:pt x="79" y="1039"/>
                  </a:cubicBezTo>
                  <a:cubicBezTo>
                    <a:pt x="71" y="1031"/>
                    <a:pt x="61" y="1026"/>
                    <a:pt x="51" y="1026"/>
                  </a:cubicBezTo>
                  <a:cubicBezTo>
                    <a:pt x="51" y="620"/>
                    <a:pt x="51" y="620"/>
                    <a:pt x="51" y="620"/>
                  </a:cubicBezTo>
                  <a:cubicBezTo>
                    <a:pt x="585" y="86"/>
                    <a:pt x="585" y="86"/>
                    <a:pt x="585" y="86"/>
                  </a:cubicBezTo>
                  <a:cubicBezTo>
                    <a:pt x="602" y="96"/>
                    <a:pt x="625" y="94"/>
                    <a:pt x="640" y="80"/>
                  </a:cubicBezTo>
                  <a:cubicBezTo>
                    <a:pt x="657" y="62"/>
                    <a:pt x="657" y="34"/>
                    <a:pt x="640" y="17"/>
                  </a:cubicBezTo>
                  <a:cubicBezTo>
                    <a:pt x="623" y="0"/>
                    <a:pt x="595" y="0"/>
                    <a:pt x="577" y="17"/>
                  </a:cubicBezTo>
                  <a:cubicBezTo>
                    <a:pt x="561" y="34"/>
                    <a:pt x="560" y="61"/>
                    <a:pt x="577" y="78"/>
                  </a:cubicBezTo>
                  <a:cubicBezTo>
                    <a:pt x="39" y="616"/>
                    <a:pt x="39" y="616"/>
                    <a:pt x="39" y="616"/>
                  </a:cubicBezTo>
                  <a:cubicBezTo>
                    <a:pt x="39" y="1027"/>
                    <a:pt x="39" y="1027"/>
                    <a:pt x="39" y="1027"/>
                  </a:cubicBezTo>
                  <a:cubicBezTo>
                    <a:pt x="31" y="1028"/>
                    <a:pt x="23" y="1032"/>
                    <a:pt x="17" y="1039"/>
                  </a:cubicBezTo>
                  <a:cubicBezTo>
                    <a:pt x="0" y="1056"/>
                    <a:pt x="0" y="1084"/>
                    <a:pt x="17" y="1101"/>
                  </a:cubicBezTo>
                  <a:cubicBezTo>
                    <a:pt x="34" y="1118"/>
                    <a:pt x="62" y="1118"/>
                    <a:pt x="79" y="1101"/>
                  </a:cubicBezTo>
                  <a:close/>
                  <a:moveTo>
                    <a:pt x="593" y="33"/>
                  </a:moveTo>
                  <a:cubicBezTo>
                    <a:pt x="602" y="25"/>
                    <a:pt x="615" y="25"/>
                    <a:pt x="624" y="33"/>
                  </a:cubicBezTo>
                  <a:cubicBezTo>
                    <a:pt x="632" y="42"/>
                    <a:pt x="632" y="55"/>
                    <a:pt x="624" y="63"/>
                  </a:cubicBezTo>
                  <a:cubicBezTo>
                    <a:pt x="615" y="72"/>
                    <a:pt x="602" y="72"/>
                    <a:pt x="593" y="63"/>
                  </a:cubicBezTo>
                  <a:cubicBezTo>
                    <a:pt x="585" y="55"/>
                    <a:pt x="585" y="42"/>
                    <a:pt x="593" y="33"/>
                  </a:cubicBezTo>
                  <a:close/>
                  <a:moveTo>
                    <a:pt x="33" y="1055"/>
                  </a:moveTo>
                  <a:cubicBezTo>
                    <a:pt x="41" y="1046"/>
                    <a:pt x="55" y="1046"/>
                    <a:pt x="63" y="1055"/>
                  </a:cubicBezTo>
                  <a:cubicBezTo>
                    <a:pt x="72" y="1063"/>
                    <a:pt x="72" y="1077"/>
                    <a:pt x="63" y="1085"/>
                  </a:cubicBezTo>
                  <a:cubicBezTo>
                    <a:pt x="55" y="1093"/>
                    <a:pt x="41" y="1093"/>
                    <a:pt x="33" y="1085"/>
                  </a:cubicBezTo>
                  <a:cubicBezTo>
                    <a:pt x="24" y="1077"/>
                    <a:pt x="24" y="1063"/>
                    <a:pt x="33" y="10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 rot="13500000" flipH="1" flipV="1">
              <a:off x="29073306" y="26956220"/>
              <a:ext cx="194721" cy="1061927"/>
            </a:xfrm>
            <a:custGeom>
              <a:avLst/>
              <a:gdLst>
                <a:gd name="T0" fmla="*/ 80 w 97"/>
                <a:gd name="T1" fmla="*/ 510 h 528"/>
                <a:gd name="T2" fmla="*/ 80 w 97"/>
                <a:gd name="T3" fmla="*/ 448 h 528"/>
                <a:gd name="T4" fmla="*/ 47 w 97"/>
                <a:gd name="T5" fmla="*/ 435 h 528"/>
                <a:gd name="T6" fmla="*/ 47 w 97"/>
                <a:gd name="T7" fmla="*/ 92 h 528"/>
                <a:gd name="T8" fmla="*/ 80 w 97"/>
                <a:gd name="T9" fmla="*/ 80 h 528"/>
                <a:gd name="T10" fmla="*/ 80 w 97"/>
                <a:gd name="T11" fmla="*/ 17 h 528"/>
                <a:gd name="T12" fmla="*/ 18 w 97"/>
                <a:gd name="T13" fmla="*/ 17 h 528"/>
                <a:gd name="T14" fmla="*/ 18 w 97"/>
                <a:gd name="T15" fmla="*/ 80 h 528"/>
                <a:gd name="T16" fmla="*/ 36 w 97"/>
                <a:gd name="T17" fmla="*/ 90 h 528"/>
                <a:gd name="T18" fmla="*/ 36 w 97"/>
                <a:gd name="T19" fmla="*/ 437 h 528"/>
                <a:gd name="T20" fmla="*/ 18 w 97"/>
                <a:gd name="T21" fmla="*/ 448 h 528"/>
                <a:gd name="T22" fmla="*/ 18 w 97"/>
                <a:gd name="T23" fmla="*/ 510 h 528"/>
                <a:gd name="T24" fmla="*/ 80 w 97"/>
                <a:gd name="T25" fmla="*/ 510 h 528"/>
                <a:gd name="T26" fmla="*/ 34 w 97"/>
                <a:gd name="T27" fmla="*/ 33 h 528"/>
                <a:gd name="T28" fmla="*/ 64 w 97"/>
                <a:gd name="T29" fmla="*/ 33 h 528"/>
                <a:gd name="T30" fmla="*/ 64 w 97"/>
                <a:gd name="T31" fmla="*/ 64 h 528"/>
                <a:gd name="T32" fmla="*/ 34 w 97"/>
                <a:gd name="T33" fmla="*/ 64 h 528"/>
                <a:gd name="T34" fmla="*/ 34 w 97"/>
                <a:gd name="T35" fmla="*/ 33 h 528"/>
                <a:gd name="T36" fmla="*/ 34 w 97"/>
                <a:gd name="T37" fmla="*/ 464 h 528"/>
                <a:gd name="T38" fmla="*/ 64 w 97"/>
                <a:gd name="T39" fmla="*/ 464 h 528"/>
                <a:gd name="T40" fmla="*/ 64 w 97"/>
                <a:gd name="T41" fmla="*/ 494 h 528"/>
                <a:gd name="T42" fmla="*/ 34 w 97"/>
                <a:gd name="T43" fmla="*/ 494 h 528"/>
                <a:gd name="T44" fmla="*/ 34 w 97"/>
                <a:gd name="T45" fmla="*/ 46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" h="528">
                  <a:moveTo>
                    <a:pt x="80" y="510"/>
                  </a:moveTo>
                  <a:cubicBezTo>
                    <a:pt x="97" y="493"/>
                    <a:pt x="97" y="465"/>
                    <a:pt x="80" y="448"/>
                  </a:cubicBezTo>
                  <a:cubicBezTo>
                    <a:pt x="71" y="439"/>
                    <a:pt x="59" y="435"/>
                    <a:pt x="47" y="435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59" y="93"/>
                    <a:pt x="71" y="89"/>
                    <a:pt x="80" y="80"/>
                  </a:cubicBezTo>
                  <a:cubicBezTo>
                    <a:pt x="97" y="62"/>
                    <a:pt x="97" y="34"/>
                    <a:pt x="80" y="17"/>
                  </a:cubicBezTo>
                  <a:cubicBezTo>
                    <a:pt x="63" y="0"/>
                    <a:pt x="35" y="0"/>
                    <a:pt x="18" y="17"/>
                  </a:cubicBezTo>
                  <a:cubicBezTo>
                    <a:pt x="0" y="34"/>
                    <a:pt x="0" y="62"/>
                    <a:pt x="18" y="80"/>
                  </a:cubicBezTo>
                  <a:cubicBezTo>
                    <a:pt x="23" y="85"/>
                    <a:pt x="29" y="88"/>
                    <a:pt x="36" y="90"/>
                  </a:cubicBezTo>
                  <a:cubicBezTo>
                    <a:pt x="36" y="437"/>
                    <a:pt x="36" y="437"/>
                    <a:pt x="36" y="437"/>
                  </a:cubicBezTo>
                  <a:cubicBezTo>
                    <a:pt x="29" y="439"/>
                    <a:pt x="23" y="443"/>
                    <a:pt x="18" y="448"/>
                  </a:cubicBezTo>
                  <a:cubicBezTo>
                    <a:pt x="0" y="465"/>
                    <a:pt x="0" y="493"/>
                    <a:pt x="18" y="510"/>
                  </a:cubicBezTo>
                  <a:cubicBezTo>
                    <a:pt x="35" y="528"/>
                    <a:pt x="63" y="528"/>
                    <a:pt x="80" y="510"/>
                  </a:cubicBezTo>
                  <a:close/>
                  <a:moveTo>
                    <a:pt x="34" y="33"/>
                  </a:moveTo>
                  <a:cubicBezTo>
                    <a:pt x="42" y="25"/>
                    <a:pt x="56" y="25"/>
                    <a:pt x="64" y="33"/>
                  </a:cubicBezTo>
                  <a:cubicBezTo>
                    <a:pt x="72" y="42"/>
                    <a:pt x="72" y="55"/>
                    <a:pt x="64" y="64"/>
                  </a:cubicBezTo>
                  <a:cubicBezTo>
                    <a:pt x="56" y="72"/>
                    <a:pt x="42" y="72"/>
                    <a:pt x="34" y="64"/>
                  </a:cubicBezTo>
                  <a:cubicBezTo>
                    <a:pt x="25" y="55"/>
                    <a:pt x="25" y="42"/>
                    <a:pt x="34" y="33"/>
                  </a:cubicBezTo>
                  <a:close/>
                  <a:moveTo>
                    <a:pt x="34" y="464"/>
                  </a:moveTo>
                  <a:cubicBezTo>
                    <a:pt x="42" y="456"/>
                    <a:pt x="56" y="456"/>
                    <a:pt x="64" y="464"/>
                  </a:cubicBezTo>
                  <a:cubicBezTo>
                    <a:pt x="72" y="472"/>
                    <a:pt x="72" y="486"/>
                    <a:pt x="64" y="494"/>
                  </a:cubicBezTo>
                  <a:cubicBezTo>
                    <a:pt x="56" y="503"/>
                    <a:pt x="42" y="503"/>
                    <a:pt x="34" y="494"/>
                  </a:cubicBezTo>
                  <a:cubicBezTo>
                    <a:pt x="25" y="486"/>
                    <a:pt x="25" y="472"/>
                    <a:pt x="34" y="4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29"/>
            <p:cNvSpPr>
              <a:spLocks noEditPoints="1"/>
            </p:cNvSpPr>
            <p:nvPr/>
          </p:nvSpPr>
          <p:spPr bwMode="auto">
            <a:xfrm rot="13500000" flipH="1" flipV="1">
              <a:off x="29248288" y="26629379"/>
              <a:ext cx="710627" cy="710627"/>
            </a:xfrm>
            <a:custGeom>
              <a:avLst/>
              <a:gdLst>
                <a:gd name="T0" fmla="*/ 79 w 353"/>
                <a:gd name="T1" fmla="*/ 336 h 353"/>
                <a:gd name="T2" fmla="*/ 83 w 353"/>
                <a:gd name="T3" fmla="*/ 278 h 353"/>
                <a:gd name="T4" fmla="*/ 277 w 353"/>
                <a:gd name="T5" fmla="*/ 83 h 353"/>
                <a:gd name="T6" fmla="*/ 335 w 353"/>
                <a:gd name="T7" fmla="*/ 80 h 353"/>
                <a:gd name="T8" fmla="*/ 335 w 353"/>
                <a:gd name="T9" fmla="*/ 17 h 353"/>
                <a:gd name="T10" fmla="*/ 273 w 353"/>
                <a:gd name="T11" fmla="*/ 17 h 353"/>
                <a:gd name="T12" fmla="*/ 269 w 353"/>
                <a:gd name="T13" fmla="*/ 75 h 353"/>
                <a:gd name="T14" fmla="*/ 75 w 353"/>
                <a:gd name="T15" fmla="*/ 270 h 353"/>
                <a:gd name="T16" fmla="*/ 17 w 353"/>
                <a:gd name="T17" fmla="*/ 274 h 353"/>
                <a:gd name="T18" fmla="*/ 17 w 353"/>
                <a:gd name="T19" fmla="*/ 336 h 353"/>
                <a:gd name="T20" fmla="*/ 79 w 353"/>
                <a:gd name="T21" fmla="*/ 336 h 353"/>
                <a:gd name="T22" fmla="*/ 289 w 353"/>
                <a:gd name="T23" fmla="*/ 33 h 353"/>
                <a:gd name="T24" fmla="*/ 319 w 353"/>
                <a:gd name="T25" fmla="*/ 33 h 353"/>
                <a:gd name="T26" fmla="*/ 319 w 353"/>
                <a:gd name="T27" fmla="*/ 64 h 353"/>
                <a:gd name="T28" fmla="*/ 289 w 353"/>
                <a:gd name="T29" fmla="*/ 64 h 353"/>
                <a:gd name="T30" fmla="*/ 289 w 353"/>
                <a:gd name="T31" fmla="*/ 33 h 353"/>
                <a:gd name="T32" fmla="*/ 33 w 353"/>
                <a:gd name="T33" fmla="*/ 290 h 353"/>
                <a:gd name="T34" fmla="*/ 63 w 353"/>
                <a:gd name="T35" fmla="*/ 290 h 353"/>
                <a:gd name="T36" fmla="*/ 63 w 353"/>
                <a:gd name="T37" fmla="*/ 320 h 353"/>
                <a:gd name="T38" fmla="*/ 33 w 353"/>
                <a:gd name="T39" fmla="*/ 320 h 353"/>
                <a:gd name="T40" fmla="*/ 33 w 353"/>
                <a:gd name="T41" fmla="*/ 29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79" y="336"/>
                  </a:moveTo>
                  <a:cubicBezTo>
                    <a:pt x="95" y="320"/>
                    <a:pt x="96" y="295"/>
                    <a:pt x="83" y="278"/>
                  </a:cubicBezTo>
                  <a:cubicBezTo>
                    <a:pt x="277" y="83"/>
                    <a:pt x="277" y="83"/>
                    <a:pt x="277" y="83"/>
                  </a:cubicBezTo>
                  <a:cubicBezTo>
                    <a:pt x="295" y="97"/>
                    <a:pt x="320" y="95"/>
                    <a:pt x="335" y="80"/>
                  </a:cubicBezTo>
                  <a:cubicBezTo>
                    <a:pt x="353" y="62"/>
                    <a:pt x="353" y="34"/>
                    <a:pt x="335" y="17"/>
                  </a:cubicBezTo>
                  <a:cubicBezTo>
                    <a:pt x="318" y="0"/>
                    <a:pt x="290" y="0"/>
                    <a:pt x="273" y="17"/>
                  </a:cubicBezTo>
                  <a:cubicBezTo>
                    <a:pt x="257" y="33"/>
                    <a:pt x="256" y="58"/>
                    <a:pt x="269" y="75"/>
                  </a:cubicBezTo>
                  <a:cubicBezTo>
                    <a:pt x="75" y="270"/>
                    <a:pt x="75" y="270"/>
                    <a:pt x="75" y="270"/>
                  </a:cubicBezTo>
                  <a:cubicBezTo>
                    <a:pt x="57" y="257"/>
                    <a:pt x="33" y="258"/>
                    <a:pt x="17" y="274"/>
                  </a:cubicBezTo>
                  <a:cubicBezTo>
                    <a:pt x="0" y="291"/>
                    <a:pt x="0" y="319"/>
                    <a:pt x="17" y="336"/>
                  </a:cubicBezTo>
                  <a:cubicBezTo>
                    <a:pt x="34" y="353"/>
                    <a:pt x="62" y="353"/>
                    <a:pt x="79" y="336"/>
                  </a:cubicBezTo>
                  <a:close/>
                  <a:moveTo>
                    <a:pt x="289" y="33"/>
                  </a:moveTo>
                  <a:cubicBezTo>
                    <a:pt x="297" y="25"/>
                    <a:pt x="311" y="25"/>
                    <a:pt x="319" y="33"/>
                  </a:cubicBezTo>
                  <a:cubicBezTo>
                    <a:pt x="328" y="42"/>
                    <a:pt x="328" y="55"/>
                    <a:pt x="319" y="64"/>
                  </a:cubicBezTo>
                  <a:cubicBezTo>
                    <a:pt x="311" y="72"/>
                    <a:pt x="297" y="72"/>
                    <a:pt x="289" y="64"/>
                  </a:cubicBezTo>
                  <a:cubicBezTo>
                    <a:pt x="281" y="55"/>
                    <a:pt x="281" y="42"/>
                    <a:pt x="289" y="33"/>
                  </a:cubicBezTo>
                  <a:close/>
                  <a:moveTo>
                    <a:pt x="33" y="290"/>
                  </a:moveTo>
                  <a:cubicBezTo>
                    <a:pt x="41" y="281"/>
                    <a:pt x="55" y="281"/>
                    <a:pt x="63" y="290"/>
                  </a:cubicBezTo>
                  <a:cubicBezTo>
                    <a:pt x="72" y="298"/>
                    <a:pt x="72" y="312"/>
                    <a:pt x="63" y="320"/>
                  </a:cubicBezTo>
                  <a:cubicBezTo>
                    <a:pt x="55" y="328"/>
                    <a:pt x="41" y="328"/>
                    <a:pt x="33" y="320"/>
                  </a:cubicBezTo>
                  <a:cubicBezTo>
                    <a:pt x="24" y="312"/>
                    <a:pt x="24" y="298"/>
                    <a:pt x="33" y="2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30"/>
            <p:cNvSpPr>
              <a:spLocks noEditPoints="1"/>
            </p:cNvSpPr>
            <p:nvPr/>
          </p:nvSpPr>
          <p:spPr bwMode="auto">
            <a:xfrm rot="13500000" flipH="1" flipV="1">
              <a:off x="29934210" y="27978606"/>
              <a:ext cx="194721" cy="196727"/>
            </a:xfrm>
            <a:custGeom>
              <a:avLst/>
              <a:gdLst>
                <a:gd name="T0" fmla="*/ 18 w 97"/>
                <a:gd name="T1" fmla="*/ 17 h 97"/>
                <a:gd name="T2" fmla="*/ 80 w 97"/>
                <a:gd name="T3" fmla="*/ 17 h 97"/>
                <a:gd name="T4" fmla="*/ 80 w 97"/>
                <a:gd name="T5" fmla="*/ 80 h 97"/>
                <a:gd name="T6" fmla="*/ 18 w 97"/>
                <a:gd name="T7" fmla="*/ 80 h 97"/>
                <a:gd name="T8" fmla="*/ 18 w 97"/>
                <a:gd name="T9" fmla="*/ 17 h 97"/>
                <a:gd name="T10" fmla="*/ 64 w 97"/>
                <a:gd name="T11" fmla="*/ 64 h 97"/>
                <a:gd name="T12" fmla="*/ 64 w 97"/>
                <a:gd name="T13" fmla="*/ 33 h 97"/>
                <a:gd name="T14" fmla="*/ 34 w 97"/>
                <a:gd name="T15" fmla="*/ 33 h 97"/>
                <a:gd name="T16" fmla="*/ 34 w 97"/>
                <a:gd name="T17" fmla="*/ 64 h 97"/>
                <a:gd name="T18" fmla="*/ 64 w 97"/>
                <a:gd name="T19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7">
                  <a:moveTo>
                    <a:pt x="18" y="17"/>
                  </a:moveTo>
                  <a:cubicBezTo>
                    <a:pt x="35" y="0"/>
                    <a:pt x="63" y="0"/>
                    <a:pt x="80" y="17"/>
                  </a:cubicBezTo>
                  <a:cubicBezTo>
                    <a:pt x="97" y="35"/>
                    <a:pt x="97" y="63"/>
                    <a:pt x="80" y="80"/>
                  </a:cubicBezTo>
                  <a:cubicBezTo>
                    <a:pt x="63" y="97"/>
                    <a:pt x="35" y="97"/>
                    <a:pt x="18" y="80"/>
                  </a:cubicBezTo>
                  <a:cubicBezTo>
                    <a:pt x="0" y="63"/>
                    <a:pt x="0" y="35"/>
                    <a:pt x="18" y="17"/>
                  </a:cubicBezTo>
                  <a:close/>
                  <a:moveTo>
                    <a:pt x="64" y="64"/>
                  </a:moveTo>
                  <a:cubicBezTo>
                    <a:pt x="72" y="55"/>
                    <a:pt x="72" y="42"/>
                    <a:pt x="64" y="33"/>
                  </a:cubicBezTo>
                  <a:cubicBezTo>
                    <a:pt x="56" y="25"/>
                    <a:pt x="42" y="25"/>
                    <a:pt x="34" y="33"/>
                  </a:cubicBezTo>
                  <a:cubicBezTo>
                    <a:pt x="25" y="42"/>
                    <a:pt x="25" y="55"/>
                    <a:pt x="34" y="64"/>
                  </a:cubicBezTo>
                  <a:cubicBezTo>
                    <a:pt x="42" y="72"/>
                    <a:pt x="56" y="72"/>
                    <a:pt x="64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33"/>
            <p:cNvSpPr>
              <a:spLocks noEditPoints="1"/>
            </p:cNvSpPr>
            <p:nvPr/>
          </p:nvSpPr>
          <p:spPr bwMode="auto">
            <a:xfrm rot="13500000" flipH="1" flipV="1">
              <a:off x="29892629" y="27186130"/>
              <a:ext cx="192713" cy="194721"/>
            </a:xfrm>
            <a:custGeom>
              <a:avLst/>
              <a:gdLst>
                <a:gd name="T0" fmla="*/ 17 w 96"/>
                <a:gd name="T1" fmla="*/ 17 h 97"/>
                <a:gd name="T2" fmla="*/ 79 w 96"/>
                <a:gd name="T3" fmla="*/ 17 h 97"/>
                <a:gd name="T4" fmla="*/ 79 w 96"/>
                <a:gd name="T5" fmla="*/ 79 h 97"/>
                <a:gd name="T6" fmla="*/ 17 w 96"/>
                <a:gd name="T7" fmla="*/ 79 h 97"/>
                <a:gd name="T8" fmla="*/ 17 w 96"/>
                <a:gd name="T9" fmla="*/ 17 h 97"/>
                <a:gd name="T10" fmla="*/ 63 w 96"/>
                <a:gd name="T11" fmla="*/ 63 h 97"/>
                <a:gd name="T12" fmla="*/ 63 w 96"/>
                <a:gd name="T13" fmla="*/ 33 h 97"/>
                <a:gd name="T14" fmla="*/ 33 w 96"/>
                <a:gd name="T15" fmla="*/ 33 h 97"/>
                <a:gd name="T16" fmla="*/ 33 w 96"/>
                <a:gd name="T17" fmla="*/ 63 h 97"/>
                <a:gd name="T18" fmla="*/ 63 w 96"/>
                <a:gd name="T19" fmla="*/ 6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17" y="17"/>
                  </a:moveTo>
                  <a:cubicBezTo>
                    <a:pt x="34" y="0"/>
                    <a:pt x="62" y="0"/>
                    <a:pt x="79" y="17"/>
                  </a:cubicBezTo>
                  <a:cubicBezTo>
                    <a:pt x="96" y="34"/>
                    <a:pt x="96" y="62"/>
                    <a:pt x="79" y="79"/>
                  </a:cubicBezTo>
                  <a:cubicBezTo>
                    <a:pt x="62" y="97"/>
                    <a:pt x="34" y="97"/>
                    <a:pt x="17" y="79"/>
                  </a:cubicBezTo>
                  <a:cubicBezTo>
                    <a:pt x="0" y="62"/>
                    <a:pt x="0" y="34"/>
                    <a:pt x="17" y="17"/>
                  </a:cubicBezTo>
                  <a:close/>
                  <a:moveTo>
                    <a:pt x="63" y="63"/>
                  </a:moveTo>
                  <a:cubicBezTo>
                    <a:pt x="72" y="55"/>
                    <a:pt x="72" y="41"/>
                    <a:pt x="63" y="33"/>
                  </a:cubicBezTo>
                  <a:cubicBezTo>
                    <a:pt x="55" y="25"/>
                    <a:pt x="41" y="25"/>
                    <a:pt x="33" y="33"/>
                  </a:cubicBezTo>
                  <a:cubicBezTo>
                    <a:pt x="25" y="41"/>
                    <a:pt x="25" y="55"/>
                    <a:pt x="33" y="63"/>
                  </a:cubicBezTo>
                  <a:cubicBezTo>
                    <a:pt x="41" y="72"/>
                    <a:pt x="55" y="72"/>
                    <a:pt x="63" y="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34"/>
            <p:cNvSpPr>
              <a:spLocks noEditPoints="1"/>
            </p:cNvSpPr>
            <p:nvPr/>
          </p:nvSpPr>
          <p:spPr bwMode="auto">
            <a:xfrm rot="13500000" flipH="1" flipV="1">
              <a:off x="29615247" y="27183291"/>
              <a:ext cx="196727" cy="194721"/>
            </a:xfrm>
            <a:custGeom>
              <a:avLst/>
              <a:gdLst>
                <a:gd name="T0" fmla="*/ 17 w 97"/>
                <a:gd name="T1" fmla="*/ 17 h 97"/>
                <a:gd name="T2" fmla="*/ 79 w 97"/>
                <a:gd name="T3" fmla="*/ 17 h 97"/>
                <a:gd name="T4" fmla="*/ 79 w 97"/>
                <a:gd name="T5" fmla="*/ 80 h 97"/>
                <a:gd name="T6" fmla="*/ 17 w 97"/>
                <a:gd name="T7" fmla="*/ 80 h 97"/>
                <a:gd name="T8" fmla="*/ 17 w 97"/>
                <a:gd name="T9" fmla="*/ 17 h 97"/>
                <a:gd name="T10" fmla="*/ 63 w 97"/>
                <a:gd name="T11" fmla="*/ 64 h 97"/>
                <a:gd name="T12" fmla="*/ 63 w 97"/>
                <a:gd name="T13" fmla="*/ 33 h 97"/>
                <a:gd name="T14" fmla="*/ 33 w 97"/>
                <a:gd name="T15" fmla="*/ 33 h 97"/>
                <a:gd name="T16" fmla="*/ 33 w 97"/>
                <a:gd name="T17" fmla="*/ 64 h 97"/>
                <a:gd name="T18" fmla="*/ 63 w 97"/>
                <a:gd name="T19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7">
                  <a:moveTo>
                    <a:pt x="17" y="17"/>
                  </a:moveTo>
                  <a:cubicBezTo>
                    <a:pt x="34" y="0"/>
                    <a:pt x="62" y="0"/>
                    <a:pt x="79" y="17"/>
                  </a:cubicBezTo>
                  <a:cubicBezTo>
                    <a:pt x="97" y="34"/>
                    <a:pt x="97" y="62"/>
                    <a:pt x="79" y="80"/>
                  </a:cubicBezTo>
                  <a:cubicBezTo>
                    <a:pt x="62" y="97"/>
                    <a:pt x="34" y="97"/>
                    <a:pt x="17" y="80"/>
                  </a:cubicBezTo>
                  <a:cubicBezTo>
                    <a:pt x="0" y="62"/>
                    <a:pt x="0" y="34"/>
                    <a:pt x="17" y="17"/>
                  </a:cubicBezTo>
                  <a:close/>
                  <a:moveTo>
                    <a:pt x="63" y="64"/>
                  </a:moveTo>
                  <a:cubicBezTo>
                    <a:pt x="72" y="55"/>
                    <a:pt x="72" y="42"/>
                    <a:pt x="63" y="33"/>
                  </a:cubicBezTo>
                  <a:cubicBezTo>
                    <a:pt x="55" y="25"/>
                    <a:pt x="41" y="25"/>
                    <a:pt x="33" y="33"/>
                  </a:cubicBezTo>
                  <a:cubicBezTo>
                    <a:pt x="25" y="42"/>
                    <a:pt x="25" y="55"/>
                    <a:pt x="33" y="64"/>
                  </a:cubicBezTo>
                  <a:cubicBezTo>
                    <a:pt x="41" y="72"/>
                    <a:pt x="55" y="72"/>
                    <a:pt x="63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36"/>
            <p:cNvSpPr>
              <a:spLocks noEditPoints="1"/>
            </p:cNvSpPr>
            <p:nvPr/>
          </p:nvSpPr>
          <p:spPr bwMode="auto">
            <a:xfrm rot="13500000" flipH="1" flipV="1">
              <a:off x="28244019" y="26691542"/>
              <a:ext cx="710627" cy="712636"/>
            </a:xfrm>
            <a:custGeom>
              <a:avLst/>
              <a:gdLst>
                <a:gd name="T0" fmla="*/ 17 w 353"/>
                <a:gd name="T1" fmla="*/ 80 h 354"/>
                <a:gd name="T2" fmla="*/ 75 w 353"/>
                <a:gd name="T3" fmla="*/ 84 h 354"/>
                <a:gd name="T4" fmla="*/ 270 w 353"/>
                <a:gd name="T5" fmla="*/ 278 h 354"/>
                <a:gd name="T6" fmla="*/ 274 w 353"/>
                <a:gd name="T7" fmla="*/ 336 h 354"/>
                <a:gd name="T8" fmla="*/ 336 w 353"/>
                <a:gd name="T9" fmla="*/ 336 h 354"/>
                <a:gd name="T10" fmla="*/ 336 w 353"/>
                <a:gd name="T11" fmla="*/ 274 h 354"/>
                <a:gd name="T12" fmla="*/ 278 w 353"/>
                <a:gd name="T13" fmla="*/ 270 h 354"/>
                <a:gd name="T14" fmla="*/ 83 w 353"/>
                <a:gd name="T15" fmla="*/ 76 h 354"/>
                <a:gd name="T16" fmla="*/ 80 w 353"/>
                <a:gd name="T17" fmla="*/ 18 h 354"/>
                <a:gd name="T18" fmla="*/ 17 w 353"/>
                <a:gd name="T19" fmla="*/ 18 h 354"/>
                <a:gd name="T20" fmla="*/ 17 w 353"/>
                <a:gd name="T21" fmla="*/ 80 h 354"/>
                <a:gd name="T22" fmla="*/ 320 w 353"/>
                <a:gd name="T23" fmla="*/ 290 h 354"/>
                <a:gd name="T24" fmla="*/ 320 w 353"/>
                <a:gd name="T25" fmla="*/ 320 h 354"/>
                <a:gd name="T26" fmla="*/ 290 w 353"/>
                <a:gd name="T27" fmla="*/ 320 h 354"/>
                <a:gd name="T28" fmla="*/ 290 w 353"/>
                <a:gd name="T29" fmla="*/ 290 h 354"/>
                <a:gd name="T30" fmla="*/ 320 w 353"/>
                <a:gd name="T31" fmla="*/ 290 h 354"/>
                <a:gd name="T32" fmla="*/ 64 w 353"/>
                <a:gd name="T33" fmla="*/ 34 h 354"/>
                <a:gd name="T34" fmla="*/ 64 w 353"/>
                <a:gd name="T35" fmla="*/ 64 h 354"/>
                <a:gd name="T36" fmla="*/ 33 w 353"/>
                <a:gd name="T37" fmla="*/ 64 h 354"/>
                <a:gd name="T38" fmla="*/ 33 w 353"/>
                <a:gd name="T39" fmla="*/ 34 h 354"/>
                <a:gd name="T40" fmla="*/ 64 w 353"/>
                <a:gd name="T41" fmla="*/ 3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4">
                  <a:moveTo>
                    <a:pt x="17" y="80"/>
                  </a:moveTo>
                  <a:cubicBezTo>
                    <a:pt x="33" y="96"/>
                    <a:pt x="58" y="97"/>
                    <a:pt x="75" y="84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57" y="296"/>
                    <a:pt x="258" y="320"/>
                    <a:pt x="274" y="336"/>
                  </a:cubicBezTo>
                  <a:cubicBezTo>
                    <a:pt x="291" y="354"/>
                    <a:pt x="319" y="354"/>
                    <a:pt x="336" y="336"/>
                  </a:cubicBezTo>
                  <a:cubicBezTo>
                    <a:pt x="353" y="319"/>
                    <a:pt x="353" y="291"/>
                    <a:pt x="336" y="274"/>
                  </a:cubicBezTo>
                  <a:cubicBezTo>
                    <a:pt x="320" y="258"/>
                    <a:pt x="295" y="257"/>
                    <a:pt x="278" y="270"/>
                  </a:cubicBezTo>
                  <a:cubicBezTo>
                    <a:pt x="83" y="76"/>
                    <a:pt x="83" y="76"/>
                    <a:pt x="83" y="76"/>
                  </a:cubicBezTo>
                  <a:cubicBezTo>
                    <a:pt x="97" y="58"/>
                    <a:pt x="96" y="33"/>
                    <a:pt x="80" y="18"/>
                  </a:cubicBezTo>
                  <a:cubicBezTo>
                    <a:pt x="63" y="0"/>
                    <a:pt x="35" y="0"/>
                    <a:pt x="17" y="18"/>
                  </a:cubicBezTo>
                  <a:cubicBezTo>
                    <a:pt x="0" y="35"/>
                    <a:pt x="0" y="63"/>
                    <a:pt x="17" y="80"/>
                  </a:cubicBezTo>
                  <a:close/>
                  <a:moveTo>
                    <a:pt x="320" y="290"/>
                  </a:moveTo>
                  <a:cubicBezTo>
                    <a:pt x="328" y="298"/>
                    <a:pt x="328" y="312"/>
                    <a:pt x="320" y="320"/>
                  </a:cubicBezTo>
                  <a:cubicBezTo>
                    <a:pt x="312" y="329"/>
                    <a:pt x="298" y="329"/>
                    <a:pt x="290" y="320"/>
                  </a:cubicBezTo>
                  <a:cubicBezTo>
                    <a:pt x="281" y="312"/>
                    <a:pt x="281" y="298"/>
                    <a:pt x="290" y="290"/>
                  </a:cubicBezTo>
                  <a:cubicBezTo>
                    <a:pt x="298" y="282"/>
                    <a:pt x="312" y="282"/>
                    <a:pt x="320" y="290"/>
                  </a:cubicBezTo>
                  <a:close/>
                  <a:moveTo>
                    <a:pt x="64" y="34"/>
                  </a:moveTo>
                  <a:cubicBezTo>
                    <a:pt x="72" y="42"/>
                    <a:pt x="72" y="56"/>
                    <a:pt x="64" y="64"/>
                  </a:cubicBezTo>
                  <a:cubicBezTo>
                    <a:pt x="55" y="72"/>
                    <a:pt x="42" y="72"/>
                    <a:pt x="33" y="64"/>
                  </a:cubicBezTo>
                  <a:cubicBezTo>
                    <a:pt x="25" y="56"/>
                    <a:pt x="25" y="42"/>
                    <a:pt x="33" y="34"/>
                  </a:cubicBezTo>
                  <a:cubicBezTo>
                    <a:pt x="42" y="25"/>
                    <a:pt x="55" y="25"/>
                    <a:pt x="64" y="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44"/>
            <p:cNvSpPr>
              <a:spLocks noEditPoints="1"/>
            </p:cNvSpPr>
            <p:nvPr/>
          </p:nvSpPr>
          <p:spPr bwMode="auto">
            <a:xfrm rot="13500000" flipH="1" flipV="1">
              <a:off x="30362566" y="27698235"/>
              <a:ext cx="710627" cy="710627"/>
            </a:xfrm>
            <a:custGeom>
              <a:avLst/>
              <a:gdLst>
                <a:gd name="T0" fmla="*/ 274 w 353"/>
                <a:gd name="T1" fmla="*/ 17 h 353"/>
                <a:gd name="T2" fmla="*/ 270 w 353"/>
                <a:gd name="T3" fmla="*/ 75 h 353"/>
                <a:gd name="T4" fmla="*/ 76 w 353"/>
                <a:gd name="T5" fmla="*/ 270 h 353"/>
                <a:gd name="T6" fmla="*/ 18 w 353"/>
                <a:gd name="T7" fmla="*/ 274 h 353"/>
                <a:gd name="T8" fmla="*/ 18 w 353"/>
                <a:gd name="T9" fmla="*/ 336 h 353"/>
                <a:gd name="T10" fmla="*/ 80 w 353"/>
                <a:gd name="T11" fmla="*/ 336 h 353"/>
                <a:gd name="T12" fmla="*/ 84 w 353"/>
                <a:gd name="T13" fmla="*/ 278 h 353"/>
                <a:gd name="T14" fmla="*/ 278 w 353"/>
                <a:gd name="T15" fmla="*/ 83 h 353"/>
                <a:gd name="T16" fmla="*/ 336 w 353"/>
                <a:gd name="T17" fmla="*/ 80 h 353"/>
                <a:gd name="T18" fmla="*/ 336 w 353"/>
                <a:gd name="T19" fmla="*/ 17 h 353"/>
                <a:gd name="T20" fmla="*/ 274 w 353"/>
                <a:gd name="T21" fmla="*/ 17 h 353"/>
                <a:gd name="T22" fmla="*/ 64 w 353"/>
                <a:gd name="T23" fmla="*/ 320 h 353"/>
                <a:gd name="T24" fmla="*/ 34 w 353"/>
                <a:gd name="T25" fmla="*/ 320 h 353"/>
                <a:gd name="T26" fmla="*/ 34 w 353"/>
                <a:gd name="T27" fmla="*/ 290 h 353"/>
                <a:gd name="T28" fmla="*/ 64 w 353"/>
                <a:gd name="T29" fmla="*/ 290 h 353"/>
                <a:gd name="T30" fmla="*/ 64 w 353"/>
                <a:gd name="T31" fmla="*/ 320 h 353"/>
                <a:gd name="T32" fmla="*/ 320 w 353"/>
                <a:gd name="T33" fmla="*/ 64 h 353"/>
                <a:gd name="T34" fmla="*/ 290 w 353"/>
                <a:gd name="T35" fmla="*/ 64 h 353"/>
                <a:gd name="T36" fmla="*/ 290 w 353"/>
                <a:gd name="T37" fmla="*/ 33 h 353"/>
                <a:gd name="T38" fmla="*/ 320 w 353"/>
                <a:gd name="T39" fmla="*/ 33 h 353"/>
                <a:gd name="T40" fmla="*/ 320 w 353"/>
                <a:gd name="T41" fmla="*/ 6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274" y="17"/>
                  </a:moveTo>
                  <a:cubicBezTo>
                    <a:pt x="258" y="33"/>
                    <a:pt x="257" y="58"/>
                    <a:pt x="270" y="75"/>
                  </a:cubicBezTo>
                  <a:cubicBezTo>
                    <a:pt x="76" y="270"/>
                    <a:pt x="76" y="270"/>
                    <a:pt x="76" y="270"/>
                  </a:cubicBezTo>
                  <a:cubicBezTo>
                    <a:pt x="58" y="257"/>
                    <a:pt x="33" y="258"/>
                    <a:pt x="18" y="274"/>
                  </a:cubicBezTo>
                  <a:cubicBezTo>
                    <a:pt x="0" y="291"/>
                    <a:pt x="0" y="319"/>
                    <a:pt x="18" y="336"/>
                  </a:cubicBezTo>
                  <a:cubicBezTo>
                    <a:pt x="35" y="353"/>
                    <a:pt x="63" y="353"/>
                    <a:pt x="80" y="336"/>
                  </a:cubicBezTo>
                  <a:cubicBezTo>
                    <a:pt x="96" y="320"/>
                    <a:pt x="97" y="295"/>
                    <a:pt x="84" y="278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96" y="97"/>
                    <a:pt x="320" y="95"/>
                    <a:pt x="336" y="80"/>
                  </a:cubicBezTo>
                  <a:cubicBezTo>
                    <a:pt x="353" y="62"/>
                    <a:pt x="353" y="34"/>
                    <a:pt x="336" y="17"/>
                  </a:cubicBezTo>
                  <a:cubicBezTo>
                    <a:pt x="319" y="0"/>
                    <a:pt x="291" y="0"/>
                    <a:pt x="274" y="17"/>
                  </a:cubicBezTo>
                  <a:close/>
                  <a:moveTo>
                    <a:pt x="64" y="320"/>
                  </a:moveTo>
                  <a:cubicBezTo>
                    <a:pt x="56" y="328"/>
                    <a:pt x="42" y="328"/>
                    <a:pt x="34" y="320"/>
                  </a:cubicBezTo>
                  <a:cubicBezTo>
                    <a:pt x="25" y="312"/>
                    <a:pt x="25" y="298"/>
                    <a:pt x="34" y="290"/>
                  </a:cubicBezTo>
                  <a:cubicBezTo>
                    <a:pt x="42" y="281"/>
                    <a:pt x="56" y="281"/>
                    <a:pt x="64" y="290"/>
                  </a:cubicBezTo>
                  <a:cubicBezTo>
                    <a:pt x="72" y="298"/>
                    <a:pt x="72" y="312"/>
                    <a:pt x="64" y="320"/>
                  </a:cubicBezTo>
                  <a:close/>
                  <a:moveTo>
                    <a:pt x="320" y="64"/>
                  </a:moveTo>
                  <a:cubicBezTo>
                    <a:pt x="312" y="72"/>
                    <a:pt x="298" y="72"/>
                    <a:pt x="290" y="64"/>
                  </a:cubicBezTo>
                  <a:cubicBezTo>
                    <a:pt x="282" y="55"/>
                    <a:pt x="282" y="42"/>
                    <a:pt x="290" y="33"/>
                  </a:cubicBezTo>
                  <a:cubicBezTo>
                    <a:pt x="298" y="25"/>
                    <a:pt x="312" y="25"/>
                    <a:pt x="320" y="33"/>
                  </a:cubicBezTo>
                  <a:cubicBezTo>
                    <a:pt x="329" y="42"/>
                    <a:pt x="329" y="55"/>
                    <a:pt x="320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46"/>
            <p:cNvSpPr>
              <a:spLocks noEditPoints="1"/>
            </p:cNvSpPr>
            <p:nvPr/>
          </p:nvSpPr>
          <p:spPr bwMode="auto">
            <a:xfrm rot="13500000" flipH="1" flipV="1">
              <a:off x="29400299" y="28604850"/>
              <a:ext cx="176653" cy="907355"/>
            </a:xfrm>
            <a:custGeom>
              <a:avLst/>
              <a:gdLst>
                <a:gd name="T0" fmla="*/ 88 w 88"/>
                <a:gd name="T1" fmla="*/ 407 h 451"/>
                <a:gd name="T2" fmla="*/ 50 w 88"/>
                <a:gd name="T3" fmla="*/ 363 h 451"/>
                <a:gd name="T4" fmla="*/ 50 w 88"/>
                <a:gd name="T5" fmla="*/ 88 h 451"/>
                <a:gd name="T6" fmla="*/ 88 w 88"/>
                <a:gd name="T7" fmla="*/ 44 h 451"/>
                <a:gd name="T8" fmla="*/ 44 w 88"/>
                <a:gd name="T9" fmla="*/ 0 h 451"/>
                <a:gd name="T10" fmla="*/ 0 w 88"/>
                <a:gd name="T11" fmla="*/ 44 h 451"/>
                <a:gd name="T12" fmla="*/ 38 w 88"/>
                <a:gd name="T13" fmla="*/ 88 h 451"/>
                <a:gd name="T14" fmla="*/ 38 w 88"/>
                <a:gd name="T15" fmla="*/ 363 h 451"/>
                <a:gd name="T16" fmla="*/ 0 w 88"/>
                <a:gd name="T17" fmla="*/ 407 h 451"/>
                <a:gd name="T18" fmla="*/ 44 w 88"/>
                <a:gd name="T19" fmla="*/ 451 h 451"/>
                <a:gd name="T20" fmla="*/ 88 w 88"/>
                <a:gd name="T21" fmla="*/ 407 h 451"/>
                <a:gd name="T22" fmla="*/ 22 w 88"/>
                <a:gd name="T23" fmla="*/ 44 h 451"/>
                <a:gd name="T24" fmla="*/ 44 w 88"/>
                <a:gd name="T25" fmla="*/ 23 h 451"/>
                <a:gd name="T26" fmla="*/ 65 w 88"/>
                <a:gd name="T27" fmla="*/ 44 h 451"/>
                <a:gd name="T28" fmla="*/ 44 w 88"/>
                <a:gd name="T29" fmla="*/ 66 h 451"/>
                <a:gd name="T30" fmla="*/ 22 w 88"/>
                <a:gd name="T31" fmla="*/ 44 h 451"/>
                <a:gd name="T32" fmla="*/ 22 w 88"/>
                <a:gd name="T33" fmla="*/ 407 h 451"/>
                <a:gd name="T34" fmla="*/ 44 w 88"/>
                <a:gd name="T35" fmla="*/ 385 h 451"/>
                <a:gd name="T36" fmla="*/ 65 w 88"/>
                <a:gd name="T37" fmla="*/ 407 h 451"/>
                <a:gd name="T38" fmla="*/ 44 w 88"/>
                <a:gd name="T39" fmla="*/ 428 h 451"/>
                <a:gd name="T40" fmla="*/ 22 w 88"/>
                <a:gd name="T41" fmla="*/ 407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" h="451">
                  <a:moveTo>
                    <a:pt x="88" y="407"/>
                  </a:moveTo>
                  <a:cubicBezTo>
                    <a:pt x="88" y="384"/>
                    <a:pt x="71" y="366"/>
                    <a:pt x="50" y="363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71" y="85"/>
                    <a:pt x="88" y="67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7" y="85"/>
                    <a:pt x="38" y="88"/>
                  </a:cubicBezTo>
                  <a:cubicBezTo>
                    <a:pt x="38" y="363"/>
                    <a:pt x="38" y="363"/>
                    <a:pt x="38" y="363"/>
                  </a:cubicBezTo>
                  <a:cubicBezTo>
                    <a:pt x="17" y="366"/>
                    <a:pt x="0" y="384"/>
                    <a:pt x="0" y="407"/>
                  </a:cubicBezTo>
                  <a:cubicBezTo>
                    <a:pt x="0" y="431"/>
                    <a:pt x="20" y="451"/>
                    <a:pt x="44" y="451"/>
                  </a:cubicBezTo>
                  <a:cubicBezTo>
                    <a:pt x="68" y="451"/>
                    <a:pt x="88" y="431"/>
                    <a:pt x="88" y="407"/>
                  </a:cubicBezTo>
                  <a:close/>
                  <a:moveTo>
                    <a:pt x="22" y="44"/>
                  </a:moveTo>
                  <a:cubicBezTo>
                    <a:pt x="22" y="32"/>
                    <a:pt x="32" y="23"/>
                    <a:pt x="44" y="23"/>
                  </a:cubicBezTo>
                  <a:cubicBezTo>
                    <a:pt x="56" y="23"/>
                    <a:pt x="65" y="32"/>
                    <a:pt x="65" y="44"/>
                  </a:cubicBezTo>
                  <a:cubicBezTo>
                    <a:pt x="65" y="56"/>
                    <a:pt x="56" y="66"/>
                    <a:pt x="44" y="66"/>
                  </a:cubicBezTo>
                  <a:cubicBezTo>
                    <a:pt x="32" y="66"/>
                    <a:pt x="22" y="56"/>
                    <a:pt x="22" y="44"/>
                  </a:cubicBezTo>
                  <a:close/>
                  <a:moveTo>
                    <a:pt x="22" y="407"/>
                  </a:moveTo>
                  <a:cubicBezTo>
                    <a:pt x="22" y="395"/>
                    <a:pt x="32" y="385"/>
                    <a:pt x="44" y="385"/>
                  </a:cubicBezTo>
                  <a:cubicBezTo>
                    <a:pt x="56" y="385"/>
                    <a:pt x="65" y="395"/>
                    <a:pt x="65" y="407"/>
                  </a:cubicBezTo>
                  <a:cubicBezTo>
                    <a:pt x="65" y="418"/>
                    <a:pt x="56" y="428"/>
                    <a:pt x="44" y="428"/>
                  </a:cubicBezTo>
                  <a:cubicBezTo>
                    <a:pt x="32" y="428"/>
                    <a:pt x="22" y="418"/>
                    <a:pt x="22" y="4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47"/>
            <p:cNvSpPr>
              <a:spLocks noEditPoints="1"/>
            </p:cNvSpPr>
            <p:nvPr/>
          </p:nvSpPr>
          <p:spPr bwMode="auto">
            <a:xfrm rot="13500000" flipH="1" flipV="1">
              <a:off x="31220700" y="28323577"/>
              <a:ext cx="1063934" cy="1063934"/>
            </a:xfrm>
            <a:custGeom>
              <a:avLst/>
              <a:gdLst>
                <a:gd name="T0" fmla="*/ 79 w 529"/>
                <a:gd name="T1" fmla="*/ 512 h 529"/>
                <a:gd name="T2" fmla="*/ 83 w 529"/>
                <a:gd name="T3" fmla="*/ 454 h 529"/>
                <a:gd name="T4" fmla="*/ 454 w 529"/>
                <a:gd name="T5" fmla="*/ 83 h 529"/>
                <a:gd name="T6" fmla="*/ 512 w 529"/>
                <a:gd name="T7" fmla="*/ 80 h 529"/>
                <a:gd name="T8" fmla="*/ 512 w 529"/>
                <a:gd name="T9" fmla="*/ 17 h 529"/>
                <a:gd name="T10" fmla="*/ 449 w 529"/>
                <a:gd name="T11" fmla="*/ 17 h 529"/>
                <a:gd name="T12" fmla="*/ 446 w 529"/>
                <a:gd name="T13" fmla="*/ 75 h 529"/>
                <a:gd name="T14" fmla="*/ 75 w 529"/>
                <a:gd name="T15" fmla="*/ 446 h 529"/>
                <a:gd name="T16" fmla="*/ 17 w 529"/>
                <a:gd name="T17" fmla="*/ 450 h 529"/>
                <a:gd name="T18" fmla="*/ 17 w 529"/>
                <a:gd name="T19" fmla="*/ 512 h 529"/>
                <a:gd name="T20" fmla="*/ 79 w 529"/>
                <a:gd name="T21" fmla="*/ 512 h 529"/>
                <a:gd name="T22" fmla="*/ 465 w 529"/>
                <a:gd name="T23" fmla="*/ 33 h 529"/>
                <a:gd name="T24" fmla="*/ 496 w 529"/>
                <a:gd name="T25" fmla="*/ 33 h 529"/>
                <a:gd name="T26" fmla="*/ 496 w 529"/>
                <a:gd name="T27" fmla="*/ 64 h 529"/>
                <a:gd name="T28" fmla="*/ 465 w 529"/>
                <a:gd name="T29" fmla="*/ 64 h 529"/>
                <a:gd name="T30" fmla="*/ 465 w 529"/>
                <a:gd name="T31" fmla="*/ 33 h 529"/>
                <a:gd name="T32" fmla="*/ 33 w 529"/>
                <a:gd name="T33" fmla="*/ 466 h 529"/>
                <a:gd name="T34" fmla="*/ 63 w 529"/>
                <a:gd name="T35" fmla="*/ 466 h 529"/>
                <a:gd name="T36" fmla="*/ 63 w 529"/>
                <a:gd name="T37" fmla="*/ 496 h 529"/>
                <a:gd name="T38" fmla="*/ 33 w 529"/>
                <a:gd name="T39" fmla="*/ 496 h 529"/>
                <a:gd name="T40" fmla="*/ 33 w 529"/>
                <a:gd name="T41" fmla="*/ 466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9" h="529">
                  <a:moveTo>
                    <a:pt x="79" y="512"/>
                  </a:moveTo>
                  <a:cubicBezTo>
                    <a:pt x="95" y="496"/>
                    <a:pt x="96" y="471"/>
                    <a:pt x="83" y="454"/>
                  </a:cubicBezTo>
                  <a:cubicBezTo>
                    <a:pt x="454" y="83"/>
                    <a:pt x="454" y="83"/>
                    <a:pt x="454" y="83"/>
                  </a:cubicBezTo>
                  <a:cubicBezTo>
                    <a:pt x="471" y="97"/>
                    <a:pt x="496" y="96"/>
                    <a:pt x="512" y="80"/>
                  </a:cubicBezTo>
                  <a:cubicBezTo>
                    <a:pt x="529" y="63"/>
                    <a:pt x="529" y="35"/>
                    <a:pt x="512" y="17"/>
                  </a:cubicBezTo>
                  <a:cubicBezTo>
                    <a:pt x="494" y="0"/>
                    <a:pt x="466" y="0"/>
                    <a:pt x="449" y="17"/>
                  </a:cubicBezTo>
                  <a:cubicBezTo>
                    <a:pt x="433" y="33"/>
                    <a:pt x="432" y="58"/>
                    <a:pt x="446" y="75"/>
                  </a:cubicBezTo>
                  <a:cubicBezTo>
                    <a:pt x="75" y="446"/>
                    <a:pt x="75" y="446"/>
                    <a:pt x="75" y="446"/>
                  </a:cubicBezTo>
                  <a:cubicBezTo>
                    <a:pt x="57" y="433"/>
                    <a:pt x="33" y="434"/>
                    <a:pt x="17" y="450"/>
                  </a:cubicBezTo>
                  <a:cubicBezTo>
                    <a:pt x="0" y="467"/>
                    <a:pt x="0" y="495"/>
                    <a:pt x="17" y="512"/>
                  </a:cubicBezTo>
                  <a:cubicBezTo>
                    <a:pt x="34" y="529"/>
                    <a:pt x="62" y="529"/>
                    <a:pt x="79" y="512"/>
                  </a:cubicBezTo>
                  <a:close/>
                  <a:moveTo>
                    <a:pt x="465" y="33"/>
                  </a:moveTo>
                  <a:cubicBezTo>
                    <a:pt x="474" y="25"/>
                    <a:pt x="487" y="25"/>
                    <a:pt x="496" y="33"/>
                  </a:cubicBezTo>
                  <a:cubicBezTo>
                    <a:pt x="504" y="42"/>
                    <a:pt x="504" y="55"/>
                    <a:pt x="496" y="64"/>
                  </a:cubicBezTo>
                  <a:cubicBezTo>
                    <a:pt x="487" y="72"/>
                    <a:pt x="474" y="72"/>
                    <a:pt x="465" y="64"/>
                  </a:cubicBezTo>
                  <a:cubicBezTo>
                    <a:pt x="457" y="55"/>
                    <a:pt x="457" y="42"/>
                    <a:pt x="465" y="33"/>
                  </a:cubicBezTo>
                  <a:close/>
                  <a:moveTo>
                    <a:pt x="33" y="466"/>
                  </a:moveTo>
                  <a:cubicBezTo>
                    <a:pt x="41" y="457"/>
                    <a:pt x="55" y="457"/>
                    <a:pt x="63" y="466"/>
                  </a:cubicBezTo>
                  <a:cubicBezTo>
                    <a:pt x="71" y="474"/>
                    <a:pt x="71" y="488"/>
                    <a:pt x="63" y="496"/>
                  </a:cubicBezTo>
                  <a:cubicBezTo>
                    <a:pt x="55" y="504"/>
                    <a:pt x="41" y="504"/>
                    <a:pt x="33" y="496"/>
                  </a:cubicBezTo>
                  <a:cubicBezTo>
                    <a:pt x="24" y="488"/>
                    <a:pt x="24" y="474"/>
                    <a:pt x="33" y="4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48"/>
            <p:cNvSpPr>
              <a:spLocks noEditPoints="1"/>
            </p:cNvSpPr>
            <p:nvPr/>
          </p:nvSpPr>
          <p:spPr bwMode="auto">
            <a:xfrm rot="13500000" flipH="1" flipV="1">
              <a:off x="30113451" y="28474386"/>
              <a:ext cx="710627" cy="712636"/>
            </a:xfrm>
            <a:custGeom>
              <a:avLst/>
              <a:gdLst>
                <a:gd name="T0" fmla="*/ 79 w 353"/>
                <a:gd name="T1" fmla="*/ 336 h 354"/>
                <a:gd name="T2" fmla="*/ 83 w 353"/>
                <a:gd name="T3" fmla="*/ 278 h 354"/>
                <a:gd name="T4" fmla="*/ 277 w 353"/>
                <a:gd name="T5" fmla="*/ 84 h 354"/>
                <a:gd name="T6" fmla="*/ 335 w 353"/>
                <a:gd name="T7" fmla="*/ 80 h 354"/>
                <a:gd name="T8" fmla="*/ 335 w 353"/>
                <a:gd name="T9" fmla="*/ 18 h 354"/>
                <a:gd name="T10" fmla="*/ 273 w 353"/>
                <a:gd name="T11" fmla="*/ 18 h 354"/>
                <a:gd name="T12" fmla="*/ 269 w 353"/>
                <a:gd name="T13" fmla="*/ 76 h 354"/>
                <a:gd name="T14" fmla="*/ 75 w 353"/>
                <a:gd name="T15" fmla="*/ 270 h 354"/>
                <a:gd name="T16" fmla="*/ 17 w 353"/>
                <a:gd name="T17" fmla="*/ 274 h 354"/>
                <a:gd name="T18" fmla="*/ 17 w 353"/>
                <a:gd name="T19" fmla="*/ 336 h 354"/>
                <a:gd name="T20" fmla="*/ 79 w 353"/>
                <a:gd name="T21" fmla="*/ 336 h 354"/>
                <a:gd name="T22" fmla="*/ 289 w 353"/>
                <a:gd name="T23" fmla="*/ 34 h 354"/>
                <a:gd name="T24" fmla="*/ 319 w 353"/>
                <a:gd name="T25" fmla="*/ 34 h 354"/>
                <a:gd name="T26" fmla="*/ 319 w 353"/>
                <a:gd name="T27" fmla="*/ 64 h 354"/>
                <a:gd name="T28" fmla="*/ 289 w 353"/>
                <a:gd name="T29" fmla="*/ 64 h 354"/>
                <a:gd name="T30" fmla="*/ 289 w 353"/>
                <a:gd name="T31" fmla="*/ 34 h 354"/>
                <a:gd name="T32" fmla="*/ 33 w 353"/>
                <a:gd name="T33" fmla="*/ 290 h 354"/>
                <a:gd name="T34" fmla="*/ 63 w 353"/>
                <a:gd name="T35" fmla="*/ 290 h 354"/>
                <a:gd name="T36" fmla="*/ 63 w 353"/>
                <a:gd name="T37" fmla="*/ 320 h 354"/>
                <a:gd name="T38" fmla="*/ 33 w 353"/>
                <a:gd name="T39" fmla="*/ 320 h 354"/>
                <a:gd name="T40" fmla="*/ 33 w 353"/>
                <a:gd name="T41" fmla="*/ 29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4">
                  <a:moveTo>
                    <a:pt x="79" y="336"/>
                  </a:moveTo>
                  <a:cubicBezTo>
                    <a:pt x="95" y="320"/>
                    <a:pt x="96" y="296"/>
                    <a:pt x="83" y="278"/>
                  </a:cubicBezTo>
                  <a:cubicBezTo>
                    <a:pt x="277" y="84"/>
                    <a:pt x="277" y="84"/>
                    <a:pt x="277" y="84"/>
                  </a:cubicBezTo>
                  <a:cubicBezTo>
                    <a:pt x="295" y="97"/>
                    <a:pt x="320" y="96"/>
                    <a:pt x="335" y="80"/>
                  </a:cubicBezTo>
                  <a:cubicBezTo>
                    <a:pt x="353" y="63"/>
                    <a:pt x="353" y="35"/>
                    <a:pt x="335" y="18"/>
                  </a:cubicBezTo>
                  <a:cubicBezTo>
                    <a:pt x="318" y="0"/>
                    <a:pt x="290" y="0"/>
                    <a:pt x="273" y="18"/>
                  </a:cubicBezTo>
                  <a:cubicBezTo>
                    <a:pt x="257" y="33"/>
                    <a:pt x="256" y="58"/>
                    <a:pt x="269" y="76"/>
                  </a:cubicBezTo>
                  <a:cubicBezTo>
                    <a:pt x="75" y="270"/>
                    <a:pt x="75" y="270"/>
                    <a:pt x="75" y="270"/>
                  </a:cubicBezTo>
                  <a:cubicBezTo>
                    <a:pt x="58" y="257"/>
                    <a:pt x="33" y="258"/>
                    <a:pt x="17" y="274"/>
                  </a:cubicBezTo>
                  <a:cubicBezTo>
                    <a:pt x="0" y="291"/>
                    <a:pt x="0" y="319"/>
                    <a:pt x="17" y="336"/>
                  </a:cubicBezTo>
                  <a:cubicBezTo>
                    <a:pt x="34" y="354"/>
                    <a:pt x="62" y="354"/>
                    <a:pt x="79" y="336"/>
                  </a:cubicBezTo>
                  <a:close/>
                  <a:moveTo>
                    <a:pt x="289" y="34"/>
                  </a:moveTo>
                  <a:cubicBezTo>
                    <a:pt x="297" y="25"/>
                    <a:pt x="311" y="25"/>
                    <a:pt x="319" y="34"/>
                  </a:cubicBezTo>
                  <a:cubicBezTo>
                    <a:pt x="328" y="42"/>
                    <a:pt x="328" y="56"/>
                    <a:pt x="319" y="64"/>
                  </a:cubicBezTo>
                  <a:cubicBezTo>
                    <a:pt x="311" y="72"/>
                    <a:pt x="297" y="72"/>
                    <a:pt x="289" y="64"/>
                  </a:cubicBezTo>
                  <a:cubicBezTo>
                    <a:pt x="281" y="56"/>
                    <a:pt x="281" y="42"/>
                    <a:pt x="289" y="34"/>
                  </a:cubicBezTo>
                  <a:close/>
                  <a:moveTo>
                    <a:pt x="33" y="290"/>
                  </a:moveTo>
                  <a:cubicBezTo>
                    <a:pt x="41" y="282"/>
                    <a:pt x="55" y="282"/>
                    <a:pt x="63" y="290"/>
                  </a:cubicBezTo>
                  <a:cubicBezTo>
                    <a:pt x="72" y="298"/>
                    <a:pt x="72" y="312"/>
                    <a:pt x="63" y="320"/>
                  </a:cubicBezTo>
                  <a:cubicBezTo>
                    <a:pt x="55" y="329"/>
                    <a:pt x="41" y="329"/>
                    <a:pt x="33" y="320"/>
                  </a:cubicBezTo>
                  <a:cubicBezTo>
                    <a:pt x="24" y="312"/>
                    <a:pt x="24" y="298"/>
                    <a:pt x="33" y="2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60"/>
            <p:cNvSpPr>
              <a:spLocks noEditPoints="1"/>
            </p:cNvSpPr>
            <p:nvPr/>
          </p:nvSpPr>
          <p:spPr bwMode="auto">
            <a:xfrm rot="13500000" flipH="1" flipV="1">
              <a:off x="31503262" y="27579380"/>
              <a:ext cx="961556" cy="945497"/>
            </a:xfrm>
            <a:custGeom>
              <a:avLst/>
              <a:gdLst>
                <a:gd name="T0" fmla="*/ 17 w 477"/>
                <a:gd name="T1" fmla="*/ 452 h 470"/>
                <a:gd name="T2" fmla="*/ 79 w 477"/>
                <a:gd name="T3" fmla="*/ 452 h 470"/>
                <a:gd name="T4" fmla="*/ 83 w 477"/>
                <a:gd name="T5" fmla="*/ 394 h 470"/>
                <a:gd name="T6" fmla="*/ 477 w 477"/>
                <a:gd name="T7" fmla="*/ 0 h 470"/>
                <a:gd name="T8" fmla="*/ 461 w 477"/>
                <a:gd name="T9" fmla="*/ 0 h 470"/>
                <a:gd name="T10" fmla="*/ 75 w 477"/>
                <a:gd name="T11" fmla="*/ 386 h 470"/>
                <a:gd name="T12" fmla="*/ 17 w 477"/>
                <a:gd name="T13" fmla="*/ 390 h 470"/>
                <a:gd name="T14" fmla="*/ 17 w 477"/>
                <a:gd name="T15" fmla="*/ 452 h 470"/>
                <a:gd name="T16" fmla="*/ 33 w 477"/>
                <a:gd name="T17" fmla="*/ 406 h 470"/>
                <a:gd name="T18" fmla="*/ 63 w 477"/>
                <a:gd name="T19" fmla="*/ 406 h 470"/>
                <a:gd name="T20" fmla="*/ 63 w 477"/>
                <a:gd name="T21" fmla="*/ 436 h 470"/>
                <a:gd name="T22" fmla="*/ 33 w 477"/>
                <a:gd name="T23" fmla="*/ 436 h 470"/>
                <a:gd name="T24" fmla="*/ 33 w 477"/>
                <a:gd name="T25" fmla="*/ 40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7" h="470">
                  <a:moveTo>
                    <a:pt x="17" y="452"/>
                  </a:moveTo>
                  <a:cubicBezTo>
                    <a:pt x="34" y="470"/>
                    <a:pt x="62" y="470"/>
                    <a:pt x="79" y="452"/>
                  </a:cubicBezTo>
                  <a:cubicBezTo>
                    <a:pt x="95" y="437"/>
                    <a:pt x="96" y="412"/>
                    <a:pt x="83" y="394"/>
                  </a:cubicBezTo>
                  <a:cubicBezTo>
                    <a:pt x="477" y="0"/>
                    <a:pt x="477" y="0"/>
                    <a:pt x="477" y="0"/>
                  </a:cubicBezTo>
                  <a:cubicBezTo>
                    <a:pt x="461" y="0"/>
                    <a:pt x="461" y="0"/>
                    <a:pt x="461" y="0"/>
                  </a:cubicBezTo>
                  <a:cubicBezTo>
                    <a:pt x="75" y="386"/>
                    <a:pt x="75" y="386"/>
                    <a:pt x="75" y="386"/>
                  </a:cubicBezTo>
                  <a:cubicBezTo>
                    <a:pt x="58" y="373"/>
                    <a:pt x="33" y="374"/>
                    <a:pt x="17" y="390"/>
                  </a:cubicBezTo>
                  <a:cubicBezTo>
                    <a:pt x="0" y="407"/>
                    <a:pt x="0" y="435"/>
                    <a:pt x="17" y="452"/>
                  </a:cubicBezTo>
                  <a:close/>
                  <a:moveTo>
                    <a:pt x="33" y="406"/>
                  </a:moveTo>
                  <a:cubicBezTo>
                    <a:pt x="41" y="398"/>
                    <a:pt x="55" y="398"/>
                    <a:pt x="63" y="406"/>
                  </a:cubicBezTo>
                  <a:cubicBezTo>
                    <a:pt x="72" y="414"/>
                    <a:pt x="72" y="428"/>
                    <a:pt x="63" y="436"/>
                  </a:cubicBezTo>
                  <a:cubicBezTo>
                    <a:pt x="55" y="445"/>
                    <a:pt x="41" y="445"/>
                    <a:pt x="33" y="436"/>
                  </a:cubicBezTo>
                  <a:cubicBezTo>
                    <a:pt x="25" y="428"/>
                    <a:pt x="25" y="414"/>
                    <a:pt x="33" y="4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62"/>
            <p:cNvSpPr>
              <a:spLocks noEditPoints="1"/>
            </p:cNvSpPr>
            <p:nvPr/>
          </p:nvSpPr>
          <p:spPr bwMode="auto">
            <a:xfrm rot="13500000" flipH="1" flipV="1">
              <a:off x="30360890" y="26896656"/>
              <a:ext cx="1778576" cy="1192409"/>
            </a:xfrm>
            <a:custGeom>
              <a:avLst/>
              <a:gdLst>
                <a:gd name="T0" fmla="*/ 18 w 884"/>
                <a:gd name="T1" fmla="*/ 575 h 592"/>
                <a:gd name="T2" fmla="*/ 80 w 884"/>
                <a:gd name="T3" fmla="*/ 575 h 592"/>
                <a:gd name="T4" fmla="*/ 82 w 884"/>
                <a:gd name="T5" fmla="*/ 514 h 592"/>
                <a:gd name="T6" fmla="*/ 298 w 884"/>
                <a:gd name="T7" fmla="*/ 298 h 592"/>
                <a:gd name="T8" fmla="*/ 586 w 884"/>
                <a:gd name="T9" fmla="*/ 298 h 592"/>
                <a:gd name="T10" fmla="*/ 884 w 884"/>
                <a:gd name="T11" fmla="*/ 0 h 592"/>
                <a:gd name="T12" fmla="*/ 868 w 884"/>
                <a:gd name="T13" fmla="*/ 0 h 592"/>
                <a:gd name="T14" fmla="*/ 581 w 884"/>
                <a:gd name="T15" fmla="*/ 287 h 592"/>
                <a:gd name="T16" fmla="*/ 293 w 884"/>
                <a:gd name="T17" fmla="*/ 287 h 592"/>
                <a:gd name="T18" fmla="*/ 73 w 884"/>
                <a:gd name="T19" fmla="*/ 507 h 592"/>
                <a:gd name="T20" fmla="*/ 18 w 884"/>
                <a:gd name="T21" fmla="*/ 512 h 592"/>
                <a:gd name="T22" fmla="*/ 18 w 884"/>
                <a:gd name="T23" fmla="*/ 575 h 592"/>
                <a:gd name="T24" fmla="*/ 34 w 884"/>
                <a:gd name="T25" fmla="*/ 528 h 592"/>
                <a:gd name="T26" fmla="*/ 64 w 884"/>
                <a:gd name="T27" fmla="*/ 528 h 592"/>
                <a:gd name="T28" fmla="*/ 64 w 884"/>
                <a:gd name="T29" fmla="*/ 559 h 592"/>
                <a:gd name="T30" fmla="*/ 34 w 884"/>
                <a:gd name="T31" fmla="*/ 559 h 592"/>
                <a:gd name="T32" fmla="*/ 34 w 884"/>
                <a:gd name="T33" fmla="*/ 528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4" h="592">
                  <a:moveTo>
                    <a:pt x="18" y="575"/>
                  </a:moveTo>
                  <a:cubicBezTo>
                    <a:pt x="35" y="592"/>
                    <a:pt x="63" y="592"/>
                    <a:pt x="80" y="575"/>
                  </a:cubicBezTo>
                  <a:cubicBezTo>
                    <a:pt x="97" y="558"/>
                    <a:pt x="97" y="531"/>
                    <a:pt x="82" y="514"/>
                  </a:cubicBezTo>
                  <a:cubicBezTo>
                    <a:pt x="298" y="298"/>
                    <a:pt x="298" y="298"/>
                    <a:pt x="298" y="298"/>
                  </a:cubicBezTo>
                  <a:cubicBezTo>
                    <a:pt x="586" y="298"/>
                    <a:pt x="586" y="298"/>
                    <a:pt x="586" y="298"/>
                  </a:cubicBezTo>
                  <a:cubicBezTo>
                    <a:pt x="884" y="0"/>
                    <a:pt x="884" y="0"/>
                    <a:pt x="884" y="0"/>
                  </a:cubicBezTo>
                  <a:cubicBezTo>
                    <a:pt x="868" y="0"/>
                    <a:pt x="868" y="0"/>
                    <a:pt x="868" y="0"/>
                  </a:cubicBezTo>
                  <a:cubicBezTo>
                    <a:pt x="581" y="287"/>
                    <a:pt x="581" y="287"/>
                    <a:pt x="581" y="287"/>
                  </a:cubicBezTo>
                  <a:cubicBezTo>
                    <a:pt x="293" y="287"/>
                    <a:pt x="293" y="287"/>
                    <a:pt x="293" y="287"/>
                  </a:cubicBezTo>
                  <a:cubicBezTo>
                    <a:pt x="73" y="507"/>
                    <a:pt x="73" y="507"/>
                    <a:pt x="73" y="507"/>
                  </a:cubicBezTo>
                  <a:cubicBezTo>
                    <a:pt x="56" y="495"/>
                    <a:pt x="33" y="497"/>
                    <a:pt x="18" y="512"/>
                  </a:cubicBezTo>
                  <a:cubicBezTo>
                    <a:pt x="0" y="529"/>
                    <a:pt x="0" y="557"/>
                    <a:pt x="18" y="575"/>
                  </a:cubicBezTo>
                  <a:close/>
                  <a:moveTo>
                    <a:pt x="34" y="528"/>
                  </a:moveTo>
                  <a:cubicBezTo>
                    <a:pt x="42" y="520"/>
                    <a:pt x="56" y="520"/>
                    <a:pt x="64" y="528"/>
                  </a:cubicBezTo>
                  <a:cubicBezTo>
                    <a:pt x="72" y="537"/>
                    <a:pt x="72" y="550"/>
                    <a:pt x="64" y="559"/>
                  </a:cubicBezTo>
                  <a:cubicBezTo>
                    <a:pt x="56" y="567"/>
                    <a:pt x="42" y="567"/>
                    <a:pt x="34" y="559"/>
                  </a:cubicBezTo>
                  <a:cubicBezTo>
                    <a:pt x="25" y="550"/>
                    <a:pt x="25" y="537"/>
                    <a:pt x="34" y="5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63"/>
            <p:cNvSpPr>
              <a:spLocks noEditPoints="1"/>
            </p:cNvSpPr>
            <p:nvPr/>
          </p:nvSpPr>
          <p:spPr bwMode="auto">
            <a:xfrm rot="13500000" flipH="1" flipV="1">
              <a:off x="31576199" y="27276159"/>
              <a:ext cx="429588" cy="413529"/>
            </a:xfrm>
            <a:custGeom>
              <a:avLst/>
              <a:gdLst>
                <a:gd name="T0" fmla="*/ 17 w 213"/>
                <a:gd name="T1" fmla="*/ 188 h 205"/>
                <a:gd name="T2" fmla="*/ 79 w 213"/>
                <a:gd name="T3" fmla="*/ 188 h 205"/>
                <a:gd name="T4" fmla="*/ 83 w 213"/>
                <a:gd name="T5" fmla="*/ 130 h 205"/>
                <a:gd name="T6" fmla="*/ 213 w 213"/>
                <a:gd name="T7" fmla="*/ 0 h 205"/>
                <a:gd name="T8" fmla="*/ 197 w 213"/>
                <a:gd name="T9" fmla="*/ 0 h 205"/>
                <a:gd name="T10" fmla="*/ 75 w 213"/>
                <a:gd name="T11" fmla="*/ 122 h 205"/>
                <a:gd name="T12" fmla="*/ 17 w 213"/>
                <a:gd name="T13" fmla="*/ 126 h 205"/>
                <a:gd name="T14" fmla="*/ 17 w 213"/>
                <a:gd name="T15" fmla="*/ 188 h 205"/>
                <a:gd name="T16" fmla="*/ 33 w 213"/>
                <a:gd name="T17" fmla="*/ 142 h 205"/>
                <a:gd name="T18" fmla="*/ 63 w 213"/>
                <a:gd name="T19" fmla="*/ 142 h 205"/>
                <a:gd name="T20" fmla="*/ 63 w 213"/>
                <a:gd name="T21" fmla="*/ 172 h 205"/>
                <a:gd name="T22" fmla="*/ 33 w 213"/>
                <a:gd name="T23" fmla="*/ 172 h 205"/>
                <a:gd name="T24" fmla="*/ 33 w 213"/>
                <a:gd name="T25" fmla="*/ 14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205">
                  <a:moveTo>
                    <a:pt x="17" y="188"/>
                  </a:moveTo>
                  <a:cubicBezTo>
                    <a:pt x="34" y="205"/>
                    <a:pt x="62" y="205"/>
                    <a:pt x="79" y="188"/>
                  </a:cubicBezTo>
                  <a:cubicBezTo>
                    <a:pt x="95" y="172"/>
                    <a:pt x="96" y="147"/>
                    <a:pt x="83" y="13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57" y="109"/>
                    <a:pt x="33" y="110"/>
                    <a:pt x="17" y="126"/>
                  </a:cubicBezTo>
                  <a:cubicBezTo>
                    <a:pt x="0" y="143"/>
                    <a:pt x="0" y="171"/>
                    <a:pt x="17" y="188"/>
                  </a:cubicBezTo>
                  <a:close/>
                  <a:moveTo>
                    <a:pt x="33" y="142"/>
                  </a:moveTo>
                  <a:cubicBezTo>
                    <a:pt x="41" y="133"/>
                    <a:pt x="55" y="133"/>
                    <a:pt x="63" y="142"/>
                  </a:cubicBezTo>
                  <a:cubicBezTo>
                    <a:pt x="72" y="150"/>
                    <a:pt x="72" y="164"/>
                    <a:pt x="63" y="172"/>
                  </a:cubicBezTo>
                  <a:cubicBezTo>
                    <a:pt x="55" y="180"/>
                    <a:pt x="41" y="180"/>
                    <a:pt x="33" y="172"/>
                  </a:cubicBezTo>
                  <a:cubicBezTo>
                    <a:pt x="24" y="164"/>
                    <a:pt x="24" y="150"/>
                    <a:pt x="33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67"/>
            <p:cNvSpPr>
              <a:spLocks noEditPoints="1"/>
            </p:cNvSpPr>
            <p:nvPr/>
          </p:nvSpPr>
          <p:spPr bwMode="auto">
            <a:xfrm rot="13500000" flipH="1" flipV="1">
              <a:off x="31442573" y="27044079"/>
              <a:ext cx="271003" cy="250928"/>
            </a:xfrm>
            <a:custGeom>
              <a:avLst/>
              <a:gdLst>
                <a:gd name="T0" fmla="*/ 51 w 135"/>
                <a:gd name="T1" fmla="*/ 50 h 125"/>
                <a:gd name="T2" fmla="*/ 55 w 135"/>
                <a:gd name="T3" fmla="*/ 107 h 125"/>
                <a:gd name="T4" fmla="*/ 117 w 135"/>
                <a:gd name="T5" fmla="*/ 107 h 125"/>
                <a:gd name="T6" fmla="*/ 117 w 135"/>
                <a:gd name="T7" fmla="*/ 45 h 125"/>
                <a:gd name="T8" fmla="*/ 59 w 135"/>
                <a:gd name="T9" fmla="*/ 42 h 125"/>
                <a:gd name="T10" fmla="*/ 17 w 135"/>
                <a:gd name="T11" fmla="*/ 0 h 125"/>
                <a:gd name="T12" fmla="*/ 0 w 135"/>
                <a:gd name="T13" fmla="*/ 0 h 125"/>
                <a:gd name="T14" fmla="*/ 51 w 135"/>
                <a:gd name="T15" fmla="*/ 50 h 125"/>
                <a:gd name="T16" fmla="*/ 71 w 135"/>
                <a:gd name="T17" fmla="*/ 61 h 125"/>
                <a:gd name="T18" fmla="*/ 101 w 135"/>
                <a:gd name="T19" fmla="*/ 61 h 125"/>
                <a:gd name="T20" fmla="*/ 101 w 135"/>
                <a:gd name="T21" fmla="*/ 91 h 125"/>
                <a:gd name="T22" fmla="*/ 71 w 135"/>
                <a:gd name="T23" fmla="*/ 91 h 125"/>
                <a:gd name="T24" fmla="*/ 71 w 135"/>
                <a:gd name="T25" fmla="*/ 6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25">
                  <a:moveTo>
                    <a:pt x="51" y="50"/>
                  </a:moveTo>
                  <a:cubicBezTo>
                    <a:pt x="38" y="68"/>
                    <a:pt x="40" y="92"/>
                    <a:pt x="55" y="107"/>
                  </a:cubicBezTo>
                  <a:cubicBezTo>
                    <a:pt x="72" y="125"/>
                    <a:pt x="100" y="125"/>
                    <a:pt x="117" y="107"/>
                  </a:cubicBezTo>
                  <a:cubicBezTo>
                    <a:pt x="135" y="90"/>
                    <a:pt x="135" y="62"/>
                    <a:pt x="117" y="45"/>
                  </a:cubicBezTo>
                  <a:cubicBezTo>
                    <a:pt x="101" y="29"/>
                    <a:pt x="76" y="28"/>
                    <a:pt x="59" y="4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1" y="50"/>
                  </a:lnTo>
                  <a:close/>
                  <a:moveTo>
                    <a:pt x="71" y="61"/>
                  </a:moveTo>
                  <a:cubicBezTo>
                    <a:pt x="79" y="53"/>
                    <a:pt x="93" y="53"/>
                    <a:pt x="101" y="61"/>
                  </a:cubicBezTo>
                  <a:cubicBezTo>
                    <a:pt x="110" y="69"/>
                    <a:pt x="110" y="83"/>
                    <a:pt x="101" y="91"/>
                  </a:cubicBezTo>
                  <a:cubicBezTo>
                    <a:pt x="93" y="100"/>
                    <a:pt x="79" y="100"/>
                    <a:pt x="71" y="91"/>
                  </a:cubicBezTo>
                  <a:cubicBezTo>
                    <a:pt x="63" y="83"/>
                    <a:pt x="63" y="69"/>
                    <a:pt x="71" y="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8"/>
            <p:cNvSpPr>
              <a:spLocks noEditPoints="1"/>
            </p:cNvSpPr>
            <p:nvPr/>
          </p:nvSpPr>
          <p:spPr bwMode="auto">
            <a:xfrm rot="13500000" flipH="1" flipV="1">
              <a:off x="26516282" y="27514087"/>
              <a:ext cx="1762517" cy="1764525"/>
            </a:xfrm>
            <a:custGeom>
              <a:avLst/>
              <a:gdLst>
                <a:gd name="T0" fmla="*/ 79 w 876"/>
                <a:gd name="T1" fmla="*/ 859 h 876"/>
                <a:gd name="T2" fmla="*/ 83 w 876"/>
                <a:gd name="T3" fmla="*/ 801 h 876"/>
                <a:gd name="T4" fmla="*/ 801 w 876"/>
                <a:gd name="T5" fmla="*/ 83 h 876"/>
                <a:gd name="T6" fmla="*/ 859 w 876"/>
                <a:gd name="T7" fmla="*/ 79 h 876"/>
                <a:gd name="T8" fmla="*/ 859 w 876"/>
                <a:gd name="T9" fmla="*/ 17 h 876"/>
                <a:gd name="T10" fmla="*/ 796 w 876"/>
                <a:gd name="T11" fmla="*/ 17 h 876"/>
                <a:gd name="T12" fmla="*/ 793 w 876"/>
                <a:gd name="T13" fmla="*/ 75 h 876"/>
                <a:gd name="T14" fmla="*/ 75 w 876"/>
                <a:gd name="T15" fmla="*/ 793 h 876"/>
                <a:gd name="T16" fmla="*/ 17 w 876"/>
                <a:gd name="T17" fmla="*/ 796 h 876"/>
                <a:gd name="T18" fmla="*/ 17 w 876"/>
                <a:gd name="T19" fmla="*/ 859 h 876"/>
                <a:gd name="T20" fmla="*/ 79 w 876"/>
                <a:gd name="T21" fmla="*/ 859 h 876"/>
                <a:gd name="T22" fmla="*/ 812 w 876"/>
                <a:gd name="T23" fmla="*/ 33 h 876"/>
                <a:gd name="T24" fmla="*/ 843 w 876"/>
                <a:gd name="T25" fmla="*/ 33 h 876"/>
                <a:gd name="T26" fmla="*/ 843 w 876"/>
                <a:gd name="T27" fmla="*/ 63 h 876"/>
                <a:gd name="T28" fmla="*/ 812 w 876"/>
                <a:gd name="T29" fmla="*/ 63 h 876"/>
                <a:gd name="T30" fmla="*/ 812 w 876"/>
                <a:gd name="T31" fmla="*/ 33 h 876"/>
                <a:gd name="T32" fmla="*/ 33 w 876"/>
                <a:gd name="T33" fmla="*/ 812 h 876"/>
                <a:gd name="T34" fmla="*/ 63 w 876"/>
                <a:gd name="T35" fmla="*/ 812 h 876"/>
                <a:gd name="T36" fmla="*/ 63 w 876"/>
                <a:gd name="T37" fmla="*/ 843 h 876"/>
                <a:gd name="T38" fmla="*/ 33 w 876"/>
                <a:gd name="T39" fmla="*/ 843 h 876"/>
                <a:gd name="T40" fmla="*/ 33 w 876"/>
                <a:gd name="T41" fmla="*/ 812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6" h="876">
                  <a:moveTo>
                    <a:pt x="79" y="859"/>
                  </a:moveTo>
                  <a:cubicBezTo>
                    <a:pt x="95" y="843"/>
                    <a:pt x="96" y="818"/>
                    <a:pt x="83" y="801"/>
                  </a:cubicBezTo>
                  <a:cubicBezTo>
                    <a:pt x="801" y="83"/>
                    <a:pt x="801" y="83"/>
                    <a:pt x="801" y="83"/>
                  </a:cubicBezTo>
                  <a:cubicBezTo>
                    <a:pt x="818" y="96"/>
                    <a:pt x="843" y="95"/>
                    <a:pt x="859" y="79"/>
                  </a:cubicBezTo>
                  <a:cubicBezTo>
                    <a:pt x="876" y="62"/>
                    <a:pt x="876" y="34"/>
                    <a:pt x="859" y="17"/>
                  </a:cubicBezTo>
                  <a:cubicBezTo>
                    <a:pt x="842" y="0"/>
                    <a:pt x="814" y="0"/>
                    <a:pt x="796" y="17"/>
                  </a:cubicBezTo>
                  <a:cubicBezTo>
                    <a:pt x="781" y="33"/>
                    <a:pt x="779" y="57"/>
                    <a:pt x="793" y="75"/>
                  </a:cubicBezTo>
                  <a:cubicBezTo>
                    <a:pt x="75" y="793"/>
                    <a:pt x="75" y="793"/>
                    <a:pt x="75" y="793"/>
                  </a:cubicBezTo>
                  <a:cubicBezTo>
                    <a:pt x="58" y="779"/>
                    <a:pt x="33" y="780"/>
                    <a:pt x="17" y="796"/>
                  </a:cubicBezTo>
                  <a:cubicBezTo>
                    <a:pt x="0" y="813"/>
                    <a:pt x="0" y="841"/>
                    <a:pt x="17" y="859"/>
                  </a:cubicBezTo>
                  <a:cubicBezTo>
                    <a:pt x="34" y="876"/>
                    <a:pt x="62" y="876"/>
                    <a:pt x="79" y="859"/>
                  </a:cubicBezTo>
                  <a:close/>
                  <a:moveTo>
                    <a:pt x="812" y="33"/>
                  </a:moveTo>
                  <a:cubicBezTo>
                    <a:pt x="821" y="24"/>
                    <a:pt x="834" y="24"/>
                    <a:pt x="843" y="33"/>
                  </a:cubicBezTo>
                  <a:cubicBezTo>
                    <a:pt x="851" y="41"/>
                    <a:pt x="851" y="55"/>
                    <a:pt x="843" y="63"/>
                  </a:cubicBezTo>
                  <a:cubicBezTo>
                    <a:pt x="834" y="71"/>
                    <a:pt x="821" y="71"/>
                    <a:pt x="812" y="63"/>
                  </a:cubicBezTo>
                  <a:cubicBezTo>
                    <a:pt x="804" y="55"/>
                    <a:pt x="804" y="41"/>
                    <a:pt x="812" y="33"/>
                  </a:cubicBezTo>
                  <a:close/>
                  <a:moveTo>
                    <a:pt x="33" y="812"/>
                  </a:moveTo>
                  <a:cubicBezTo>
                    <a:pt x="41" y="804"/>
                    <a:pt x="55" y="804"/>
                    <a:pt x="63" y="812"/>
                  </a:cubicBezTo>
                  <a:cubicBezTo>
                    <a:pt x="72" y="821"/>
                    <a:pt x="72" y="834"/>
                    <a:pt x="63" y="843"/>
                  </a:cubicBezTo>
                  <a:cubicBezTo>
                    <a:pt x="55" y="851"/>
                    <a:pt x="41" y="851"/>
                    <a:pt x="33" y="843"/>
                  </a:cubicBezTo>
                  <a:cubicBezTo>
                    <a:pt x="25" y="834"/>
                    <a:pt x="25" y="821"/>
                    <a:pt x="33" y="8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10"/>
            <p:cNvSpPr>
              <a:spLocks noEditPoints="1"/>
            </p:cNvSpPr>
            <p:nvPr/>
          </p:nvSpPr>
          <p:spPr bwMode="auto">
            <a:xfrm rot="13500000" flipH="1" flipV="1">
              <a:off x="25233443" y="28039856"/>
              <a:ext cx="194721" cy="1397166"/>
            </a:xfrm>
            <a:custGeom>
              <a:avLst/>
              <a:gdLst>
                <a:gd name="T0" fmla="*/ 80 w 97"/>
                <a:gd name="T1" fmla="*/ 678 h 695"/>
                <a:gd name="T2" fmla="*/ 80 w 97"/>
                <a:gd name="T3" fmla="*/ 615 h 695"/>
                <a:gd name="T4" fmla="*/ 54 w 97"/>
                <a:gd name="T5" fmla="*/ 603 h 695"/>
                <a:gd name="T6" fmla="*/ 54 w 97"/>
                <a:gd name="T7" fmla="*/ 92 h 695"/>
                <a:gd name="T8" fmla="*/ 80 w 97"/>
                <a:gd name="T9" fmla="*/ 80 h 695"/>
                <a:gd name="T10" fmla="*/ 80 w 97"/>
                <a:gd name="T11" fmla="*/ 17 h 695"/>
                <a:gd name="T12" fmla="*/ 17 w 97"/>
                <a:gd name="T13" fmla="*/ 17 h 695"/>
                <a:gd name="T14" fmla="*/ 17 w 97"/>
                <a:gd name="T15" fmla="*/ 80 h 695"/>
                <a:gd name="T16" fmla="*/ 43 w 97"/>
                <a:gd name="T17" fmla="*/ 92 h 695"/>
                <a:gd name="T18" fmla="*/ 43 w 97"/>
                <a:gd name="T19" fmla="*/ 603 h 695"/>
                <a:gd name="T20" fmla="*/ 17 w 97"/>
                <a:gd name="T21" fmla="*/ 615 h 695"/>
                <a:gd name="T22" fmla="*/ 17 w 97"/>
                <a:gd name="T23" fmla="*/ 678 h 695"/>
                <a:gd name="T24" fmla="*/ 80 w 97"/>
                <a:gd name="T25" fmla="*/ 678 h 695"/>
                <a:gd name="T26" fmla="*/ 33 w 97"/>
                <a:gd name="T27" fmla="*/ 33 h 695"/>
                <a:gd name="T28" fmla="*/ 64 w 97"/>
                <a:gd name="T29" fmla="*/ 33 h 695"/>
                <a:gd name="T30" fmla="*/ 64 w 97"/>
                <a:gd name="T31" fmla="*/ 64 h 695"/>
                <a:gd name="T32" fmla="*/ 33 w 97"/>
                <a:gd name="T33" fmla="*/ 64 h 695"/>
                <a:gd name="T34" fmla="*/ 33 w 97"/>
                <a:gd name="T35" fmla="*/ 33 h 695"/>
                <a:gd name="T36" fmla="*/ 33 w 97"/>
                <a:gd name="T37" fmla="*/ 631 h 695"/>
                <a:gd name="T38" fmla="*/ 64 w 97"/>
                <a:gd name="T39" fmla="*/ 631 h 695"/>
                <a:gd name="T40" fmla="*/ 64 w 97"/>
                <a:gd name="T41" fmla="*/ 662 h 695"/>
                <a:gd name="T42" fmla="*/ 33 w 97"/>
                <a:gd name="T43" fmla="*/ 662 h 695"/>
                <a:gd name="T44" fmla="*/ 33 w 97"/>
                <a:gd name="T45" fmla="*/ 63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" h="695">
                  <a:moveTo>
                    <a:pt x="80" y="678"/>
                  </a:moveTo>
                  <a:cubicBezTo>
                    <a:pt x="97" y="661"/>
                    <a:pt x="97" y="633"/>
                    <a:pt x="80" y="615"/>
                  </a:cubicBezTo>
                  <a:cubicBezTo>
                    <a:pt x="73" y="608"/>
                    <a:pt x="63" y="604"/>
                    <a:pt x="54" y="603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63" y="91"/>
                    <a:pt x="73" y="87"/>
                    <a:pt x="80" y="80"/>
                  </a:cubicBezTo>
                  <a:cubicBezTo>
                    <a:pt x="97" y="63"/>
                    <a:pt x="97" y="35"/>
                    <a:pt x="80" y="17"/>
                  </a:cubicBezTo>
                  <a:cubicBezTo>
                    <a:pt x="63" y="0"/>
                    <a:pt x="35" y="0"/>
                    <a:pt x="17" y="17"/>
                  </a:cubicBezTo>
                  <a:cubicBezTo>
                    <a:pt x="0" y="35"/>
                    <a:pt x="0" y="63"/>
                    <a:pt x="17" y="80"/>
                  </a:cubicBezTo>
                  <a:cubicBezTo>
                    <a:pt x="24" y="87"/>
                    <a:pt x="33" y="91"/>
                    <a:pt x="43" y="92"/>
                  </a:cubicBezTo>
                  <a:cubicBezTo>
                    <a:pt x="43" y="603"/>
                    <a:pt x="43" y="603"/>
                    <a:pt x="43" y="603"/>
                  </a:cubicBezTo>
                  <a:cubicBezTo>
                    <a:pt x="33" y="604"/>
                    <a:pt x="24" y="608"/>
                    <a:pt x="17" y="615"/>
                  </a:cubicBezTo>
                  <a:cubicBezTo>
                    <a:pt x="0" y="633"/>
                    <a:pt x="0" y="661"/>
                    <a:pt x="17" y="678"/>
                  </a:cubicBezTo>
                  <a:cubicBezTo>
                    <a:pt x="35" y="695"/>
                    <a:pt x="63" y="695"/>
                    <a:pt x="80" y="678"/>
                  </a:cubicBezTo>
                  <a:close/>
                  <a:moveTo>
                    <a:pt x="33" y="33"/>
                  </a:moveTo>
                  <a:cubicBezTo>
                    <a:pt x="42" y="25"/>
                    <a:pt x="55" y="25"/>
                    <a:pt x="64" y="33"/>
                  </a:cubicBezTo>
                  <a:cubicBezTo>
                    <a:pt x="72" y="42"/>
                    <a:pt x="72" y="55"/>
                    <a:pt x="64" y="64"/>
                  </a:cubicBezTo>
                  <a:cubicBezTo>
                    <a:pt x="55" y="72"/>
                    <a:pt x="42" y="72"/>
                    <a:pt x="33" y="64"/>
                  </a:cubicBezTo>
                  <a:cubicBezTo>
                    <a:pt x="25" y="55"/>
                    <a:pt x="25" y="42"/>
                    <a:pt x="33" y="33"/>
                  </a:cubicBezTo>
                  <a:close/>
                  <a:moveTo>
                    <a:pt x="33" y="631"/>
                  </a:moveTo>
                  <a:cubicBezTo>
                    <a:pt x="42" y="623"/>
                    <a:pt x="55" y="623"/>
                    <a:pt x="64" y="631"/>
                  </a:cubicBezTo>
                  <a:cubicBezTo>
                    <a:pt x="72" y="640"/>
                    <a:pt x="72" y="653"/>
                    <a:pt x="64" y="662"/>
                  </a:cubicBezTo>
                  <a:cubicBezTo>
                    <a:pt x="55" y="670"/>
                    <a:pt x="42" y="670"/>
                    <a:pt x="33" y="662"/>
                  </a:cubicBezTo>
                  <a:cubicBezTo>
                    <a:pt x="25" y="653"/>
                    <a:pt x="25" y="640"/>
                    <a:pt x="33" y="6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11"/>
            <p:cNvSpPr>
              <a:spLocks noEditPoints="1"/>
            </p:cNvSpPr>
            <p:nvPr/>
          </p:nvSpPr>
          <p:spPr bwMode="auto">
            <a:xfrm rot="13500000" flipH="1" flipV="1">
              <a:off x="26329241" y="26760681"/>
              <a:ext cx="708621" cy="710627"/>
            </a:xfrm>
            <a:custGeom>
              <a:avLst/>
              <a:gdLst>
                <a:gd name="T0" fmla="*/ 80 w 353"/>
                <a:gd name="T1" fmla="*/ 336 h 353"/>
                <a:gd name="T2" fmla="*/ 83 w 353"/>
                <a:gd name="T3" fmla="*/ 278 h 353"/>
                <a:gd name="T4" fmla="*/ 278 w 353"/>
                <a:gd name="T5" fmla="*/ 83 h 353"/>
                <a:gd name="T6" fmla="*/ 336 w 353"/>
                <a:gd name="T7" fmla="*/ 79 h 353"/>
                <a:gd name="T8" fmla="*/ 336 w 353"/>
                <a:gd name="T9" fmla="*/ 17 h 353"/>
                <a:gd name="T10" fmla="*/ 273 w 353"/>
                <a:gd name="T11" fmla="*/ 17 h 353"/>
                <a:gd name="T12" fmla="*/ 270 w 353"/>
                <a:gd name="T13" fmla="*/ 75 h 353"/>
                <a:gd name="T14" fmla="*/ 75 w 353"/>
                <a:gd name="T15" fmla="*/ 270 h 353"/>
                <a:gd name="T16" fmla="*/ 17 w 353"/>
                <a:gd name="T17" fmla="*/ 273 h 353"/>
                <a:gd name="T18" fmla="*/ 17 w 353"/>
                <a:gd name="T19" fmla="*/ 336 h 353"/>
                <a:gd name="T20" fmla="*/ 80 w 353"/>
                <a:gd name="T21" fmla="*/ 336 h 353"/>
                <a:gd name="T22" fmla="*/ 289 w 353"/>
                <a:gd name="T23" fmla="*/ 33 h 353"/>
                <a:gd name="T24" fmla="*/ 320 w 353"/>
                <a:gd name="T25" fmla="*/ 33 h 353"/>
                <a:gd name="T26" fmla="*/ 320 w 353"/>
                <a:gd name="T27" fmla="*/ 63 h 353"/>
                <a:gd name="T28" fmla="*/ 289 w 353"/>
                <a:gd name="T29" fmla="*/ 63 h 353"/>
                <a:gd name="T30" fmla="*/ 289 w 353"/>
                <a:gd name="T31" fmla="*/ 33 h 353"/>
                <a:gd name="T32" fmla="*/ 33 w 353"/>
                <a:gd name="T33" fmla="*/ 289 h 353"/>
                <a:gd name="T34" fmla="*/ 64 w 353"/>
                <a:gd name="T35" fmla="*/ 289 h 353"/>
                <a:gd name="T36" fmla="*/ 64 w 353"/>
                <a:gd name="T37" fmla="*/ 320 h 353"/>
                <a:gd name="T38" fmla="*/ 33 w 353"/>
                <a:gd name="T39" fmla="*/ 320 h 353"/>
                <a:gd name="T40" fmla="*/ 33 w 353"/>
                <a:gd name="T41" fmla="*/ 289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80" y="336"/>
                  </a:moveTo>
                  <a:cubicBezTo>
                    <a:pt x="95" y="320"/>
                    <a:pt x="97" y="295"/>
                    <a:pt x="83" y="278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95" y="96"/>
                    <a:pt x="320" y="95"/>
                    <a:pt x="336" y="79"/>
                  </a:cubicBezTo>
                  <a:cubicBezTo>
                    <a:pt x="353" y="62"/>
                    <a:pt x="353" y="34"/>
                    <a:pt x="336" y="17"/>
                  </a:cubicBezTo>
                  <a:cubicBezTo>
                    <a:pt x="319" y="0"/>
                    <a:pt x="291" y="0"/>
                    <a:pt x="273" y="17"/>
                  </a:cubicBezTo>
                  <a:cubicBezTo>
                    <a:pt x="258" y="33"/>
                    <a:pt x="257" y="58"/>
                    <a:pt x="270" y="75"/>
                  </a:cubicBezTo>
                  <a:cubicBezTo>
                    <a:pt x="75" y="270"/>
                    <a:pt x="75" y="270"/>
                    <a:pt x="75" y="270"/>
                  </a:cubicBezTo>
                  <a:cubicBezTo>
                    <a:pt x="58" y="256"/>
                    <a:pt x="33" y="257"/>
                    <a:pt x="17" y="273"/>
                  </a:cubicBezTo>
                  <a:cubicBezTo>
                    <a:pt x="0" y="290"/>
                    <a:pt x="0" y="318"/>
                    <a:pt x="17" y="336"/>
                  </a:cubicBezTo>
                  <a:cubicBezTo>
                    <a:pt x="34" y="353"/>
                    <a:pt x="62" y="353"/>
                    <a:pt x="80" y="336"/>
                  </a:cubicBezTo>
                  <a:close/>
                  <a:moveTo>
                    <a:pt x="289" y="33"/>
                  </a:moveTo>
                  <a:cubicBezTo>
                    <a:pt x="298" y="25"/>
                    <a:pt x="311" y="25"/>
                    <a:pt x="320" y="33"/>
                  </a:cubicBezTo>
                  <a:cubicBezTo>
                    <a:pt x="328" y="41"/>
                    <a:pt x="328" y="55"/>
                    <a:pt x="320" y="63"/>
                  </a:cubicBezTo>
                  <a:cubicBezTo>
                    <a:pt x="311" y="72"/>
                    <a:pt x="298" y="72"/>
                    <a:pt x="289" y="63"/>
                  </a:cubicBezTo>
                  <a:cubicBezTo>
                    <a:pt x="281" y="55"/>
                    <a:pt x="281" y="41"/>
                    <a:pt x="289" y="33"/>
                  </a:cubicBezTo>
                  <a:close/>
                  <a:moveTo>
                    <a:pt x="33" y="289"/>
                  </a:moveTo>
                  <a:cubicBezTo>
                    <a:pt x="42" y="281"/>
                    <a:pt x="55" y="281"/>
                    <a:pt x="64" y="289"/>
                  </a:cubicBezTo>
                  <a:cubicBezTo>
                    <a:pt x="72" y="298"/>
                    <a:pt x="72" y="311"/>
                    <a:pt x="64" y="320"/>
                  </a:cubicBezTo>
                  <a:cubicBezTo>
                    <a:pt x="55" y="328"/>
                    <a:pt x="42" y="328"/>
                    <a:pt x="33" y="320"/>
                  </a:cubicBezTo>
                  <a:cubicBezTo>
                    <a:pt x="25" y="311"/>
                    <a:pt x="25" y="298"/>
                    <a:pt x="33" y="2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12"/>
            <p:cNvSpPr>
              <a:spLocks noEditPoints="1"/>
            </p:cNvSpPr>
            <p:nvPr/>
          </p:nvSpPr>
          <p:spPr bwMode="auto">
            <a:xfrm rot="13500000" flipH="1" flipV="1">
              <a:off x="25017148" y="26070051"/>
              <a:ext cx="2166009" cy="2276417"/>
            </a:xfrm>
            <a:custGeom>
              <a:avLst/>
              <a:gdLst>
                <a:gd name="T0" fmla="*/ 206 w 1076"/>
                <a:gd name="T1" fmla="*/ 1114 h 1131"/>
                <a:gd name="T2" fmla="*/ 268 w 1076"/>
                <a:gd name="T3" fmla="*/ 1114 h 1131"/>
                <a:gd name="T4" fmla="*/ 268 w 1076"/>
                <a:gd name="T5" fmla="*/ 1051 h 1131"/>
                <a:gd name="T6" fmla="*/ 206 w 1076"/>
                <a:gd name="T7" fmla="*/ 1051 h 1131"/>
                <a:gd name="T8" fmla="*/ 16 w 1076"/>
                <a:gd name="T9" fmla="*/ 861 h 1131"/>
                <a:gd name="T10" fmla="*/ 861 w 1076"/>
                <a:gd name="T11" fmla="*/ 16 h 1131"/>
                <a:gd name="T12" fmla="*/ 993 w 1076"/>
                <a:gd name="T13" fmla="*/ 148 h 1131"/>
                <a:gd name="T14" fmla="*/ 996 w 1076"/>
                <a:gd name="T15" fmla="*/ 206 h 1131"/>
                <a:gd name="T16" fmla="*/ 1058 w 1076"/>
                <a:gd name="T17" fmla="*/ 206 h 1131"/>
                <a:gd name="T18" fmla="*/ 1058 w 1076"/>
                <a:gd name="T19" fmla="*/ 144 h 1131"/>
                <a:gd name="T20" fmla="*/ 1001 w 1076"/>
                <a:gd name="T21" fmla="*/ 140 h 1131"/>
                <a:gd name="T22" fmla="*/ 861 w 1076"/>
                <a:gd name="T23" fmla="*/ 0 h 1131"/>
                <a:gd name="T24" fmla="*/ 0 w 1076"/>
                <a:gd name="T25" fmla="*/ 861 h 1131"/>
                <a:gd name="T26" fmla="*/ 199 w 1076"/>
                <a:gd name="T27" fmla="*/ 1060 h 1131"/>
                <a:gd name="T28" fmla="*/ 206 w 1076"/>
                <a:gd name="T29" fmla="*/ 1114 h 1131"/>
                <a:gd name="T30" fmla="*/ 1042 w 1076"/>
                <a:gd name="T31" fmla="*/ 160 h 1131"/>
                <a:gd name="T32" fmla="*/ 1042 w 1076"/>
                <a:gd name="T33" fmla="*/ 190 h 1131"/>
                <a:gd name="T34" fmla="*/ 1012 w 1076"/>
                <a:gd name="T35" fmla="*/ 190 h 1131"/>
                <a:gd name="T36" fmla="*/ 1012 w 1076"/>
                <a:gd name="T37" fmla="*/ 160 h 1131"/>
                <a:gd name="T38" fmla="*/ 1042 w 1076"/>
                <a:gd name="T39" fmla="*/ 160 h 1131"/>
                <a:gd name="T40" fmla="*/ 222 w 1076"/>
                <a:gd name="T41" fmla="*/ 1068 h 1131"/>
                <a:gd name="T42" fmla="*/ 252 w 1076"/>
                <a:gd name="T43" fmla="*/ 1068 h 1131"/>
                <a:gd name="T44" fmla="*/ 252 w 1076"/>
                <a:gd name="T45" fmla="*/ 1098 h 1131"/>
                <a:gd name="T46" fmla="*/ 222 w 1076"/>
                <a:gd name="T47" fmla="*/ 1098 h 1131"/>
                <a:gd name="T48" fmla="*/ 222 w 1076"/>
                <a:gd name="T49" fmla="*/ 1068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6" h="1131">
                  <a:moveTo>
                    <a:pt x="206" y="1114"/>
                  </a:moveTo>
                  <a:cubicBezTo>
                    <a:pt x="223" y="1131"/>
                    <a:pt x="251" y="1131"/>
                    <a:pt x="268" y="1114"/>
                  </a:cubicBezTo>
                  <a:cubicBezTo>
                    <a:pt x="285" y="1097"/>
                    <a:pt x="285" y="1069"/>
                    <a:pt x="268" y="1051"/>
                  </a:cubicBezTo>
                  <a:cubicBezTo>
                    <a:pt x="251" y="1035"/>
                    <a:pt x="224" y="1034"/>
                    <a:pt x="206" y="1051"/>
                  </a:cubicBezTo>
                  <a:cubicBezTo>
                    <a:pt x="16" y="861"/>
                    <a:pt x="16" y="861"/>
                    <a:pt x="16" y="861"/>
                  </a:cubicBezTo>
                  <a:cubicBezTo>
                    <a:pt x="861" y="16"/>
                    <a:pt x="861" y="16"/>
                    <a:pt x="861" y="16"/>
                  </a:cubicBezTo>
                  <a:cubicBezTo>
                    <a:pt x="993" y="148"/>
                    <a:pt x="993" y="148"/>
                    <a:pt x="993" y="148"/>
                  </a:cubicBezTo>
                  <a:cubicBezTo>
                    <a:pt x="979" y="165"/>
                    <a:pt x="980" y="190"/>
                    <a:pt x="996" y="206"/>
                  </a:cubicBezTo>
                  <a:cubicBezTo>
                    <a:pt x="1013" y="223"/>
                    <a:pt x="1041" y="223"/>
                    <a:pt x="1058" y="206"/>
                  </a:cubicBezTo>
                  <a:cubicBezTo>
                    <a:pt x="1076" y="189"/>
                    <a:pt x="1076" y="161"/>
                    <a:pt x="1058" y="144"/>
                  </a:cubicBezTo>
                  <a:cubicBezTo>
                    <a:pt x="1043" y="128"/>
                    <a:pt x="1018" y="127"/>
                    <a:pt x="1001" y="140"/>
                  </a:cubicBezTo>
                  <a:cubicBezTo>
                    <a:pt x="861" y="0"/>
                    <a:pt x="861" y="0"/>
                    <a:pt x="861" y="0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199" y="1060"/>
                    <a:pt x="199" y="1060"/>
                    <a:pt x="199" y="1060"/>
                  </a:cubicBezTo>
                  <a:cubicBezTo>
                    <a:pt x="189" y="1077"/>
                    <a:pt x="191" y="1099"/>
                    <a:pt x="206" y="1114"/>
                  </a:cubicBezTo>
                  <a:close/>
                  <a:moveTo>
                    <a:pt x="1042" y="160"/>
                  </a:moveTo>
                  <a:cubicBezTo>
                    <a:pt x="1051" y="168"/>
                    <a:pt x="1051" y="182"/>
                    <a:pt x="1042" y="190"/>
                  </a:cubicBezTo>
                  <a:cubicBezTo>
                    <a:pt x="1034" y="199"/>
                    <a:pt x="1020" y="199"/>
                    <a:pt x="1012" y="190"/>
                  </a:cubicBezTo>
                  <a:cubicBezTo>
                    <a:pt x="1004" y="182"/>
                    <a:pt x="1004" y="168"/>
                    <a:pt x="1012" y="160"/>
                  </a:cubicBezTo>
                  <a:cubicBezTo>
                    <a:pt x="1020" y="152"/>
                    <a:pt x="1034" y="152"/>
                    <a:pt x="1042" y="160"/>
                  </a:cubicBezTo>
                  <a:close/>
                  <a:moveTo>
                    <a:pt x="222" y="1068"/>
                  </a:moveTo>
                  <a:cubicBezTo>
                    <a:pt x="230" y="1059"/>
                    <a:pt x="244" y="1059"/>
                    <a:pt x="252" y="1068"/>
                  </a:cubicBezTo>
                  <a:cubicBezTo>
                    <a:pt x="261" y="1076"/>
                    <a:pt x="261" y="1089"/>
                    <a:pt x="252" y="1098"/>
                  </a:cubicBezTo>
                  <a:cubicBezTo>
                    <a:pt x="244" y="1106"/>
                    <a:pt x="230" y="1106"/>
                    <a:pt x="222" y="1098"/>
                  </a:cubicBezTo>
                  <a:cubicBezTo>
                    <a:pt x="214" y="1089"/>
                    <a:pt x="214" y="1076"/>
                    <a:pt x="222" y="10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22" name="Freeform 13"/>
            <p:cNvSpPr>
              <a:spLocks noEditPoints="1"/>
            </p:cNvSpPr>
            <p:nvPr/>
          </p:nvSpPr>
          <p:spPr bwMode="auto">
            <a:xfrm rot="13500000" flipH="1" flipV="1">
              <a:off x="25226496" y="26785468"/>
              <a:ext cx="1322892" cy="2218202"/>
            </a:xfrm>
            <a:custGeom>
              <a:avLst/>
              <a:gdLst>
                <a:gd name="T0" fmla="*/ 79 w 657"/>
                <a:gd name="T1" fmla="*/ 1085 h 1102"/>
                <a:gd name="T2" fmla="*/ 79 w 657"/>
                <a:gd name="T3" fmla="*/ 1022 h 1102"/>
                <a:gd name="T4" fmla="*/ 50 w 657"/>
                <a:gd name="T5" fmla="*/ 1010 h 1102"/>
                <a:gd name="T6" fmla="*/ 50 w 657"/>
                <a:gd name="T7" fmla="*/ 609 h 1102"/>
                <a:gd name="T8" fmla="*/ 579 w 657"/>
                <a:gd name="T9" fmla="*/ 81 h 1102"/>
                <a:gd name="T10" fmla="*/ 640 w 657"/>
                <a:gd name="T11" fmla="*/ 79 h 1102"/>
                <a:gd name="T12" fmla="*/ 640 w 657"/>
                <a:gd name="T13" fmla="*/ 17 h 1102"/>
                <a:gd name="T14" fmla="*/ 577 w 657"/>
                <a:gd name="T15" fmla="*/ 17 h 1102"/>
                <a:gd name="T16" fmla="*/ 572 w 657"/>
                <a:gd name="T17" fmla="*/ 72 h 1102"/>
                <a:gd name="T18" fmla="*/ 39 w 657"/>
                <a:gd name="T19" fmla="*/ 605 h 1102"/>
                <a:gd name="T20" fmla="*/ 39 w 657"/>
                <a:gd name="T21" fmla="*/ 1010 h 1102"/>
                <a:gd name="T22" fmla="*/ 17 w 657"/>
                <a:gd name="T23" fmla="*/ 1022 h 1102"/>
                <a:gd name="T24" fmla="*/ 17 w 657"/>
                <a:gd name="T25" fmla="*/ 1085 h 1102"/>
                <a:gd name="T26" fmla="*/ 79 w 657"/>
                <a:gd name="T27" fmla="*/ 1085 h 1102"/>
                <a:gd name="T28" fmla="*/ 593 w 657"/>
                <a:gd name="T29" fmla="*/ 33 h 1102"/>
                <a:gd name="T30" fmla="*/ 624 w 657"/>
                <a:gd name="T31" fmla="*/ 33 h 1102"/>
                <a:gd name="T32" fmla="*/ 624 w 657"/>
                <a:gd name="T33" fmla="*/ 63 h 1102"/>
                <a:gd name="T34" fmla="*/ 593 w 657"/>
                <a:gd name="T35" fmla="*/ 63 h 1102"/>
                <a:gd name="T36" fmla="*/ 593 w 657"/>
                <a:gd name="T37" fmla="*/ 33 h 1102"/>
                <a:gd name="T38" fmla="*/ 33 w 657"/>
                <a:gd name="T39" fmla="*/ 1038 h 1102"/>
                <a:gd name="T40" fmla="*/ 63 w 657"/>
                <a:gd name="T41" fmla="*/ 1038 h 1102"/>
                <a:gd name="T42" fmla="*/ 63 w 657"/>
                <a:gd name="T43" fmla="*/ 1069 h 1102"/>
                <a:gd name="T44" fmla="*/ 33 w 657"/>
                <a:gd name="T45" fmla="*/ 1069 h 1102"/>
                <a:gd name="T46" fmla="*/ 33 w 657"/>
                <a:gd name="T47" fmla="*/ 103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7" h="1102">
                  <a:moveTo>
                    <a:pt x="79" y="1085"/>
                  </a:moveTo>
                  <a:cubicBezTo>
                    <a:pt x="96" y="1067"/>
                    <a:pt x="96" y="1039"/>
                    <a:pt x="79" y="1022"/>
                  </a:cubicBezTo>
                  <a:cubicBezTo>
                    <a:pt x="71" y="1014"/>
                    <a:pt x="61" y="1010"/>
                    <a:pt x="50" y="1010"/>
                  </a:cubicBezTo>
                  <a:cubicBezTo>
                    <a:pt x="50" y="609"/>
                    <a:pt x="50" y="609"/>
                    <a:pt x="50" y="609"/>
                  </a:cubicBezTo>
                  <a:cubicBezTo>
                    <a:pt x="579" y="81"/>
                    <a:pt x="579" y="81"/>
                    <a:pt x="579" y="81"/>
                  </a:cubicBezTo>
                  <a:cubicBezTo>
                    <a:pt x="596" y="96"/>
                    <a:pt x="623" y="96"/>
                    <a:pt x="640" y="79"/>
                  </a:cubicBezTo>
                  <a:cubicBezTo>
                    <a:pt x="657" y="62"/>
                    <a:pt x="657" y="34"/>
                    <a:pt x="640" y="17"/>
                  </a:cubicBezTo>
                  <a:cubicBezTo>
                    <a:pt x="622" y="0"/>
                    <a:pt x="595" y="0"/>
                    <a:pt x="577" y="17"/>
                  </a:cubicBezTo>
                  <a:cubicBezTo>
                    <a:pt x="562" y="32"/>
                    <a:pt x="560" y="55"/>
                    <a:pt x="572" y="72"/>
                  </a:cubicBezTo>
                  <a:cubicBezTo>
                    <a:pt x="39" y="605"/>
                    <a:pt x="39" y="605"/>
                    <a:pt x="39" y="605"/>
                  </a:cubicBezTo>
                  <a:cubicBezTo>
                    <a:pt x="39" y="1010"/>
                    <a:pt x="39" y="1010"/>
                    <a:pt x="39" y="1010"/>
                  </a:cubicBezTo>
                  <a:cubicBezTo>
                    <a:pt x="31" y="1012"/>
                    <a:pt x="23" y="1016"/>
                    <a:pt x="17" y="1022"/>
                  </a:cubicBezTo>
                  <a:cubicBezTo>
                    <a:pt x="0" y="1039"/>
                    <a:pt x="0" y="1067"/>
                    <a:pt x="17" y="1085"/>
                  </a:cubicBezTo>
                  <a:cubicBezTo>
                    <a:pt x="34" y="1102"/>
                    <a:pt x="62" y="1102"/>
                    <a:pt x="79" y="1085"/>
                  </a:cubicBezTo>
                  <a:close/>
                  <a:moveTo>
                    <a:pt x="593" y="33"/>
                  </a:moveTo>
                  <a:cubicBezTo>
                    <a:pt x="602" y="24"/>
                    <a:pt x="615" y="24"/>
                    <a:pt x="624" y="33"/>
                  </a:cubicBezTo>
                  <a:cubicBezTo>
                    <a:pt x="632" y="41"/>
                    <a:pt x="632" y="55"/>
                    <a:pt x="624" y="63"/>
                  </a:cubicBezTo>
                  <a:cubicBezTo>
                    <a:pt x="615" y="71"/>
                    <a:pt x="602" y="71"/>
                    <a:pt x="593" y="63"/>
                  </a:cubicBezTo>
                  <a:cubicBezTo>
                    <a:pt x="585" y="55"/>
                    <a:pt x="585" y="41"/>
                    <a:pt x="593" y="33"/>
                  </a:cubicBezTo>
                  <a:close/>
                  <a:moveTo>
                    <a:pt x="33" y="1038"/>
                  </a:moveTo>
                  <a:cubicBezTo>
                    <a:pt x="41" y="1030"/>
                    <a:pt x="55" y="1030"/>
                    <a:pt x="63" y="1038"/>
                  </a:cubicBezTo>
                  <a:cubicBezTo>
                    <a:pt x="71" y="1047"/>
                    <a:pt x="71" y="1060"/>
                    <a:pt x="63" y="1069"/>
                  </a:cubicBezTo>
                  <a:cubicBezTo>
                    <a:pt x="55" y="1077"/>
                    <a:pt x="41" y="1077"/>
                    <a:pt x="33" y="1069"/>
                  </a:cubicBezTo>
                  <a:cubicBezTo>
                    <a:pt x="24" y="1060"/>
                    <a:pt x="24" y="1047"/>
                    <a:pt x="33" y="10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14"/>
            <p:cNvSpPr>
              <a:spLocks noEditPoints="1"/>
            </p:cNvSpPr>
            <p:nvPr/>
          </p:nvSpPr>
          <p:spPr bwMode="auto">
            <a:xfrm rot="13500000" flipH="1" flipV="1">
              <a:off x="25321600" y="26969553"/>
              <a:ext cx="1322892" cy="2250321"/>
            </a:xfrm>
            <a:custGeom>
              <a:avLst/>
              <a:gdLst>
                <a:gd name="T0" fmla="*/ 79 w 657"/>
                <a:gd name="T1" fmla="*/ 1101 h 1118"/>
                <a:gd name="T2" fmla="*/ 79 w 657"/>
                <a:gd name="T3" fmla="*/ 1039 h 1118"/>
                <a:gd name="T4" fmla="*/ 51 w 657"/>
                <a:gd name="T5" fmla="*/ 1026 h 1118"/>
                <a:gd name="T6" fmla="*/ 51 w 657"/>
                <a:gd name="T7" fmla="*/ 620 h 1118"/>
                <a:gd name="T8" fmla="*/ 585 w 657"/>
                <a:gd name="T9" fmla="*/ 86 h 1118"/>
                <a:gd name="T10" fmla="*/ 640 w 657"/>
                <a:gd name="T11" fmla="*/ 80 h 1118"/>
                <a:gd name="T12" fmla="*/ 640 w 657"/>
                <a:gd name="T13" fmla="*/ 17 h 1118"/>
                <a:gd name="T14" fmla="*/ 577 w 657"/>
                <a:gd name="T15" fmla="*/ 17 h 1118"/>
                <a:gd name="T16" fmla="*/ 577 w 657"/>
                <a:gd name="T17" fmla="*/ 78 h 1118"/>
                <a:gd name="T18" fmla="*/ 39 w 657"/>
                <a:gd name="T19" fmla="*/ 616 h 1118"/>
                <a:gd name="T20" fmla="*/ 39 w 657"/>
                <a:gd name="T21" fmla="*/ 1027 h 1118"/>
                <a:gd name="T22" fmla="*/ 17 w 657"/>
                <a:gd name="T23" fmla="*/ 1039 h 1118"/>
                <a:gd name="T24" fmla="*/ 17 w 657"/>
                <a:gd name="T25" fmla="*/ 1101 h 1118"/>
                <a:gd name="T26" fmla="*/ 79 w 657"/>
                <a:gd name="T27" fmla="*/ 1101 h 1118"/>
                <a:gd name="T28" fmla="*/ 593 w 657"/>
                <a:gd name="T29" fmla="*/ 33 h 1118"/>
                <a:gd name="T30" fmla="*/ 624 w 657"/>
                <a:gd name="T31" fmla="*/ 33 h 1118"/>
                <a:gd name="T32" fmla="*/ 624 w 657"/>
                <a:gd name="T33" fmla="*/ 63 h 1118"/>
                <a:gd name="T34" fmla="*/ 593 w 657"/>
                <a:gd name="T35" fmla="*/ 63 h 1118"/>
                <a:gd name="T36" fmla="*/ 593 w 657"/>
                <a:gd name="T37" fmla="*/ 33 h 1118"/>
                <a:gd name="T38" fmla="*/ 33 w 657"/>
                <a:gd name="T39" fmla="*/ 1055 h 1118"/>
                <a:gd name="T40" fmla="*/ 63 w 657"/>
                <a:gd name="T41" fmla="*/ 1055 h 1118"/>
                <a:gd name="T42" fmla="*/ 63 w 657"/>
                <a:gd name="T43" fmla="*/ 1085 h 1118"/>
                <a:gd name="T44" fmla="*/ 33 w 657"/>
                <a:gd name="T45" fmla="*/ 1085 h 1118"/>
                <a:gd name="T46" fmla="*/ 33 w 657"/>
                <a:gd name="T47" fmla="*/ 1055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7" h="1118">
                  <a:moveTo>
                    <a:pt x="79" y="1101"/>
                  </a:moveTo>
                  <a:cubicBezTo>
                    <a:pt x="96" y="1084"/>
                    <a:pt x="96" y="1056"/>
                    <a:pt x="79" y="1039"/>
                  </a:cubicBezTo>
                  <a:cubicBezTo>
                    <a:pt x="71" y="1031"/>
                    <a:pt x="61" y="1026"/>
                    <a:pt x="51" y="1026"/>
                  </a:cubicBezTo>
                  <a:cubicBezTo>
                    <a:pt x="51" y="620"/>
                    <a:pt x="51" y="620"/>
                    <a:pt x="51" y="620"/>
                  </a:cubicBezTo>
                  <a:cubicBezTo>
                    <a:pt x="585" y="86"/>
                    <a:pt x="585" y="86"/>
                    <a:pt x="585" y="86"/>
                  </a:cubicBezTo>
                  <a:cubicBezTo>
                    <a:pt x="602" y="96"/>
                    <a:pt x="625" y="94"/>
                    <a:pt x="640" y="80"/>
                  </a:cubicBezTo>
                  <a:cubicBezTo>
                    <a:pt x="657" y="62"/>
                    <a:pt x="657" y="34"/>
                    <a:pt x="640" y="17"/>
                  </a:cubicBezTo>
                  <a:cubicBezTo>
                    <a:pt x="623" y="0"/>
                    <a:pt x="595" y="0"/>
                    <a:pt x="577" y="17"/>
                  </a:cubicBezTo>
                  <a:cubicBezTo>
                    <a:pt x="561" y="34"/>
                    <a:pt x="560" y="61"/>
                    <a:pt x="577" y="78"/>
                  </a:cubicBezTo>
                  <a:cubicBezTo>
                    <a:pt x="39" y="616"/>
                    <a:pt x="39" y="616"/>
                    <a:pt x="39" y="616"/>
                  </a:cubicBezTo>
                  <a:cubicBezTo>
                    <a:pt x="39" y="1027"/>
                    <a:pt x="39" y="1027"/>
                    <a:pt x="39" y="1027"/>
                  </a:cubicBezTo>
                  <a:cubicBezTo>
                    <a:pt x="31" y="1028"/>
                    <a:pt x="23" y="1032"/>
                    <a:pt x="17" y="1039"/>
                  </a:cubicBezTo>
                  <a:cubicBezTo>
                    <a:pt x="0" y="1056"/>
                    <a:pt x="0" y="1084"/>
                    <a:pt x="17" y="1101"/>
                  </a:cubicBezTo>
                  <a:cubicBezTo>
                    <a:pt x="34" y="1118"/>
                    <a:pt x="62" y="1118"/>
                    <a:pt x="79" y="1101"/>
                  </a:cubicBezTo>
                  <a:close/>
                  <a:moveTo>
                    <a:pt x="593" y="33"/>
                  </a:moveTo>
                  <a:cubicBezTo>
                    <a:pt x="602" y="25"/>
                    <a:pt x="615" y="25"/>
                    <a:pt x="624" y="33"/>
                  </a:cubicBezTo>
                  <a:cubicBezTo>
                    <a:pt x="632" y="42"/>
                    <a:pt x="632" y="55"/>
                    <a:pt x="624" y="63"/>
                  </a:cubicBezTo>
                  <a:cubicBezTo>
                    <a:pt x="615" y="72"/>
                    <a:pt x="602" y="72"/>
                    <a:pt x="593" y="63"/>
                  </a:cubicBezTo>
                  <a:cubicBezTo>
                    <a:pt x="585" y="55"/>
                    <a:pt x="585" y="42"/>
                    <a:pt x="593" y="33"/>
                  </a:cubicBezTo>
                  <a:close/>
                  <a:moveTo>
                    <a:pt x="33" y="1055"/>
                  </a:moveTo>
                  <a:cubicBezTo>
                    <a:pt x="41" y="1046"/>
                    <a:pt x="55" y="1046"/>
                    <a:pt x="63" y="1055"/>
                  </a:cubicBezTo>
                  <a:cubicBezTo>
                    <a:pt x="72" y="1063"/>
                    <a:pt x="72" y="1077"/>
                    <a:pt x="63" y="1085"/>
                  </a:cubicBezTo>
                  <a:cubicBezTo>
                    <a:pt x="55" y="1093"/>
                    <a:pt x="41" y="1093"/>
                    <a:pt x="33" y="1085"/>
                  </a:cubicBezTo>
                  <a:cubicBezTo>
                    <a:pt x="24" y="1077"/>
                    <a:pt x="24" y="1063"/>
                    <a:pt x="33" y="10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15"/>
            <p:cNvSpPr>
              <a:spLocks noEditPoints="1"/>
            </p:cNvSpPr>
            <p:nvPr/>
          </p:nvSpPr>
          <p:spPr bwMode="auto">
            <a:xfrm rot="13500000" flipH="1" flipV="1">
              <a:off x="25083690" y="27042808"/>
              <a:ext cx="194721" cy="1061927"/>
            </a:xfrm>
            <a:custGeom>
              <a:avLst/>
              <a:gdLst>
                <a:gd name="T0" fmla="*/ 80 w 97"/>
                <a:gd name="T1" fmla="*/ 510 h 528"/>
                <a:gd name="T2" fmla="*/ 80 w 97"/>
                <a:gd name="T3" fmla="*/ 448 h 528"/>
                <a:gd name="T4" fmla="*/ 47 w 97"/>
                <a:gd name="T5" fmla="*/ 435 h 528"/>
                <a:gd name="T6" fmla="*/ 47 w 97"/>
                <a:gd name="T7" fmla="*/ 92 h 528"/>
                <a:gd name="T8" fmla="*/ 80 w 97"/>
                <a:gd name="T9" fmla="*/ 80 h 528"/>
                <a:gd name="T10" fmla="*/ 80 w 97"/>
                <a:gd name="T11" fmla="*/ 17 h 528"/>
                <a:gd name="T12" fmla="*/ 18 w 97"/>
                <a:gd name="T13" fmla="*/ 17 h 528"/>
                <a:gd name="T14" fmla="*/ 18 w 97"/>
                <a:gd name="T15" fmla="*/ 80 h 528"/>
                <a:gd name="T16" fmla="*/ 36 w 97"/>
                <a:gd name="T17" fmla="*/ 90 h 528"/>
                <a:gd name="T18" fmla="*/ 36 w 97"/>
                <a:gd name="T19" fmla="*/ 437 h 528"/>
                <a:gd name="T20" fmla="*/ 18 w 97"/>
                <a:gd name="T21" fmla="*/ 448 h 528"/>
                <a:gd name="T22" fmla="*/ 18 w 97"/>
                <a:gd name="T23" fmla="*/ 510 h 528"/>
                <a:gd name="T24" fmla="*/ 80 w 97"/>
                <a:gd name="T25" fmla="*/ 510 h 528"/>
                <a:gd name="T26" fmla="*/ 34 w 97"/>
                <a:gd name="T27" fmla="*/ 33 h 528"/>
                <a:gd name="T28" fmla="*/ 64 w 97"/>
                <a:gd name="T29" fmla="*/ 33 h 528"/>
                <a:gd name="T30" fmla="*/ 64 w 97"/>
                <a:gd name="T31" fmla="*/ 64 h 528"/>
                <a:gd name="T32" fmla="*/ 34 w 97"/>
                <a:gd name="T33" fmla="*/ 64 h 528"/>
                <a:gd name="T34" fmla="*/ 34 w 97"/>
                <a:gd name="T35" fmla="*/ 33 h 528"/>
                <a:gd name="T36" fmla="*/ 34 w 97"/>
                <a:gd name="T37" fmla="*/ 464 h 528"/>
                <a:gd name="T38" fmla="*/ 64 w 97"/>
                <a:gd name="T39" fmla="*/ 464 h 528"/>
                <a:gd name="T40" fmla="*/ 64 w 97"/>
                <a:gd name="T41" fmla="*/ 494 h 528"/>
                <a:gd name="T42" fmla="*/ 34 w 97"/>
                <a:gd name="T43" fmla="*/ 494 h 528"/>
                <a:gd name="T44" fmla="*/ 34 w 97"/>
                <a:gd name="T45" fmla="*/ 46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" h="528">
                  <a:moveTo>
                    <a:pt x="80" y="510"/>
                  </a:moveTo>
                  <a:cubicBezTo>
                    <a:pt x="97" y="493"/>
                    <a:pt x="97" y="465"/>
                    <a:pt x="80" y="448"/>
                  </a:cubicBezTo>
                  <a:cubicBezTo>
                    <a:pt x="71" y="439"/>
                    <a:pt x="59" y="435"/>
                    <a:pt x="47" y="435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59" y="93"/>
                    <a:pt x="71" y="89"/>
                    <a:pt x="80" y="80"/>
                  </a:cubicBezTo>
                  <a:cubicBezTo>
                    <a:pt x="97" y="62"/>
                    <a:pt x="97" y="34"/>
                    <a:pt x="80" y="17"/>
                  </a:cubicBezTo>
                  <a:cubicBezTo>
                    <a:pt x="63" y="0"/>
                    <a:pt x="35" y="0"/>
                    <a:pt x="18" y="17"/>
                  </a:cubicBezTo>
                  <a:cubicBezTo>
                    <a:pt x="0" y="34"/>
                    <a:pt x="0" y="62"/>
                    <a:pt x="18" y="80"/>
                  </a:cubicBezTo>
                  <a:cubicBezTo>
                    <a:pt x="23" y="85"/>
                    <a:pt x="29" y="88"/>
                    <a:pt x="36" y="90"/>
                  </a:cubicBezTo>
                  <a:cubicBezTo>
                    <a:pt x="36" y="437"/>
                    <a:pt x="36" y="437"/>
                    <a:pt x="36" y="437"/>
                  </a:cubicBezTo>
                  <a:cubicBezTo>
                    <a:pt x="29" y="439"/>
                    <a:pt x="23" y="443"/>
                    <a:pt x="18" y="448"/>
                  </a:cubicBezTo>
                  <a:cubicBezTo>
                    <a:pt x="0" y="465"/>
                    <a:pt x="0" y="493"/>
                    <a:pt x="18" y="510"/>
                  </a:cubicBezTo>
                  <a:cubicBezTo>
                    <a:pt x="35" y="528"/>
                    <a:pt x="63" y="528"/>
                    <a:pt x="80" y="510"/>
                  </a:cubicBezTo>
                  <a:close/>
                  <a:moveTo>
                    <a:pt x="34" y="33"/>
                  </a:moveTo>
                  <a:cubicBezTo>
                    <a:pt x="42" y="25"/>
                    <a:pt x="56" y="25"/>
                    <a:pt x="64" y="33"/>
                  </a:cubicBezTo>
                  <a:cubicBezTo>
                    <a:pt x="72" y="42"/>
                    <a:pt x="72" y="55"/>
                    <a:pt x="64" y="64"/>
                  </a:cubicBezTo>
                  <a:cubicBezTo>
                    <a:pt x="56" y="72"/>
                    <a:pt x="42" y="72"/>
                    <a:pt x="34" y="64"/>
                  </a:cubicBezTo>
                  <a:cubicBezTo>
                    <a:pt x="25" y="55"/>
                    <a:pt x="25" y="42"/>
                    <a:pt x="34" y="33"/>
                  </a:cubicBezTo>
                  <a:close/>
                  <a:moveTo>
                    <a:pt x="34" y="464"/>
                  </a:moveTo>
                  <a:cubicBezTo>
                    <a:pt x="42" y="456"/>
                    <a:pt x="56" y="456"/>
                    <a:pt x="64" y="464"/>
                  </a:cubicBezTo>
                  <a:cubicBezTo>
                    <a:pt x="72" y="472"/>
                    <a:pt x="72" y="486"/>
                    <a:pt x="64" y="494"/>
                  </a:cubicBezTo>
                  <a:cubicBezTo>
                    <a:pt x="56" y="503"/>
                    <a:pt x="42" y="503"/>
                    <a:pt x="34" y="494"/>
                  </a:cubicBezTo>
                  <a:cubicBezTo>
                    <a:pt x="25" y="486"/>
                    <a:pt x="25" y="472"/>
                    <a:pt x="34" y="4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28"/>
            <p:cNvSpPr>
              <a:spLocks noEditPoints="1"/>
            </p:cNvSpPr>
            <p:nvPr/>
          </p:nvSpPr>
          <p:spPr bwMode="auto">
            <a:xfrm rot="13500000" flipH="1" flipV="1">
              <a:off x="24785603" y="26610539"/>
              <a:ext cx="194721" cy="194721"/>
            </a:xfrm>
            <a:custGeom>
              <a:avLst/>
              <a:gdLst>
                <a:gd name="T0" fmla="*/ 17 w 97"/>
                <a:gd name="T1" fmla="*/ 17 h 97"/>
                <a:gd name="T2" fmla="*/ 80 w 97"/>
                <a:gd name="T3" fmla="*/ 17 h 97"/>
                <a:gd name="T4" fmla="*/ 80 w 97"/>
                <a:gd name="T5" fmla="*/ 80 h 97"/>
                <a:gd name="T6" fmla="*/ 17 w 97"/>
                <a:gd name="T7" fmla="*/ 80 h 97"/>
                <a:gd name="T8" fmla="*/ 17 w 97"/>
                <a:gd name="T9" fmla="*/ 17 h 97"/>
                <a:gd name="T10" fmla="*/ 64 w 97"/>
                <a:gd name="T11" fmla="*/ 64 h 97"/>
                <a:gd name="T12" fmla="*/ 64 w 97"/>
                <a:gd name="T13" fmla="*/ 33 h 97"/>
                <a:gd name="T14" fmla="*/ 33 w 97"/>
                <a:gd name="T15" fmla="*/ 33 h 97"/>
                <a:gd name="T16" fmla="*/ 33 w 97"/>
                <a:gd name="T17" fmla="*/ 64 h 97"/>
                <a:gd name="T18" fmla="*/ 64 w 97"/>
                <a:gd name="T19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7">
                  <a:moveTo>
                    <a:pt x="17" y="17"/>
                  </a:moveTo>
                  <a:cubicBezTo>
                    <a:pt x="34" y="0"/>
                    <a:pt x="62" y="0"/>
                    <a:pt x="80" y="17"/>
                  </a:cubicBezTo>
                  <a:cubicBezTo>
                    <a:pt x="97" y="34"/>
                    <a:pt x="97" y="62"/>
                    <a:pt x="80" y="80"/>
                  </a:cubicBezTo>
                  <a:cubicBezTo>
                    <a:pt x="62" y="97"/>
                    <a:pt x="34" y="97"/>
                    <a:pt x="17" y="80"/>
                  </a:cubicBezTo>
                  <a:cubicBezTo>
                    <a:pt x="0" y="62"/>
                    <a:pt x="0" y="34"/>
                    <a:pt x="17" y="17"/>
                  </a:cubicBezTo>
                  <a:close/>
                  <a:moveTo>
                    <a:pt x="64" y="64"/>
                  </a:moveTo>
                  <a:cubicBezTo>
                    <a:pt x="72" y="55"/>
                    <a:pt x="72" y="42"/>
                    <a:pt x="64" y="33"/>
                  </a:cubicBezTo>
                  <a:cubicBezTo>
                    <a:pt x="55" y="25"/>
                    <a:pt x="42" y="25"/>
                    <a:pt x="33" y="33"/>
                  </a:cubicBezTo>
                  <a:cubicBezTo>
                    <a:pt x="25" y="42"/>
                    <a:pt x="25" y="55"/>
                    <a:pt x="33" y="64"/>
                  </a:cubicBezTo>
                  <a:cubicBezTo>
                    <a:pt x="42" y="72"/>
                    <a:pt x="55" y="72"/>
                    <a:pt x="64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29"/>
            <p:cNvSpPr>
              <a:spLocks noEditPoints="1"/>
            </p:cNvSpPr>
            <p:nvPr/>
          </p:nvSpPr>
          <p:spPr bwMode="auto">
            <a:xfrm rot="13500000" flipH="1" flipV="1">
              <a:off x="25258672" y="26715967"/>
              <a:ext cx="710627" cy="710627"/>
            </a:xfrm>
            <a:custGeom>
              <a:avLst/>
              <a:gdLst>
                <a:gd name="T0" fmla="*/ 79 w 353"/>
                <a:gd name="T1" fmla="*/ 336 h 353"/>
                <a:gd name="T2" fmla="*/ 83 w 353"/>
                <a:gd name="T3" fmla="*/ 278 h 353"/>
                <a:gd name="T4" fmla="*/ 277 w 353"/>
                <a:gd name="T5" fmla="*/ 83 h 353"/>
                <a:gd name="T6" fmla="*/ 335 w 353"/>
                <a:gd name="T7" fmla="*/ 80 h 353"/>
                <a:gd name="T8" fmla="*/ 335 w 353"/>
                <a:gd name="T9" fmla="*/ 17 h 353"/>
                <a:gd name="T10" fmla="*/ 273 w 353"/>
                <a:gd name="T11" fmla="*/ 17 h 353"/>
                <a:gd name="T12" fmla="*/ 269 w 353"/>
                <a:gd name="T13" fmla="*/ 75 h 353"/>
                <a:gd name="T14" fmla="*/ 75 w 353"/>
                <a:gd name="T15" fmla="*/ 270 h 353"/>
                <a:gd name="T16" fmla="*/ 17 w 353"/>
                <a:gd name="T17" fmla="*/ 274 h 353"/>
                <a:gd name="T18" fmla="*/ 17 w 353"/>
                <a:gd name="T19" fmla="*/ 336 h 353"/>
                <a:gd name="T20" fmla="*/ 79 w 353"/>
                <a:gd name="T21" fmla="*/ 336 h 353"/>
                <a:gd name="T22" fmla="*/ 289 w 353"/>
                <a:gd name="T23" fmla="*/ 33 h 353"/>
                <a:gd name="T24" fmla="*/ 319 w 353"/>
                <a:gd name="T25" fmla="*/ 33 h 353"/>
                <a:gd name="T26" fmla="*/ 319 w 353"/>
                <a:gd name="T27" fmla="*/ 64 h 353"/>
                <a:gd name="T28" fmla="*/ 289 w 353"/>
                <a:gd name="T29" fmla="*/ 64 h 353"/>
                <a:gd name="T30" fmla="*/ 289 w 353"/>
                <a:gd name="T31" fmla="*/ 33 h 353"/>
                <a:gd name="T32" fmla="*/ 33 w 353"/>
                <a:gd name="T33" fmla="*/ 290 h 353"/>
                <a:gd name="T34" fmla="*/ 63 w 353"/>
                <a:gd name="T35" fmla="*/ 290 h 353"/>
                <a:gd name="T36" fmla="*/ 63 w 353"/>
                <a:gd name="T37" fmla="*/ 320 h 353"/>
                <a:gd name="T38" fmla="*/ 33 w 353"/>
                <a:gd name="T39" fmla="*/ 320 h 353"/>
                <a:gd name="T40" fmla="*/ 33 w 353"/>
                <a:gd name="T41" fmla="*/ 29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79" y="336"/>
                  </a:moveTo>
                  <a:cubicBezTo>
                    <a:pt x="95" y="320"/>
                    <a:pt x="96" y="295"/>
                    <a:pt x="83" y="278"/>
                  </a:cubicBezTo>
                  <a:cubicBezTo>
                    <a:pt x="277" y="83"/>
                    <a:pt x="277" y="83"/>
                    <a:pt x="277" y="83"/>
                  </a:cubicBezTo>
                  <a:cubicBezTo>
                    <a:pt x="295" y="97"/>
                    <a:pt x="320" y="95"/>
                    <a:pt x="335" y="80"/>
                  </a:cubicBezTo>
                  <a:cubicBezTo>
                    <a:pt x="353" y="62"/>
                    <a:pt x="353" y="34"/>
                    <a:pt x="335" y="17"/>
                  </a:cubicBezTo>
                  <a:cubicBezTo>
                    <a:pt x="318" y="0"/>
                    <a:pt x="290" y="0"/>
                    <a:pt x="273" y="17"/>
                  </a:cubicBezTo>
                  <a:cubicBezTo>
                    <a:pt x="257" y="33"/>
                    <a:pt x="256" y="58"/>
                    <a:pt x="269" y="75"/>
                  </a:cubicBezTo>
                  <a:cubicBezTo>
                    <a:pt x="75" y="270"/>
                    <a:pt x="75" y="270"/>
                    <a:pt x="75" y="270"/>
                  </a:cubicBezTo>
                  <a:cubicBezTo>
                    <a:pt x="57" y="257"/>
                    <a:pt x="33" y="258"/>
                    <a:pt x="17" y="274"/>
                  </a:cubicBezTo>
                  <a:cubicBezTo>
                    <a:pt x="0" y="291"/>
                    <a:pt x="0" y="319"/>
                    <a:pt x="17" y="336"/>
                  </a:cubicBezTo>
                  <a:cubicBezTo>
                    <a:pt x="34" y="353"/>
                    <a:pt x="62" y="353"/>
                    <a:pt x="79" y="336"/>
                  </a:cubicBezTo>
                  <a:close/>
                  <a:moveTo>
                    <a:pt x="289" y="33"/>
                  </a:moveTo>
                  <a:cubicBezTo>
                    <a:pt x="297" y="25"/>
                    <a:pt x="311" y="25"/>
                    <a:pt x="319" y="33"/>
                  </a:cubicBezTo>
                  <a:cubicBezTo>
                    <a:pt x="328" y="42"/>
                    <a:pt x="328" y="55"/>
                    <a:pt x="319" y="64"/>
                  </a:cubicBezTo>
                  <a:cubicBezTo>
                    <a:pt x="311" y="72"/>
                    <a:pt x="297" y="72"/>
                    <a:pt x="289" y="64"/>
                  </a:cubicBezTo>
                  <a:cubicBezTo>
                    <a:pt x="281" y="55"/>
                    <a:pt x="281" y="42"/>
                    <a:pt x="289" y="33"/>
                  </a:cubicBezTo>
                  <a:close/>
                  <a:moveTo>
                    <a:pt x="33" y="290"/>
                  </a:moveTo>
                  <a:cubicBezTo>
                    <a:pt x="41" y="281"/>
                    <a:pt x="55" y="281"/>
                    <a:pt x="63" y="290"/>
                  </a:cubicBezTo>
                  <a:cubicBezTo>
                    <a:pt x="72" y="298"/>
                    <a:pt x="72" y="312"/>
                    <a:pt x="63" y="320"/>
                  </a:cubicBezTo>
                  <a:cubicBezTo>
                    <a:pt x="55" y="328"/>
                    <a:pt x="41" y="328"/>
                    <a:pt x="33" y="320"/>
                  </a:cubicBezTo>
                  <a:cubicBezTo>
                    <a:pt x="24" y="312"/>
                    <a:pt x="24" y="298"/>
                    <a:pt x="33" y="2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30"/>
            <p:cNvSpPr>
              <a:spLocks noEditPoints="1"/>
            </p:cNvSpPr>
            <p:nvPr/>
          </p:nvSpPr>
          <p:spPr bwMode="auto">
            <a:xfrm rot="13500000" flipH="1" flipV="1">
              <a:off x="25944594" y="28065194"/>
              <a:ext cx="194721" cy="196727"/>
            </a:xfrm>
            <a:custGeom>
              <a:avLst/>
              <a:gdLst>
                <a:gd name="T0" fmla="*/ 18 w 97"/>
                <a:gd name="T1" fmla="*/ 17 h 97"/>
                <a:gd name="T2" fmla="*/ 80 w 97"/>
                <a:gd name="T3" fmla="*/ 17 h 97"/>
                <a:gd name="T4" fmla="*/ 80 w 97"/>
                <a:gd name="T5" fmla="*/ 80 h 97"/>
                <a:gd name="T6" fmla="*/ 18 w 97"/>
                <a:gd name="T7" fmla="*/ 80 h 97"/>
                <a:gd name="T8" fmla="*/ 18 w 97"/>
                <a:gd name="T9" fmla="*/ 17 h 97"/>
                <a:gd name="T10" fmla="*/ 64 w 97"/>
                <a:gd name="T11" fmla="*/ 64 h 97"/>
                <a:gd name="T12" fmla="*/ 64 w 97"/>
                <a:gd name="T13" fmla="*/ 33 h 97"/>
                <a:gd name="T14" fmla="*/ 34 w 97"/>
                <a:gd name="T15" fmla="*/ 33 h 97"/>
                <a:gd name="T16" fmla="*/ 34 w 97"/>
                <a:gd name="T17" fmla="*/ 64 h 97"/>
                <a:gd name="T18" fmla="*/ 64 w 97"/>
                <a:gd name="T19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7">
                  <a:moveTo>
                    <a:pt x="18" y="17"/>
                  </a:moveTo>
                  <a:cubicBezTo>
                    <a:pt x="35" y="0"/>
                    <a:pt x="63" y="0"/>
                    <a:pt x="80" y="17"/>
                  </a:cubicBezTo>
                  <a:cubicBezTo>
                    <a:pt x="97" y="35"/>
                    <a:pt x="97" y="63"/>
                    <a:pt x="80" y="80"/>
                  </a:cubicBezTo>
                  <a:cubicBezTo>
                    <a:pt x="63" y="97"/>
                    <a:pt x="35" y="97"/>
                    <a:pt x="18" y="80"/>
                  </a:cubicBezTo>
                  <a:cubicBezTo>
                    <a:pt x="0" y="63"/>
                    <a:pt x="0" y="35"/>
                    <a:pt x="18" y="17"/>
                  </a:cubicBezTo>
                  <a:close/>
                  <a:moveTo>
                    <a:pt x="64" y="64"/>
                  </a:moveTo>
                  <a:cubicBezTo>
                    <a:pt x="72" y="55"/>
                    <a:pt x="72" y="42"/>
                    <a:pt x="64" y="33"/>
                  </a:cubicBezTo>
                  <a:cubicBezTo>
                    <a:pt x="56" y="25"/>
                    <a:pt x="42" y="25"/>
                    <a:pt x="34" y="33"/>
                  </a:cubicBezTo>
                  <a:cubicBezTo>
                    <a:pt x="25" y="42"/>
                    <a:pt x="25" y="55"/>
                    <a:pt x="34" y="64"/>
                  </a:cubicBezTo>
                  <a:cubicBezTo>
                    <a:pt x="42" y="72"/>
                    <a:pt x="56" y="72"/>
                    <a:pt x="64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33"/>
            <p:cNvSpPr>
              <a:spLocks noEditPoints="1"/>
            </p:cNvSpPr>
            <p:nvPr/>
          </p:nvSpPr>
          <p:spPr bwMode="auto">
            <a:xfrm rot="13500000" flipH="1" flipV="1">
              <a:off x="25903013" y="27272718"/>
              <a:ext cx="192713" cy="194721"/>
            </a:xfrm>
            <a:custGeom>
              <a:avLst/>
              <a:gdLst>
                <a:gd name="T0" fmla="*/ 17 w 96"/>
                <a:gd name="T1" fmla="*/ 17 h 97"/>
                <a:gd name="T2" fmla="*/ 79 w 96"/>
                <a:gd name="T3" fmla="*/ 17 h 97"/>
                <a:gd name="T4" fmla="*/ 79 w 96"/>
                <a:gd name="T5" fmla="*/ 79 h 97"/>
                <a:gd name="T6" fmla="*/ 17 w 96"/>
                <a:gd name="T7" fmla="*/ 79 h 97"/>
                <a:gd name="T8" fmla="*/ 17 w 96"/>
                <a:gd name="T9" fmla="*/ 17 h 97"/>
                <a:gd name="T10" fmla="*/ 63 w 96"/>
                <a:gd name="T11" fmla="*/ 63 h 97"/>
                <a:gd name="T12" fmla="*/ 63 w 96"/>
                <a:gd name="T13" fmla="*/ 33 h 97"/>
                <a:gd name="T14" fmla="*/ 33 w 96"/>
                <a:gd name="T15" fmla="*/ 33 h 97"/>
                <a:gd name="T16" fmla="*/ 33 w 96"/>
                <a:gd name="T17" fmla="*/ 63 h 97"/>
                <a:gd name="T18" fmla="*/ 63 w 96"/>
                <a:gd name="T19" fmla="*/ 6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17" y="17"/>
                  </a:moveTo>
                  <a:cubicBezTo>
                    <a:pt x="34" y="0"/>
                    <a:pt x="62" y="0"/>
                    <a:pt x="79" y="17"/>
                  </a:cubicBezTo>
                  <a:cubicBezTo>
                    <a:pt x="96" y="34"/>
                    <a:pt x="96" y="62"/>
                    <a:pt x="79" y="79"/>
                  </a:cubicBezTo>
                  <a:cubicBezTo>
                    <a:pt x="62" y="97"/>
                    <a:pt x="34" y="97"/>
                    <a:pt x="17" y="79"/>
                  </a:cubicBezTo>
                  <a:cubicBezTo>
                    <a:pt x="0" y="62"/>
                    <a:pt x="0" y="34"/>
                    <a:pt x="17" y="17"/>
                  </a:cubicBezTo>
                  <a:close/>
                  <a:moveTo>
                    <a:pt x="63" y="63"/>
                  </a:moveTo>
                  <a:cubicBezTo>
                    <a:pt x="72" y="55"/>
                    <a:pt x="72" y="41"/>
                    <a:pt x="63" y="33"/>
                  </a:cubicBezTo>
                  <a:cubicBezTo>
                    <a:pt x="55" y="25"/>
                    <a:pt x="41" y="25"/>
                    <a:pt x="33" y="33"/>
                  </a:cubicBezTo>
                  <a:cubicBezTo>
                    <a:pt x="25" y="41"/>
                    <a:pt x="25" y="55"/>
                    <a:pt x="33" y="63"/>
                  </a:cubicBezTo>
                  <a:cubicBezTo>
                    <a:pt x="41" y="72"/>
                    <a:pt x="55" y="72"/>
                    <a:pt x="63" y="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34"/>
            <p:cNvSpPr>
              <a:spLocks noEditPoints="1"/>
            </p:cNvSpPr>
            <p:nvPr/>
          </p:nvSpPr>
          <p:spPr bwMode="auto">
            <a:xfrm rot="13500000" flipH="1" flipV="1">
              <a:off x="25625631" y="27269879"/>
              <a:ext cx="196727" cy="194721"/>
            </a:xfrm>
            <a:custGeom>
              <a:avLst/>
              <a:gdLst>
                <a:gd name="T0" fmla="*/ 17 w 97"/>
                <a:gd name="T1" fmla="*/ 17 h 97"/>
                <a:gd name="T2" fmla="*/ 79 w 97"/>
                <a:gd name="T3" fmla="*/ 17 h 97"/>
                <a:gd name="T4" fmla="*/ 79 w 97"/>
                <a:gd name="T5" fmla="*/ 80 h 97"/>
                <a:gd name="T6" fmla="*/ 17 w 97"/>
                <a:gd name="T7" fmla="*/ 80 h 97"/>
                <a:gd name="T8" fmla="*/ 17 w 97"/>
                <a:gd name="T9" fmla="*/ 17 h 97"/>
                <a:gd name="T10" fmla="*/ 63 w 97"/>
                <a:gd name="T11" fmla="*/ 64 h 97"/>
                <a:gd name="T12" fmla="*/ 63 w 97"/>
                <a:gd name="T13" fmla="*/ 33 h 97"/>
                <a:gd name="T14" fmla="*/ 33 w 97"/>
                <a:gd name="T15" fmla="*/ 33 h 97"/>
                <a:gd name="T16" fmla="*/ 33 w 97"/>
                <a:gd name="T17" fmla="*/ 64 h 97"/>
                <a:gd name="T18" fmla="*/ 63 w 97"/>
                <a:gd name="T19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7">
                  <a:moveTo>
                    <a:pt x="17" y="17"/>
                  </a:moveTo>
                  <a:cubicBezTo>
                    <a:pt x="34" y="0"/>
                    <a:pt x="62" y="0"/>
                    <a:pt x="79" y="17"/>
                  </a:cubicBezTo>
                  <a:cubicBezTo>
                    <a:pt x="97" y="34"/>
                    <a:pt x="97" y="62"/>
                    <a:pt x="79" y="80"/>
                  </a:cubicBezTo>
                  <a:cubicBezTo>
                    <a:pt x="62" y="97"/>
                    <a:pt x="34" y="97"/>
                    <a:pt x="17" y="80"/>
                  </a:cubicBezTo>
                  <a:cubicBezTo>
                    <a:pt x="0" y="62"/>
                    <a:pt x="0" y="34"/>
                    <a:pt x="17" y="17"/>
                  </a:cubicBezTo>
                  <a:close/>
                  <a:moveTo>
                    <a:pt x="63" y="64"/>
                  </a:moveTo>
                  <a:cubicBezTo>
                    <a:pt x="72" y="55"/>
                    <a:pt x="72" y="42"/>
                    <a:pt x="63" y="33"/>
                  </a:cubicBezTo>
                  <a:cubicBezTo>
                    <a:pt x="55" y="25"/>
                    <a:pt x="41" y="25"/>
                    <a:pt x="33" y="33"/>
                  </a:cubicBezTo>
                  <a:cubicBezTo>
                    <a:pt x="25" y="42"/>
                    <a:pt x="25" y="55"/>
                    <a:pt x="33" y="64"/>
                  </a:cubicBezTo>
                  <a:cubicBezTo>
                    <a:pt x="41" y="72"/>
                    <a:pt x="55" y="72"/>
                    <a:pt x="63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36"/>
            <p:cNvSpPr>
              <a:spLocks noEditPoints="1"/>
            </p:cNvSpPr>
            <p:nvPr/>
          </p:nvSpPr>
          <p:spPr bwMode="auto">
            <a:xfrm rot="13500000" flipH="1" flipV="1">
              <a:off x="24254403" y="26691542"/>
              <a:ext cx="710627" cy="712636"/>
            </a:xfrm>
            <a:custGeom>
              <a:avLst/>
              <a:gdLst>
                <a:gd name="T0" fmla="*/ 17 w 353"/>
                <a:gd name="T1" fmla="*/ 80 h 354"/>
                <a:gd name="T2" fmla="*/ 75 w 353"/>
                <a:gd name="T3" fmla="*/ 84 h 354"/>
                <a:gd name="T4" fmla="*/ 270 w 353"/>
                <a:gd name="T5" fmla="*/ 278 h 354"/>
                <a:gd name="T6" fmla="*/ 274 w 353"/>
                <a:gd name="T7" fmla="*/ 336 h 354"/>
                <a:gd name="T8" fmla="*/ 336 w 353"/>
                <a:gd name="T9" fmla="*/ 336 h 354"/>
                <a:gd name="T10" fmla="*/ 336 w 353"/>
                <a:gd name="T11" fmla="*/ 274 h 354"/>
                <a:gd name="T12" fmla="*/ 278 w 353"/>
                <a:gd name="T13" fmla="*/ 270 h 354"/>
                <a:gd name="T14" fmla="*/ 83 w 353"/>
                <a:gd name="T15" fmla="*/ 76 h 354"/>
                <a:gd name="T16" fmla="*/ 80 w 353"/>
                <a:gd name="T17" fmla="*/ 18 h 354"/>
                <a:gd name="T18" fmla="*/ 17 w 353"/>
                <a:gd name="T19" fmla="*/ 18 h 354"/>
                <a:gd name="T20" fmla="*/ 17 w 353"/>
                <a:gd name="T21" fmla="*/ 80 h 354"/>
                <a:gd name="T22" fmla="*/ 320 w 353"/>
                <a:gd name="T23" fmla="*/ 290 h 354"/>
                <a:gd name="T24" fmla="*/ 320 w 353"/>
                <a:gd name="T25" fmla="*/ 320 h 354"/>
                <a:gd name="T26" fmla="*/ 290 w 353"/>
                <a:gd name="T27" fmla="*/ 320 h 354"/>
                <a:gd name="T28" fmla="*/ 290 w 353"/>
                <a:gd name="T29" fmla="*/ 290 h 354"/>
                <a:gd name="T30" fmla="*/ 320 w 353"/>
                <a:gd name="T31" fmla="*/ 290 h 354"/>
                <a:gd name="T32" fmla="*/ 64 w 353"/>
                <a:gd name="T33" fmla="*/ 34 h 354"/>
                <a:gd name="T34" fmla="*/ 64 w 353"/>
                <a:gd name="T35" fmla="*/ 64 h 354"/>
                <a:gd name="T36" fmla="*/ 33 w 353"/>
                <a:gd name="T37" fmla="*/ 64 h 354"/>
                <a:gd name="T38" fmla="*/ 33 w 353"/>
                <a:gd name="T39" fmla="*/ 34 h 354"/>
                <a:gd name="T40" fmla="*/ 64 w 353"/>
                <a:gd name="T41" fmla="*/ 3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4">
                  <a:moveTo>
                    <a:pt x="17" y="80"/>
                  </a:moveTo>
                  <a:cubicBezTo>
                    <a:pt x="33" y="96"/>
                    <a:pt x="58" y="97"/>
                    <a:pt x="75" y="84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57" y="296"/>
                    <a:pt x="258" y="320"/>
                    <a:pt x="274" y="336"/>
                  </a:cubicBezTo>
                  <a:cubicBezTo>
                    <a:pt x="291" y="354"/>
                    <a:pt x="319" y="354"/>
                    <a:pt x="336" y="336"/>
                  </a:cubicBezTo>
                  <a:cubicBezTo>
                    <a:pt x="353" y="319"/>
                    <a:pt x="353" y="291"/>
                    <a:pt x="336" y="274"/>
                  </a:cubicBezTo>
                  <a:cubicBezTo>
                    <a:pt x="320" y="258"/>
                    <a:pt x="295" y="257"/>
                    <a:pt x="278" y="270"/>
                  </a:cubicBezTo>
                  <a:cubicBezTo>
                    <a:pt x="83" y="76"/>
                    <a:pt x="83" y="76"/>
                    <a:pt x="83" y="76"/>
                  </a:cubicBezTo>
                  <a:cubicBezTo>
                    <a:pt x="97" y="58"/>
                    <a:pt x="96" y="33"/>
                    <a:pt x="80" y="18"/>
                  </a:cubicBezTo>
                  <a:cubicBezTo>
                    <a:pt x="63" y="0"/>
                    <a:pt x="35" y="0"/>
                    <a:pt x="17" y="18"/>
                  </a:cubicBezTo>
                  <a:cubicBezTo>
                    <a:pt x="0" y="35"/>
                    <a:pt x="0" y="63"/>
                    <a:pt x="17" y="80"/>
                  </a:cubicBezTo>
                  <a:close/>
                  <a:moveTo>
                    <a:pt x="320" y="290"/>
                  </a:moveTo>
                  <a:cubicBezTo>
                    <a:pt x="328" y="298"/>
                    <a:pt x="328" y="312"/>
                    <a:pt x="320" y="320"/>
                  </a:cubicBezTo>
                  <a:cubicBezTo>
                    <a:pt x="312" y="329"/>
                    <a:pt x="298" y="329"/>
                    <a:pt x="290" y="320"/>
                  </a:cubicBezTo>
                  <a:cubicBezTo>
                    <a:pt x="281" y="312"/>
                    <a:pt x="281" y="298"/>
                    <a:pt x="290" y="290"/>
                  </a:cubicBezTo>
                  <a:cubicBezTo>
                    <a:pt x="298" y="282"/>
                    <a:pt x="312" y="282"/>
                    <a:pt x="320" y="290"/>
                  </a:cubicBezTo>
                  <a:close/>
                  <a:moveTo>
                    <a:pt x="64" y="34"/>
                  </a:moveTo>
                  <a:cubicBezTo>
                    <a:pt x="72" y="42"/>
                    <a:pt x="72" y="56"/>
                    <a:pt x="64" y="64"/>
                  </a:cubicBezTo>
                  <a:cubicBezTo>
                    <a:pt x="55" y="72"/>
                    <a:pt x="42" y="72"/>
                    <a:pt x="33" y="64"/>
                  </a:cubicBezTo>
                  <a:cubicBezTo>
                    <a:pt x="25" y="56"/>
                    <a:pt x="25" y="42"/>
                    <a:pt x="33" y="34"/>
                  </a:cubicBezTo>
                  <a:cubicBezTo>
                    <a:pt x="42" y="25"/>
                    <a:pt x="55" y="25"/>
                    <a:pt x="64" y="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44"/>
            <p:cNvSpPr>
              <a:spLocks noEditPoints="1"/>
            </p:cNvSpPr>
            <p:nvPr/>
          </p:nvSpPr>
          <p:spPr bwMode="auto">
            <a:xfrm rot="13500000" flipH="1" flipV="1">
              <a:off x="26372950" y="27784823"/>
              <a:ext cx="710627" cy="710627"/>
            </a:xfrm>
            <a:custGeom>
              <a:avLst/>
              <a:gdLst>
                <a:gd name="T0" fmla="*/ 274 w 353"/>
                <a:gd name="T1" fmla="*/ 17 h 353"/>
                <a:gd name="T2" fmla="*/ 270 w 353"/>
                <a:gd name="T3" fmla="*/ 75 h 353"/>
                <a:gd name="T4" fmla="*/ 76 w 353"/>
                <a:gd name="T5" fmla="*/ 270 h 353"/>
                <a:gd name="T6" fmla="*/ 18 w 353"/>
                <a:gd name="T7" fmla="*/ 274 h 353"/>
                <a:gd name="T8" fmla="*/ 18 w 353"/>
                <a:gd name="T9" fmla="*/ 336 h 353"/>
                <a:gd name="T10" fmla="*/ 80 w 353"/>
                <a:gd name="T11" fmla="*/ 336 h 353"/>
                <a:gd name="T12" fmla="*/ 84 w 353"/>
                <a:gd name="T13" fmla="*/ 278 h 353"/>
                <a:gd name="T14" fmla="*/ 278 w 353"/>
                <a:gd name="T15" fmla="*/ 83 h 353"/>
                <a:gd name="T16" fmla="*/ 336 w 353"/>
                <a:gd name="T17" fmla="*/ 80 h 353"/>
                <a:gd name="T18" fmla="*/ 336 w 353"/>
                <a:gd name="T19" fmla="*/ 17 h 353"/>
                <a:gd name="T20" fmla="*/ 274 w 353"/>
                <a:gd name="T21" fmla="*/ 17 h 353"/>
                <a:gd name="T22" fmla="*/ 64 w 353"/>
                <a:gd name="T23" fmla="*/ 320 h 353"/>
                <a:gd name="T24" fmla="*/ 34 w 353"/>
                <a:gd name="T25" fmla="*/ 320 h 353"/>
                <a:gd name="T26" fmla="*/ 34 w 353"/>
                <a:gd name="T27" fmla="*/ 290 h 353"/>
                <a:gd name="T28" fmla="*/ 64 w 353"/>
                <a:gd name="T29" fmla="*/ 290 h 353"/>
                <a:gd name="T30" fmla="*/ 64 w 353"/>
                <a:gd name="T31" fmla="*/ 320 h 353"/>
                <a:gd name="T32" fmla="*/ 320 w 353"/>
                <a:gd name="T33" fmla="*/ 64 h 353"/>
                <a:gd name="T34" fmla="*/ 290 w 353"/>
                <a:gd name="T35" fmla="*/ 64 h 353"/>
                <a:gd name="T36" fmla="*/ 290 w 353"/>
                <a:gd name="T37" fmla="*/ 33 h 353"/>
                <a:gd name="T38" fmla="*/ 320 w 353"/>
                <a:gd name="T39" fmla="*/ 33 h 353"/>
                <a:gd name="T40" fmla="*/ 320 w 353"/>
                <a:gd name="T41" fmla="*/ 6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274" y="17"/>
                  </a:moveTo>
                  <a:cubicBezTo>
                    <a:pt x="258" y="33"/>
                    <a:pt x="257" y="58"/>
                    <a:pt x="270" y="75"/>
                  </a:cubicBezTo>
                  <a:cubicBezTo>
                    <a:pt x="76" y="270"/>
                    <a:pt x="76" y="270"/>
                    <a:pt x="76" y="270"/>
                  </a:cubicBezTo>
                  <a:cubicBezTo>
                    <a:pt x="58" y="257"/>
                    <a:pt x="33" y="258"/>
                    <a:pt x="18" y="274"/>
                  </a:cubicBezTo>
                  <a:cubicBezTo>
                    <a:pt x="0" y="291"/>
                    <a:pt x="0" y="319"/>
                    <a:pt x="18" y="336"/>
                  </a:cubicBezTo>
                  <a:cubicBezTo>
                    <a:pt x="35" y="353"/>
                    <a:pt x="63" y="353"/>
                    <a:pt x="80" y="336"/>
                  </a:cubicBezTo>
                  <a:cubicBezTo>
                    <a:pt x="96" y="320"/>
                    <a:pt x="97" y="295"/>
                    <a:pt x="84" y="278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96" y="97"/>
                    <a:pt x="320" y="95"/>
                    <a:pt x="336" y="80"/>
                  </a:cubicBezTo>
                  <a:cubicBezTo>
                    <a:pt x="353" y="62"/>
                    <a:pt x="353" y="34"/>
                    <a:pt x="336" y="17"/>
                  </a:cubicBezTo>
                  <a:cubicBezTo>
                    <a:pt x="319" y="0"/>
                    <a:pt x="291" y="0"/>
                    <a:pt x="274" y="17"/>
                  </a:cubicBezTo>
                  <a:close/>
                  <a:moveTo>
                    <a:pt x="64" y="320"/>
                  </a:moveTo>
                  <a:cubicBezTo>
                    <a:pt x="56" y="328"/>
                    <a:pt x="42" y="328"/>
                    <a:pt x="34" y="320"/>
                  </a:cubicBezTo>
                  <a:cubicBezTo>
                    <a:pt x="25" y="312"/>
                    <a:pt x="25" y="298"/>
                    <a:pt x="34" y="290"/>
                  </a:cubicBezTo>
                  <a:cubicBezTo>
                    <a:pt x="42" y="281"/>
                    <a:pt x="56" y="281"/>
                    <a:pt x="64" y="290"/>
                  </a:cubicBezTo>
                  <a:cubicBezTo>
                    <a:pt x="72" y="298"/>
                    <a:pt x="72" y="312"/>
                    <a:pt x="64" y="320"/>
                  </a:cubicBezTo>
                  <a:close/>
                  <a:moveTo>
                    <a:pt x="320" y="64"/>
                  </a:moveTo>
                  <a:cubicBezTo>
                    <a:pt x="312" y="72"/>
                    <a:pt x="298" y="72"/>
                    <a:pt x="290" y="64"/>
                  </a:cubicBezTo>
                  <a:cubicBezTo>
                    <a:pt x="282" y="55"/>
                    <a:pt x="282" y="42"/>
                    <a:pt x="290" y="33"/>
                  </a:cubicBezTo>
                  <a:cubicBezTo>
                    <a:pt x="298" y="25"/>
                    <a:pt x="312" y="25"/>
                    <a:pt x="320" y="33"/>
                  </a:cubicBezTo>
                  <a:cubicBezTo>
                    <a:pt x="329" y="42"/>
                    <a:pt x="329" y="55"/>
                    <a:pt x="320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46"/>
            <p:cNvSpPr>
              <a:spLocks noEditPoints="1"/>
            </p:cNvSpPr>
            <p:nvPr/>
          </p:nvSpPr>
          <p:spPr bwMode="auto">
            <a:xfrm rot="13500000" flipH="1" flipV="1">
              <a:off x="25410683" y="28691438"/>
              <a:ext cx="176653" cy="907355"/>
            </a:xfrm>
            <a:custGeom>
              <a:avLst/>
              <a:gdLst>
                <a:gd name="T0" fmla="*/ 88 w 88"/>
                <a:gd name="T1" fmla="*/ 407 h 451"/>
                <a:gd name="T2" fmla="*/ 50 w 88"/>
                <a:gd name="T3" fmla="*/ 363 h 451"/>
                <a:gd name="T4" fmla="*/ 50 w 88"/>
                <a:gd name="T5" fmla="*/ 88 h 451"/>
                <a:gd name="T6" fmla="*/ 88 w 88"/>
                <a:gd name="T7" fmla="*/ 44 h 451"/>
                <a:gd name="T8" fmla="*/ 44 w 88"/>
                <a:gd name="T9" fmla="*/ 0 h 451"/>
                <a:gd name="T10" fmla="*/ 0 w 88"/>
                <a:gd name="T11" fmla="*/ 44 h 451"/>
                <a:gd name="T12" fmla="*/ 38 w 88"/>
                <a:gd name="T13" fmla="*/ 88 h 451"/>
                <a:gd name="T14" fmla="*/ 38 w 88"/>
                <a:gd name="T15" fmla="*/ 363 h 451"/>
                <a:gd name="T16" fmla="*/ 0 w 88"/>
                <a:gd name="T17" fmla="*/ 407 h 451"/>
                <a:gd name="T18" fmla="*/ 44 w 88"/>
                <a:gd name="T19" fmla="*/ 451 h 451"/>
                <a:gd name="T20" fmla="*/ 88 w 88"/>
                <a:gd name="T21" fmla="*/ 407 h 451"/>
                <a:gd name="T22" fmla="*/ 22 w 88"/>
                <a:gd name="T23" fmla="*/ 44 h 451"/>
                <a:gd name="T24" fmla="*/ 44 w 88"/>
                <a:gd name="T25" fmla="*/ 23 h 451"/>
                <a:gd name="T26" fmla="*/ 65 w 88"/>
                <a:gd name="T27" fmla="*/ 44 h 451"/>
                <a:gd name="T28" fmla="*/ 44 w 88"/>
                <a:gd name="T29" fmla="*/ 66 h 451"/>
                <a:gd name="T30" fmla="*/ 22 w 88"/>
                <a:gd name="T31" fmla="*/ 44 h 451"/>
                <a:gd name="T32" fmla="*/ 22 w 88"/>
                <a:gd name="T33" fmla="*/ 407 h 451"/>
                <a:gd name="T34" fmla="*/ 44 w 88"/>
                <a:gd name="T35" fmla="*/ 385 h 451"/>
                <a:gd name="T36" fmla="*/ 65 w 88"/>
                <a:gd name="T37" fmla="*/ 407 h 451"/>
                <a:gd name="T38" fmla="*/ 44 w 88"/>
                <a:gd name="T39" fmla="*/ 428 h 451"/>
                <a:gd name="T40" fmla="*/ 22 w 88"/>
                <a:gd name="T41" fmla="*/ 407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" h="451">
                  <a:moveTo>
                    <a:pt x="88" y="407"/>
                  </a:moveTo>
                  <a:cubicBezTo>
                    <a:pt x="88" y="384"/>
                    <a:pt x="71" y="366"/>
                    <a:pt x="50" y="363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71" y="85"/>
                    <a:pt x="88" y="67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7" y="85"/>
                    <a:pt x="38" y="88"/>
                  </a:cubicBezTo>
                  <a:cubicBezTo>
                    <a:pt x="38" y="363"/>
                    <a:pt x="38" y="363"/>
                    <a:pt x="38" y="363"/>
                  </a:cubicBezTo>
                  <a:cubicBezTo>
                    <a:pt x="17" y="366"/>
                    <a:pt x="0" y="384"/>
                    <a:pt x="0" y="407"/>
                  </a:cubicBezTo>
                  <a:cubicBezTo>
                    <a:pt x="0" y="431"/>
                    <a:pt x="20" y="451"/>
                    <a:pt x="44" y="451"/>
                  </a:cubicBezTo>
                  <a:cubicBezTo>
                    <a:pt x="68" y="451"/>
                    <a:pt x="88" y="431"/>
                    <a:pt x="88" y="407"/>
                  </a:cubicBezTo>
                  <a:close/>
                  <a:moveTo>
                    <a:pt x="22" y="44"/>
                  </a:moveTo>
                  <a:cubicBezTo>
                    <a:pt x="22" y="32"/>
                    <a:pt x="32" y="23"/>
                    <a:pt x="44" y="23"/>
                  </a:cubicBezTo>
                  <a:cubicBezTo>
                    <a:pt x="56" y="23"/>
                    <a:pt x="65" y="32"/>
                    <a:pt x="65" y="44"/>
                  </a:cubicBezTo>
                  <a:cubicBezTo>
                    <a:pt x="65" y="56"/>
                    <a:pt x="56" y="66"/>
                    <a:pt x="44" y="66"/>
                  </a:cubicBezTo>
                  <a:cubicBezTo>
                    <a:pt x="32" y="66"/>
                    <a:pt x="22" y="56"/>
                    <a:pt x="22" y="44"/>
                  </a:cubicBezTo>
                  <a:close/>
                  <a:moveTo>
                    <a:pt x="22" y="407"/>
                  </a:moveTo>
                  <a:cubicBezTo>
                    <a:pt x="22" y="395"/>
                    <a:pt x="32" y="385"/>
                    <a:pt x="44" y="385"/>
                  </a:cubicBezTo>
                  <a:cubicBezTo>
                    <a:pt x="56" y="385"/>
                    <a:pt x="65" y="395"/>
                    <a:pt x="65" y="407"/>
                  </a:cubicBezTo>
                  <a:cubicBezTo>
                    <a:pt x="65" y="418"/>
                    <a:pt x="56" y="428"/>
                    <a:pt x="44" y="428"/>
                  </a:cubicBezTo>
                  <a:cubicBezTo>
                    <a:pt x="32" y="428"/>
                    <a:pt x="22" y="418"/>
                    <a:pt x="22" y="4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47"/>
            <p:cNvSpPr>
              <a:spLocks noEditPoints="1"/>
            </p:cNvSpPr>
            <p:nvPr/>
          </p:nvSpPr>
          <p:spPr bwMode="auto">
            <a:xfrm rot="13500000" flipH="1" flipV="1">
              <a:off x="27231084" y="28410165"/>
              <a:ext cx="1063934" cy="1063934"/>
            </a:xfrm>
            <a:custGeom>
              <a:avLst/>
              <a:gdLst>
                <a:gd name="T0" fmla="*/ 79 w 529"/>
                <a:gd name="T1" fmla="*/ 512 h 529"/>
                <a:gd name="T2" fmla="*/ 83 w 529"/>
                <a:gd name="T3" fmla="*/ 454 h 529"/>
                <a:gd name="T4" fmla="*/ 454 w 529"/>
                <a:gd name="T5" fmla="*/ 83 h 529"/>
                <a:gd name="T6" fmla="*/ 512 w 529"/>
                <a:gd name="T7" fmla="*/ 80 h 529"/>
                <a:gd name="T8" fmla="*/ 512 w 529"/>
                <a:gd name="T9" fmla="*/ 17 h 529"/>
                <a:gd name="T10" fmla="*/ 449 w 529"/>
                <a:gd name="T11" fmla="*/ 17 h 529"/>
                <a:gd name="T12" fmla="*/ 446 w 529"/>
                <a:gd name="T13" fmla="*/ 75 h 529"/>
                <a:gd name="T14" fmla="*/ 75 w 529"/>
                <a:gd name="T15" fmla="*/ 446 h 529"/>
                <a:gd name="T16" fmla="*/ 17 w 529"/>
                <a:gd name="T17" fmla="*/ 450 h 529"/>
                <a:gd name="T18" fmla="*/ 17 w 529"/>
                <a:gd name="T19" fmla="*/ 512 h 529"/>
                <a:gd name="T20" fmla="*/ 79 w 529"/>
                <a:gd name="T21" fmla="*/ 512 h 529"/>
                <a:gd name="T22" fmla="*/ 465 w 529"/>
                <a:gd name="T23" fmla="*/ 33 h 529"/>
                <a:gd name="T24" fmla="*/ 496 w 529"/>
                <a:gd name="T25" fmla="*/ 33 h 529"/>
                <a:gd name="T26" fmla="*/ 496 w 529"/>
                <a:gd name="T27" fmla="*/ 64 h 529"/>
                <a:gd name="T28" fmla="*/ 465 w 529"/>
                <a:gd name="T29" fmla="*/ 64 h 529"/>
                <a:gd name="T30" fmla="*/ 465 w 529"/>
                <a:gd name="T31" fmla="*/ 33 h 529"/>
                <a:gd name="T32" fmla="*/ 33 w 529"/>
                <a:gd name="T33" fmla="*/ 466 h 529"/>
                <a:gd name="T34" fmla="*/ 63 w 529"/>
                <a:gd name="T35" fmla="*/ 466 h 529"/>
                <a:gd name="T36" fmla="*/ 63 w 529"/>
                <a:gd name="T37" fmla="*/ 496 h 529"/>
                <a:gd name="T38" fmla="*/ 33 w 529"/>
                <a:gd name="T39" fmla="*/ 496 h 529"/>
                <a:gd name="T40" fmla="*/ 33 w 529"/>
                <a:gd name="T41" fmla="*/ 466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9" h="529">
                  <a:moveTo>
                    <a:pt x="79" y="512"/>
                  </a:moveTo>
                  <a:cubicBezTo>
                    <a:pt x="95" y="496"/>
                    <a:pt x="96" y="471"/>
                    <a:pt x="83" y="454"/>
                  </a:cubicBezTo>
                  <a:cubicBezTo>
                    <a:pt x="454" y="83"/>
                    <a:pt x="454" y="83"/>
                    <a:pt x="454" y="83"/>
                  </a:cubicBezTo>
                  <a:cubicBezTo>
                    <a:pt x="471" y="97"/>
                    <a:pt x="496" y="96"/>
                    <a:pt x="512" y="80"/>
                  </a:cubicBezTo>
                  <a:cubicBezTo>
                    <a:pt x="529" y="63"/>
                    <a:pt x="529" y="35"/>
                    <a:pt x="512" y="17"/>
                  </a:cubicBezTo>
                  <a:cubicBezTo>
                    <a:pt x="494" y="0"/>
                    <a:pt x="466" y="0"/>
                    <a:pt x="449" y="17"/>
                  </a:cubicBezTo>
                  <a:cubicBezTo>
                    <a:pt x="433" y="33"/>
                    <a:pt x="432" y="58"/>
                    <a:pt x="446" y="75"/>
                  </a:cubicBezTo>
                  <a:cubicBezTo>
                    <a:pt x="75" y="446"/>
                    <a:pt x="75" y="446"/>
                    <a:pt x="75" y="446"/>
                  </a:cubicBezTo>
                  <a:cubicBezTo>
                    <a:pt x="57" y="433"/>
                    <a:pt x="33" y="434"/>
                    <a:pt x="17" y="450"/>
                  </a:cubicBezTo>
                  <a:cubicBezTo>
                    <a:pt x="0" y="467"/>
                    <a:pt x="0" y="495"/>
                    <a:pt x="17" y="512"/>
                  </a:cubicBezTo>
                  <a:cubicBezTo>
                    <a:pt x="34" y="529"/>
                    <a:pt x="62" y="529"/>
                    <a:pt x="79" y="512"/>
                  </a:cubicBezTo>
                  <a:close/>
                  <a:moveTo>
                    <a:pt x="465" y="33"/>
                  </a:moveTo>
                  <a:cubicBezTo>
                    <a:pt x="474" y="25"/>
                    <a:pt x="487" y="25"/>
                    <a:pt x="496" y="33"/>
                  </a:cubicBezTo>
                  <a:cubicBezTo>
                    <a:pt x="504" y="42"/>
                    <a:pt x="504" y="55"/>
                    <a:pt x="496" y="64"/>
                  </a:cubicBezTo>
                  <a:cubicBezTo>
                    <a:pt x="487" y="72"/>
                    <a:pt x="474" y="72"/>
                    <a:pt x="465" y="64"/>
                  </a:cubicBezTo>
                  <a:cubicBezTo>
                    <a:pt x="457" y="55"/>
                    <a:pt x="457" y="42"/>
                    <a:pt x="465" y="33"/>
                  </a:cubicBezTo>
                  <a:close/>
                  <a:moveTo>
                    <a:pt x="33" y="466"/>
                  </a:moveTo>
                  <a:cubicBezTo>
                    <a:pt x="41" y="457"/>
                    <a:pt x="55" y="457"/>
                    <a:pt x="63" y="466"/>
                  </a:cubicBezTo>
                  <a:cubicBezTo>
                    <a:pt x="71" y="474"/>
                    <a:pt x="71" y="488"/>
                    <a:pt x="63" y="496"/>
                  </a:cubicBezTo>
                  <a:cubicBezTo>
                    <a:pt x="55" y="504"/>
                    <a:pt x="41" y="504"/>
                    <a:pt x="33" y="496"/>
                  </a:cubicBezTo>
                  <a:cubicBezTo>
                    <a:pt x="24" y="488"/>
                    <a:pt x="24" y="474"/>
                    <a:pt x="33" y="4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48"/>
            <p:cNvSpPr>
              <a:spLocks noEditPoints="1"/>
            </p:cNvSpPr>
            <p:nvPr/>
          </p:nvSpPr>
          <p:spPr bwMode="auto">
            <a:xfrm rot="13500000" flipH="1" flipV="1">
              <a:off x="26123835" y="28560974"/>
              <a:ext cx="710627" cy="712636"/>
            </a:xfrm>
            <a:custGeom>
              <a:avLst/>
              <a:gdLst>
                <a:gd name="T0" fmla="*/ 79 w 353"/>
                <a:gd name="T1" fmla="*/ 336 h 354"/>
                <a:gd name="T2" fmla="*/ 83 w 353"/>
                <a:gd name="T3" fmla="*/ 278 h 354"/>
                <a:gd name="T4" fmla="*/ 277 w 353"/>
                <a:gd name="T5" fmla="*/ 84 h 354"/>
                <a:gd name="T6" fmla="*/ 335 w 353"/>
                <a:gd name="T7" fmla="*/ 80 h 354"/>
                <a:gd name="T8" fmla="*/ 335 w 353"/>
                <a:gd name="T9" fmla="*/ 18 h 354"/>
                <a:gd name="T10" fmla="*/ 273 w 353"/>
                <a:gd name="T11" fmla="*/ 18 h 354"/>
                <a:gd name="T12" fmla="*/ 269 w 353"/>
                <a:gd name="T13" fmla="*/ 76 h 354"/>
                <a:gd name="T14" fmla="*/ 75 w 353"/>
                <a:gd name="T15" fmla="*/ 270 h 354"/>
                <a:gd name="T16" fmla="*/ 17 w 353"/>
                <a:gd name="T17" fmla="*/ 274 h 354"/>
                <a:gd name="T18" fmla="*/ 17 w 353"/>
                <a:gd name="T19" fmla="*/ 336 h 354"/>
                <a:gd name="T20" fmla="*/ 79 w 353"/>
                <a:gd name="T21" fmla="*/ 336 h 354"/>
                <a:gd name="T22" fmla="*/ 289 w 353"/>
                <a:gd name="T23" fmla="*/ 34 h 354"/>
                <a:gd name="T24" fmla="*/ 319 w 353"/>
                <a:gd name="T25" fmla="*/ 34 h 354"/>
                <a:gd name="T26" fmla="*/ 319 w 353"/>
                <a:gd name="T27" fmla="*/ 64 h 354"/>
                <a:gd name="T28" fmla="*/ 289 w 353"/>
                <a:gd name="T29" fmla="*/ 64 h 354"/>
                <a:gd name="T30" fmla="*/ 289 w 353"/>
                <a:gd name="T31" fmla="*/ 34 h 354"/>
                <a:gd name="T32" fmla="*/ 33 w 353"/>
                <a:gd name="T33" fmla="*/ 290 h 354"/>
                <a:gd name="T34" fmla="*/ 63 w 353"/>
                <a:gd name="T35" fmla="*/ 290 h 354"/>
                <a:gd name="T36" fmla="*/ 63 w 353"/>
                <a:gd name="T37" fmla="*/ 320 h 354"/>
                <a:gd name="T38" fmla="*/ 33 w 353"/>
                <a:gd name="T39" fmla="*/ 320 h 354"/>
                <a:gd name="T40" fmla="*/ 33 w 353"/>
                <a:gd name="T41" fmla="*/ 29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4">
                  <a:moveTo>
                    <a:pt x="79" y="336"/>
                  </a:moveTo>
                  <a:cubicBezTo>
                    <a:pt x="95" y="320"/>
                    <a:pt x="96" y="296"/>
                    <a:pt x="83" y="278"/>
                  </a:cubicBezTo>
                  <a:cubicBezTo>
                    <a:pt x="277" y="84"/>
                    <a:pt x="277" y="84"/>
                    <a:pt x="277" y="84"/>
                  </a:cubicBezTo>
                  <a:cubicBezTo>
                    <a:pt x="295" y="97"/>
                    <a:pt x="320" y="96"/>
                    <a:pt x="335" y="80"/>
                  </a:cubicBezTo>
                  <a:cubicBezTo>
                    <a:pt x="353" y="63"/>
                    <a:pt x="353" y="35"/>
                    <a:pt x="335" y="18"/>
                  </a:cubicBezTo>
                  <a:cubicBezTo>
                    <a:pt x="318" y="0"/>
                    <a:pt x="290" y="0"/>
                    <a:pt x="273" y="18"/>
                  </a:cubicBezTo>
                  <a:cubicBezTo>
                    <a:pt x="257" y="33"/>
                    <a:pt x="256" y="58"/>
                    <a:pt x="269" y="76"/>
                  </a:cubicBezTo>
                  <a:cubicBezTo>
                    <a:pt x="75" y="270"/>
                    <a:pt x="75" y="270"/>
                    <a:pt x="75" y="270"/>
                  </a:cubicBezTo>
                  <a:cubicBezTo>
                    <a:pt x="58" y="257"/>
                    <a:pt x="33" y="258"/>
                    <a:pt x="17" y="274"/>
                  </a:cubicBezTo>
                  <a:cubicBezTo>
                    <a:pt x="0" y="291"/>
                    <a:pt x="0" y="319"/>
                    <a:pt x="17" y="336"/>
                  </a:cubicBezTo>
                  <a:cubicBezTo>
                    <a:pt x="34" y="354"/>
                    <a:pt x="62" y="354"/>
                    <a:pt x="79" y="336"/>
                  </a:cubicBezTo>
                  <a:close/>
                  <a:moveTo>
                    <a:pt x="289" y="34"/>
                  </a:moveTo>
                  <a:cubicBezTo>
                    <a:pt x="297" y="25"/>
                    <a:pt x="311" y="25"/>
                    <a:pt x="319" y="34"/>
                  </a:cubicBezTo>
                  <a:cubicBezTo>
                    <a:pt x="328" y="42"/>
                    <a:pt x="328" y="56"/>
                    <a:pt x="319" y="64"/>
                  </a:cubicBezTo>
                  <a:cubicBezTo>
                    <a:pt x="311" y="72"/>
                    <a:pt x="297" y="72"/>
                    <a:pt x="289" y="64"/>
                  </a:cubicBezTo>
                  <a:cubicBezTo>
                    <a:pt x="281" y="56"/>
                    <a:pt x="281" y="42"/>
                    <a:pt x="289" y="34"/>
                  </a:cubicBezTo>
                  <a:close/>
                  <a:moveTo>
                    <a:pt x="33" y="290"/>
                  </a:moveTo>
                  <a:cubicBezTo>
                    <a:pt x="41" y="282"/>
                    <a:pt x="55" y="282"/>
                    <a:pt x="63" y="290"/>
                  </a:cubicBezTo>
                  <a:cubicBezTo>
                    <a:pt x="72" y="298"/>
                    <a:pt x="72" y="312"/>
                    <a:pt x="63" y="320"/>
                  </a:cubicBezTo>
                  <a:cubicBezTo>
                    <a:pt x="55" y="329"/>
                    <a:pt x="41" y="329"/>
                    <a:pt x="33" y="320"/>
                  </a:cubicBezTo>
                  <a:cubicBezTo>
                    <a:pt x="24" y="312"/>
                    <a:pt x="24" y="298"/>
                    <a:pt x="33" y="2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60"/>
            <p:cNvSpPr>
              <a:spLocks noEditPoints="1"/>
            </p:cNvSpPr>
            <p:nvPr/>
          </p:nvSpPr>
          <p:spPr bwMode="auto">
            <a:xfrm rot="13500000" flipH="1" flipV="1">
              <a:off x="27513646" y="27665968"/>
              <a:ext cx="961556" cy="945497"/>
            </a:xfrm>
            <a:custGeom>
              <a:avLst/>
              <a:gdLst>
                <a:gd name="T0" fmla="*/ 17 w 477"/>
                <a:gd name="T1" fmla="*/ 452 h 470"/>
                <a:gd name="T2" fmla="*/ 79 w 477"/>
                <a:gd name="T3" fmla="*/ 452 h 470"/>
                <a:gd name="T4" fmla="*/ 83 w 477"/>
                <a:gd name="T5" fmla="*/ 394 h 470"/>
                <a:gd name="T6" fmla="*/ 477 w 477"/>
                <a:gd name="T7" fmla="*/ 0 h 470"/>
                <a:gd name="T8" fmla="*/ 461 w 477"/>
                <a:gd name="T9" fmla="*/ 0 h 470"/>
                <a:gd name="T10" fmla="*/ 75 w 477"/>
                <a:gd name="T11" fmla="*/ 386 h 470"/>
                <a:gd name="T12" fmla="*/ 17 w 477"/>
                <a:gd name="T13" fmla="*/ 390 h 470"/>
                <a:gd name="T14" fmla="*/ 17 w 477"/>
                <a:gd name="T15" fmla="*/ 452 h 470"/>
                <a:gd name="T16" fmla="*/ 33 w 477"/>
                <a:gd name="T17" fmla="*/ 406 h 470"/>
                <a:gd name="T18" fmla="*/ 63 w 477"/>
                <a:gd name="T19" fmla="*/ 406 h 470"/>
                <a:gd name="T20" fmla="*/ 63 w 477"/>
                <a:gd name="T21" fmla="*/ 436 h 470"/>
                <a:gd name="T22" fmla="*/ 33 w 477"/>
                <a:gd name="T23" fmla="*/ 436 h 470"/>
                <a:gd name="T24" fmla="*/ 33 w 477"/>
                <a:gd name="T25" fmla="*/ 40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7" h="470">
                  <a:moveTo>
                    <a:pt x="17" y="452"/>
                  </a:moveTo>
                  <a:cubicBezTo>
                    <a:pt x="34" y="470"/>
                    <a:pt x="62" y="470"/>
                    <a:pt x="79" y="452"/>
                  </a:cubicBezTo>
                  <a:cubicBezTo>
                    <a:pt x="95" y="437"/>
                    <a:pt x="96" y="412"/>
                    <a:pt x="83" y="394"/>
                  </a:cubicBezTo>
                  <a:cubicBezTo>
                    <a:pt x="477" y="0"/>
                    <a:pt x="477" y="0"/>
                    <a:pt x="477" y="0"/>
                  </a:cubicBezTo>
                  <a:cubicBezTo>
                    <a:pt x="461" y="0"/>
                    <a:pt x="461" y="0"/>
                    <a:pt x="461" y="0"/>
                  </a:cubicBezTo>
                  <a:cubicBezTo>
                    <a:pt x="75" y="386"/>
                    <a:pt x="75" y="386"/>
                    <a:pt x="75" y="386"/>
                  </a:cubicBezTo>
                  <a:cubicBezTo>
                    <a:pt x="58" y="373"/>
                    <a:pt x="33" y="374"/>
                    <a:pt x="17" y="390"/>
                  </a:cubicBezTo>
                  <a:cubicBezTo>
                    <a:pt x="0" y="407"/>
                    <a:pt x="0" y="435"/>
                    <a:pt x="17" y="452"/>
                  </a:cubicBezTo>
                  <a:close/>
                  <a:moveTo>
                    <a:pt x="33" y="406"/>
                  </a:moveTo>
                  <a:cubicBezTo>
                    <a:pt x="41" y="398"/>
                    <a:pt x="55" y="398"/>
                    <a:pt x="63" y="406"/>
                  </a:cubicBezTo>
                  <a:cubicBezTo>
                    <a:pt x="72" y="414"/>
                    <a:pt x="72" y="428"/>
                    <a:pt x="63" y="436"/>
                  </a:cubicBezTo>
                  <a:cubicBezTo>
                    <a:pt x="55" y="445"/>
                    <a:pt x="41" y="445"/>
                    <a:pt x="33" y="436"/>
                  </a:cubicBezTo>
                  <a:cubicBezTo>
                    <a:pt x="25" y="428"/>
                    <a:pt x="25" y="414"/>
                    <a:pt x="33" y="4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62"/>
            <p:cNvSpPr>
              <a:spLocks noEditPoints="1"/>
            </p:cNvSpPr>
            <p:nvPr/>
          </p:nvSpPr>
          <p:spPr bwMode="auto">
            <a:xfrm rot="13500000" flipH="1" flipV="1">
              <a:off x="26371274" y="26983244"/>
              <a:ext cx="1778576" cy="1192409"/>
            </a:xfrm>
            <a:custGeom>
              <a:avLst/>
              <a:gdLst>
                <a:gd name="T0" fmla="*/ 18 w 884"/>
                <a:gd name="T1" fmla="*/ 575 h 592"/>
                <a:gd name="T2" fmla="*/ 80 w 884"/>
                <a:gd name="T3" fmla="*/ 575 h 592"/>
                <a:gd name="T4" fmla="*/ 82 w 884"/>
                <a:gd name="T5" fmla="*/ 514 h 592"/>
                <a:gd name="T6" fmla="*/ 298 w 884"/>
                <a:gd name="T7" fmla="*/ 298 h 592"/>
                <a:gd name="T8" fmla="*/ 586 w 884"/>
                <a:gd name="T9" fmla="*/ 298 h 592"/>
                <a:gd name="T10" fmla="*/ 884 w 884"/>
                <a:gd name="T11" fmla="*/ 0 h 592"/>
                <a:gd name="T12" fmla="*/ 868 w 884"/>
                <a:gd name="T13" fmla="*/ 0 h 592"/>
                <a:gd name="T14" fmla="*/ 581 w 884"/>
                <a:gd name="T15" fmla="*/ 287 h 592"/>
                <a:gd name="T16" fmla="*/ 293 w 884"/>
                <a:gd name="T17" fmla="*/ 287 h 592"/>
                <a:gd name="T18" fmla="*/ 73 w 884"/>
                <a:gd name="T19" fmla="*/ 507 h 592"/>
                <a:gd name="T20" fmla="*/ 18 w 884"/>
                <a:gd name="T21" fmla="*/ 512 h 592"/>
                <a:gd name="T22" fmla="*/ 18 w 884"/>
                <a:gd name="T23" fmla="*/ 575 h 592"/>
                <a:gd name="T24" fmla="*/ 34 w 884"/>
                <a:gd name="T25" fmla="*/ 528 h 592"/>
                <a:gd name="T26" fmla="*/ 64 w 884"/>
                <a:gd name="T27" fmla="*/ 528 h 592"/>
                <a:gd name="T28" fmla="*/ 64 w 884"/>
                <a:gd name="T29" fmla="*/ 559 h 592"/>
                <a:gd name="T30" fmla="*/ 34 w 884"/>
                <a:gd name="T31" fmla="*/ 559 h 592"/>
                <a:gd name="T32" fmla="*/ 34 w 884"/>
                <a:gd name="T33" fmla="*/ 528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4" h="592">
                  <a:moveTo>
                    <a:pt x="18" y="575"/>
                  </a:moveTo>
                  <a:cubicBezTo>
                    <a:pt x="35" y="592"/>
                    <a:pt x="63" y="592"/>
                    <a:pt x="80" y="575"/>
                  </a:cubicBezTo>
                  <a:cubicBezTo>
                    <a:pt x="97" y="558"/>
                    <a:pt x="97" y="531"/>
                    <a:pt x="82" y="514"/>
                  </a:cubicBezTo>
                  <a:cubicBezTo>
                    <a:pt x="298" y="298"/>
                    <a:pt x="298" y="298"/>
                    <a:pt x="298" y="298"/>
                  </a:cubicBezTo>
                  <a:cubicBezTo>
                    <a:pt x="586" y="298"/>
                    <a:pt x="586" y="298"/>
                    <a:pt x="586" y="298"/>
                  </a:cubicBezTo>
                  <a:cubicBezTo>
                    <a:pt x="884" y="0"/>
                    <a:pt x="884" y="0"/>
                    <a:pt x="884" y="0"/>
                  </a:cubicBezTo>
                  <a:cubicBezTo>
                    <a:pt x="868" y="0"/>
                    <a:pt x="868" y="0"/>
                    <a:pt x="868" y="0"/>
                  </a:cubicBezTo>
                  <a:cubicBezTo>
                    <a:pt x="581" y="287"/>
                    <a:pt x="581" y="287"/>
                    <a:pt x="581" y="287"/>
                  </a:cubicBezTo>
                  <a:cubicBezTo>
                    <a:pt x="293" y="287"/>
                    <a:pt x="293" y="287"/>
                    <a:pt x="293" y="287"/>
                  </a:cubicBezTo>
                  <a:cubicBezTo>
                    <a:pt x="73" y="507"/>
                    <a:pt x="73" y="507"/>
                    <a:pt x="73" y="507"/>
                  </a:cubicBezTo>
                  <a:cubicBezTo>
                    <a:pt x="56" y="495"/>
                    <a:pt x="33" y="497"/>
                    <a:pt x="18" y="512"/>
                  </a:cubicBezTo>
                  <a:cubicBezTo>
                    <a:pt x="0" y="529"/>
                    <a:pt x="0" y="557"/>
                    <a:pt x="18" y="575"/>
                  </a:cubicBezTo>
                  <a:close/>
                  <a:moveTo>
                    <a:pt x="34" y="528"/>
                  </a:moveTo>
                  <a:cubicBezTo>
                    <a:pt x="42" y="520"/>
                    <a:pt x="56" y="520"/>
                    <a:pt x="64" y="528"/>
                  </a:cubicBezTo>
                  <a:cubicBezTo>
                    <a:pt x="72" y="537"/>
                    <a:pt x="72" y="550"/>
                    <a:pt x="64" y="559"/>
                  </a:cubicBezTo>
                  <a:cubicBezTo>
                    <a:pt x="56" y="567"/>
                    <a:pt x="42" y="567"/>
                    <a:pt x="34" y="559"/>
                  </a:cubicBezTo>
                  <a:cubicBezTo>
                    <a:pt x="25" y="550"/>
                    <a:pt x="25" y="537"/>
                    <a:pt x="34" y="5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64"/>
            <p:cNvSpPr>
              <a:spLocks noEditPoints="1"/>
            </p:cNvSpPr>
            <p:nvPr/>
          </p:nvSpPr>
          <p:spPr bwMode="auto">
            <a:xfrm rot="13500000" flipH="1" flipV="1">
              <a:off x="25361484" y="25929708"/>
              <a:ext cx="1549730" cy="1533671"/>
            </a:xfrm>
            <a:custGeom>
              <a:avLst/>
              <a:gdLst>
                <a:gd name="T0" fmla="*/ 17 w 770"/>
                <a:gd name="T1" fmla="*/ 745 h 762"/>
                <a:gd name="T2" fmla="*/ 80 w 770"/>
                <a:gd name="T3" fmla="*/ 745 h 762"/>
                <a:gd name="T4" fmla="*/ 83 w 770"/>
                <a:gd name="T5" fmla="*/ 687 h 762"/>
                <a:gd name="T6" fmla="*/ 770 w 770"/>
                <a:gd name="T7" fmla="*/ 0 h 762"/>
                <a:gd name="T8" fmla="*/ 754 w 770"/>
                <a:gd name="T9" fmla="*/ 0 h 762"/>
                <a:gd name="T10" fmla="*/ 75 w 770"/>
                <a:gd name="T11" fmla="*/ 679 h 762"/>
                <a:gd name="T12" fmla="*/ 17 w 770"/>
                <a:gd name="T13" fmla="*/ 682 h 762"/>
                <a:gd name="T14" fmla="*/ 17 w 770"/>
                <a:gd name="T15" fmla="*/ 745 h 762"/>
                <a:gd name="T16" fmla="*/ 33 w 770"/>
                <a:gd name="T17" fmla="*/ 698 h 762"/>
                <a:gd name="T18" fmla="*/ 64 w 770"/>
                <a:gd name="T19" fmla="*/ 698 h 762"/>
                <a:gd name="T20" fmla="*/ 64 w 770"/>
                <a:gd name="T21" fmla="*/ 729 h 762"/>
                <a:gd name="T22" fmla="*/ 33 w 770"/>
                <a:gd name="T23" fmla="*/ 729 h 762"/>
                <a:gd name="T24" fmla="*/ 33 w 770"/>
                <a:gd name="T25" fmla="*/ 698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0" h="762">
                  <a:moveTo>
                    <a:pt x="17" y="745"/>
                  </a:moveTo>
                  <a:cubicBezTo>
                    <a:pt x="34" y="762"/>
                    <a:pt x="62" y="762"/>
                    <a:pt x="80" y="745"/>
                  </a:cubicBezTo>
                  <a:cubicBezTo>
                    <a:pt x="95" y="729"/>
                    <a:pt x="97" y="704"/>
                    <a:pt x="83" y="687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54" y="0"/>
                    <a:pt x="754" y="0"/>
                    <a:pt x="754" y="0"/>
                  </a:cubicBezTo>
                  <a:cubicBezTo>
                    <a:pt x="75" y="679"/>
                    <a:pt x="75" y="679"/>
                    <a:pt x="75" y="679"/>
                  </a:cubicBezTo>
                  <a:cubicBezTo>
                    <a:pt x="58" y="665"/>
                    <a:pt x="33" y="667"/>
                    <a:pt x="17" y="682"/>
                  </a:cubicBezTo>
                  <a:cubicBezTo>
                    <a:pt x="0" y="700"/>
                    <a:pt x="0" y="728"/>
                    <a:pt x="17" y="745"/>
                  </a:cubicBezTo>
                  <a:close/>
                  <a:moveTo>
                    <a:pt x="33" y="698"/>
                  </a:moveTo>
                  <a:cubicBezTo>
                    <a:pt x="42" y="690"/>
                    <a:pt x="55" y="690"/>
                    <a:pt x="64" y="698"/>
                  </a:cubicBezTo>
                  <a:cubicBezTo>
                    <a:pt x="72" y="707"/>
                    <a:pt x="72" y="720"/>
                    <a:pt x="64" y="729"/>
                  </a:cubicBezTo>
                  <a:cubicBezTo>
                    <a:pt x="55" y="737"/>
                    <a:pt x="42" y="737"/>
                    <a:pt x="33" y="729"/>
                  </a:cubicBezTo>
                  <a:cubicBezTo>
                    <a:pt x="25" y="720"/>
                    <a:pt x="25" y="707"/>
                    <a:pt x="33" y="6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65"/>
            <p:cNvSpPr>
              <a:spLocks/>
            </p:cNvSpPr>
            <p:nvPr/>
          </p:nvSpPr>
          <p:spPr bwMode="auto">
            <a:xfrm rot="13500000" flipH="1" flipV="1">
              <a:off x="27227805" y="26745170"/>
              <a:ext cx="78290" cy="12045"/>
            </a:xfrm>
            <a:custGeom>
              <a:avLst/>
              <a:gdLst>
                <a:gd name="T0" fmla="*/ 39 w 39"/>
                <a:gd name="T1" fmla="*/ 0 h 6"/>
                <a:gd name="T2" fmla="*/ 0 w 39"/>
                <a:gd name="T3" fmla="*/ 0 h 6"/>
                <a:gd name="T4" fmla="*/ 39 w 39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6">
                  <a:moveTo>
                    <a:pt x="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6"/>
                    <a:pt x="27" y="6"/>
                    <a:pt x="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15"/>
            <p:cNvSpPr>
              <a:spLocks noEditPoints="1"/>
            </p:cNvSpPr>
            <p:nvPr/>
          </p:nvSpPr>
          <p:spPr bwMode="auto">
            <a:xfrm rot="13500000" flipH="1" flipV="1">
              <a:off x="23833245" y="27753576"/>
              <a:ext cx="194721" cy="1061927"/>
            </a:xfrm>
            <a:custGeom>
              <a:avLst/>
              <a:gdLst>
                <a:gd name="T0" fmla="*/ 80 w 97"/>
                <a:gd name="T1" fmla="*/ 510 h 528"/>
                <a:gd name="T2" fmla="*/ 80 w 97"/>
                <a:gd name="T3" fmla="*/ 448 h 528"/>
                <a:gd name="T4" fmla="*/ 47 w 97"/>
                <a:gd name="T5" fmla="*/ 435 h 528"/>
                <a:gd name="T6" fmla="*/ 47 w 97"/>
                <a:gd name="T7" fmla="*/ 92 h 528"/>
                <a:gd name="T8" fmla="*/ 80 w 97"/>
                <a:gd name="T9" fmla="*/ 80 h 528"/>
                <a:gd name="T10" fmla="*/ 80 w 97"/>
                <a:gd name="T11" fmla="*/ 17 h 528"/>
                <a:gd name="T12" fmla="*/ 18 w 97"/>
                <a:gd name="T13" fmla="*/ 17 h 528"/>
                <a:gd name="T14" fmla="*/ 18 w 97"/>
                <a:gd name="T15" fmla="*/ 80 h 528"/>
                <a:gd name="T16" fmla="*/ 36 w 97"/>
                <a:gd name="T17" fmla="*/ 90 h 528"/>
                <a:gd name="T18" fmla="*/ 36 w 97"/>
                <a:gd name="T19" fmla="*/ 437 h 528"/>
                <a:gd name="T20" fmla="*/ 18 w 97"/>
                <a:gd name="T21" fmla="*/ 448 h 528"/>
                <a:gd name="T22" fmla="*/ 18 w 97"/>
                <a:gd name="T23" fmla="*/ 510 h 528"/>
                <a:gd name="T24" fmla="*/ 80 w 97"/>
                <a:gd name="T25" fmla="*/ 510 h 528"/>
                <a:gd name="T26" fmla="*/ 34 w 97"/>
                <a:gd name="T27" fmla="*/ 33 h 528"/>
                <a:gd name="T28" fmla="*/ 64 w 97"/>
                <a:gd name="T29" fmla="*/ 33 h 528"/>
                <a:gd name="T30" fmla="*/ 64 w 97"/>
                <a:gd name="T31" fmla="*/ 64 h 528"/>
                <a:gd name="T32" fmla="*/ 34 w 97"/>
                <a:gd name="T33" fmla="*/ 64 h 528"/>
                <a:gd name="T34" fmla="*/ 34 w 97"/>
                <a:gd name="T35" fmla="*/ 33 h 528"/>
                <a:gd name="T36" fmla="*/ 34 w 97"/>
                <a:gd name="T37" fmla="*/ 464 h 528"/>
                <a:gd name="T38" fmla="*/ 64 w 97"/>
                <a:gd name="T39" fmla="*/ 464 h 528"/>
                <a:gd name="T40" fmla="*/ 64 w 97"/>
                <a:gd name="T41" fmla="*/ 494 h 528"/>
                <a:gd name="T42" fmla="*/ 34 w 97"/>
                <a:gd name="T43" fmla="*/ 494 h 528"/>
                <a:gd name="T44" fmla="*/ 34 w 97"/>
                <a:gd name="T45" fmla="*/ 46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" h="528">
                  <a:moveTo>
                    <a:pt x="80" y="510"/>
                  </a:moveTo>
                  <a:cubicBezTo>
                    <a:pt x="97" y="493"/>
                    <a:pt x="97" y="465"/>
                    <a:pt x="80" y="448"/>
                  </a:cubicBezTo>
                  <a:cubicBezTo>
                    <a:pt x="71" y="439"/>
                    <a:pt x="59" y="435"/>
                    <a:pt x="47" y="435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59" y="93"/>
                    <a:pt x="71" y="89"/>
                    <a:pt x="80" y="80"/>
                  </a:cubicBezTo>
                  <a:cubicBezTo>
                    <a:pt x="97" y="62"/>
                    <a:pt x="97" y="34"/>
                    <a:pt x="80" y="17"/>
                  </a:cubicBezTo>
                  <a:cubicBezTo>
                    <a:pt x="63" y="0"/>
                    <a:pt x="35" y="0"/>
                    <a:pt x="18" y="17"/>
                  </a:cubicBezTo>
                  <a:cubicBezTo>
                    <a:pt x="0" y="34"/>
                    <a:pt x="0" y="62"/>
                    <a:pt x="18" y="80"/>
                  </a:cubicBezTo>
                  <a:cubicBezTo>
                    <a:pt x="23" y="85"/>
                    <a:pt x="29" y="88"/>
                    <a:pt x="36" y="90"/>
                  </a:cubicBezTo>
                  <a:cubicBezTo>
                    <a:pt x="36" y="437"/>
                    <a:pt x="36" y="437"/>
                    <a:pt x="36" y="437"/>
                  </a:cubicBezTo>
                  <a:cubicBezTo>
                    <a:pt x="29" y="439"/>
                    <a:pt x="23" y="443"/>
                    <a:pt x="18" y="448"/>
                  </a:cubicBezTo>
                  <a:cubicBezTo>
                    <a:pt x="0" y="465"/>
                    <a:pt x="0" y="493"/>
                    <a:pt x="18" y="510"/>
                  </a:cubicBezTo>
                  <a:cubicBezTo>
                    <a:pt x="35" y="528"/>
                    <a:pt x="63" y="528"/>
                    <a:pt x="80" y="510"/>
                  </a:cubicBezTo>
                  <a:close/>
                  <a:moveTo>
                    <a:pt x="34" y="33"/>
                  </a:moveTo>
                  <a:cubicBezTo>
                    <a:pt x="42" y="25"/>
                    <a:pt x="56" y="25"/>
                    <a:pt x="64" y="33"/>
                  </a:cubicBezTo>
                  <a:cubicBezTo>
                    <a:pt x="72" y="42"/>
                    <a:pt x="72" y="55"/>
                    <a:pt x="64" y="64"/>
                  </a:cubicBezTo>
                  <a:cubicBezTo>
                    <a:pt x="56" y="72"/>
                    <a:pt x="42" y="72"/>
                    <a:pt x="34" y="64"/>
                  </a:cubicBezTo>
                  <a:cubicBezTo>
                    <a:pt x="25" y="55"/>
                    <a:pt x="25" y="42"/>
                    <a:pt x="34" y="33"/>
                  </a:cubicBezTo>
                  <a:close/>
                  <a:moveTo>
                    <a:pt x="34" y="464"/>
                  </a:moveTo>
                  <a:cubicBezTo>
                    <a:pt x="42" y="456"/>
                    <a:pt x="56" y="456"/>
                    <a:pt x="64" y="464"/>
                  </a:cubicBezTo>
                  <a:cubicBezTo>
                    <a:pt x="72" y="472"/>
                    <a:pt x="72" y="486"/>
                    <a:pt x="64" y="494"/>
                  </a:cubicBezTo>
                  <a:cubicBezTo>
                    <a:pt x="56" y="503"/>
                    <a:pt x="42" y="503"/>
                    <a:pt x="34" y="494"/>
                  </a:cubicBezTo>
                  <a:cubicBezTo>
                    <a:pt x="25" y="486"/>
                    <a:pt x="25" y="472"/>
                    <a:pt x="34" y="4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28"/>
            <p:cNvSpPr>
              <a:spLocks noEditPoints="1"/>
            </p:cNvSpPr>
            <p:nvPr/>
          </p:nvSpPr>
          <p:spPr bwMode="auto">
            <a:xfrm rot="13500000" flipH="1" flipV="1">
              <a:off x="10952250" y="28177660"/>
              <a:ext cx="194721" cy="194721"/>
            </a:xfrm>
            <a:custGeom>
              <a:avLst/>
              <a:gdLst>
                <a:gd name="T0" fmla="*/ 17 w 97"/>
                <a:gd name="T1" fmla="*/ 17 h 97"/>
                <a:gd name="T2" fmla="*/ 80 w 97"/>
                <a:gd name="T3" fmla="*/ 17 h 97"/>
                <a:gd name="T4" fmla="*/ 80 w 97"/>
                <a:gd name="T5" fmla="*/ 80 h 97"/>
                <a:gd name="T6" fmla="*/ 17 w 97"/>
                <a:gd name="T7" fmla="*/ 80 h 97"/>
                <a:gd name="T8" fmla="*/ 17 w 97"/>
                <a:gd name="T9" fmla="*/ 17 h 97"/>
                <a:gd name="T10" fmla="*/ 64 w 97"/>
                <a:gd name="T11" fmla="*/ 64 h 97"/>
                <a:gd name="T12" fmla="*/ 64 w 97"/>
                <a:gd name="T13" fmla="*/ 33 h 97"/>
                <a:gd name="T14" fmla="*/ 33 w 97"/>
                <a:gd name="T15" fmla="*/ 33 h 97"/>
                <a:gd name="T16" fmla="*/ 33 w 97"/>
                <a:gd name="T17" fmla="*/ 64 h 97"/>
                <a:gd name="T18" fmla="*/ 64 w 97"/>
                <a:gd name="T19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7">
                  <a:moveTo>
                    <a:pt x="17" y="17"/>
                  </a:moveTo>
                  <a:cubicBezTo>
                    <a:pt x="34" y="0"/>
                    <a:pt x="62" y="0"/>
                    <a:pt x="80" y="17"/>
                  </a:cubicBezTo>
                  <a:cubicBezTo>
                    <a:pt x="97" y="34"/>
                    <a:pt x="97" y="62"/>
                    <a:pt x="80" y="80"/>
                  </a:cubicBezTo>
                  <a:cubicBezTo>
                    <a:pt x="62" y="97"/>
                    <a:pt x="34" y="97"/>
                    <a:pt x="17" y="80"/>
                  </a:cubicBezTo>
                  <a:cubicBezTo>
                    <a:pt x="0" y="62"/>
                    <a:pt x="0" y="34"/>
                    <a:pt x="17" y="17"/>
                  </a:cubicBezTo>
                  <a:close/>
                  <a:moveTo>
                    <a:pt x="64" y="64"/>
                  </a:moveTo>
                  <a:cubicBezTo>
                    <a:pt x="72" y="55"/>
                    <a:pt x="72" y="42"/>
                    <a:pt x="64" y="33"/>
                  </a:cubicBezTo>
                  <a:cubicBezTo>
                    <a:pt x="55" y="25"/>
                    <a:pt x="42" y="25"/>
                    <a:pt x="33" y="33"/>
                  </a:cubicBezTo>
                  <a:cubicBezTo>
                    <a:pt x="25" y="42"/>
                    <a:pt x="25" y="55"/>
                    <a:pt x="33" y="64"/>
                  </a:cubicBezTo>
                  <a:cubicBezTo>
                    <a:pt x="42" y="72"/>
                    <a:pt x="55" y="72"/>
                    <a:pt x="64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36"/>
            <p:cNvSpPr>
              <a:spLocks noEditPoints="1"/>
            </p:cNvSpPr>
            <p:nvPr/>
          </p:nvSpPr>
          <p:spPr bwMode="auto">
            <a:xfrm rot="13500000" flipH="1" flipV="1">
              <a:off x="23047502" y="27489396"/>
              <a:ext cx="710627" cy="712636"/>
            </a:xfrm>
            <a:custGeom>
              <a:avLst/>
              <a:gdLst>
                <a:gd name="T0" fmla="*/ 17 w 353"/>
                <a:gd name="T1" fmla="*/ 80 h 354"/>
                <a:gd name="T2" fmla="*/ 75 w 353"/>
                <a:gd name="T3" fmla="*/ 84 h 354"/>
                <a:gd name="T4" fmla="*/ 270 w 353"/>
                <a:gd name="T5" fmla="*/ 278 h 354"/>
                <a:gd name="T6" fmla="*/ 274 w 353"/>
                <a:gd name="T7" fmla="*/ 336 h 354"/>
                <a:gd name="T8" fmla="*/ 336 w 353"/>
                <a:gd name="T9" fmla="*/ 336 h 354"/>
                <a:gd name="T10" fmla="*/ 336 w 353"/>
                <a:gd name="T11" fmla="*/ 274 h 354"/>
                <a:gd name="T12" fmla="*/ 278 w 353"/>
                <a:gd name="T13" fmla="*/ 270 h 354"/>
                <a:gd name="T14" fmla="*/ 83 w 353"/>
                <a:gd name="T15" fmla="*/ 76 h 354"/>
                <a:gd name="T16" fmla="*/ 80 w 353"/>
                <a:gd name="T17" fmla="*/ 18 h 354"/>
                <a:gd name="T18" fmla="*/ 17 w 353"/>
                <a:gd name="T19" fmla="*/ 18 h 354"/>
                <a:gd name="T20" fmla="*/ 17 w 353"/>
                <a:gd name="T21" fmla="*/ 80 h 354"/>
                <a:gd name="T22" fmla="*/ 320 w 353"/>
                <a:gd name="T23" fmla="*/ 290 h 354"/>
                <a:gd name="T24" fmla="*/ 320 w 353"/>
                <a:gd name="T25" fmla="*/ 320 h 354"/>
                <a:gd name="T26" fmla="*/ 290 w 353"/>
                <a:gd name="T27" fmla="*/ 320 h 354"/>
                <a:gd name="T28" fmla="*/ 290 w 353"/>
                <a:gd name="T29" fmla="*/ 290 h 354"/>
                <a:gd name="T30" fmla="*/ 320 w 353"/>
                <a:gd name="T31" fmla="*/ 290 h 354"/>
                <a:gd name="T32" fmla="*/ 64 w 353"/>
                <a:gd name="T33" fmla="*/ 34 h 354"/>
                <a:gd name="T34" fmla="*/ 64 w 353"/>
                <a:gd name="T35" fmla="*/ 64 h 354"/>
                <a:gd name="T36" fmla="*/ 33 w 353"/>
                <a:gd name="T37" fmla="*/ 64 h 354"/>
                <a:gd name="T38" fmla="*/ 33 w 353"/>
                <a:gd name="T39" fmla="*/ 34 h 354"/>
                <a:gd name="T40" fmla="*/ 64 w 353"/>
                <a:gd name="T41" fmla="*/ 3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4">
                  <a:moveTo>
                    <a:pt x="17" y="80"/>
                  </a:moveTo>
                  <a:cubicBezTo>
                    <a:pt x="33" y="96"/>
                    <a:pt x="58" y="97"/>
                    <a:pt x="75" y="84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57" y="296"/>
                    <a:pt x="258" y="320"/>
                    <a:pt x="274" y="336"/>
                  </a:cubicBezTo>
                  <a:cubicBezTo>
                    <a:pt x="291" y="354"/>
                    <a:pt x="319" y="354"/>
                    <a:pt x="336" y="336"/>
                  </a:cubicBezTo>
                  <a:cubicBezTo>
                    <a:pt x="353" y="319"/>
                    <a:pt x="353" y="291"/>
                    <a:pt x="336" y="274"/>
                  </a:cubicBezTo>
                  <a:cubicBezTo>
                    <a:pt x="320" y="258"/>
                    <a:pt x="295" y="257"/>
                    <a:pt x="278" y="270"/>
                  </a:cubicBezTo>
                  <a:cubicBezTo>
                    <a:pt x="83" y="76"/>
                    <a:pt x="83" y="76"/>
                    <a:pt x="83" y="76"/>
                  </a:cubicBezTo>
                  <a:cubicBezTo>
                    <a:pt x="97" y="58"/>
                    <a:pt x="96" y="33"/>
                    <a:pt x="80" y="18"/>
                  </a:cubicBezTo>
                  <a:cubicBezTo>
                    <a:pt x="63" y="0"/>
                    <a:pt x="35" y="0"/>
                    <a:pt x="17" y="18"/>
                  </a:cubicBezTo>
                  <a:cubicBezTo>
                    <a:pt x="0" y="35"/>
                    <a:pt x="0" y="63"/>
                    <a:pt x="17" y="80"/>
                  </a:cubicBezTo>
                  <a:close/>
                  <a:moveTo>
                    <a:pt x="320" y="290"/>
                  </a:moveTo>
                  <a:cubicBezTo>
                    <a:pt x="328" y="298"/>
                    <a:pt x="328" y="312"/>
                    <a:pt x="320" y="320"/>
                  </a:cubicBezTo>
                  <a:cubicBezTo>
                    <a:pt x="312" y="329"/>
                    <a:pt x="298" y="329"/>
                    <a:pt x="290" y="320"/>
                  </a:cubicBezTo>
                  <a:cubicBezTo>
                    <a:pt x="281" y="312"/>
                    <a:pt x="281" y="298"/>
                    <a:pt x="290" y="290"/>
                  </a:cubicBezTo>
                  <a:cubicBezTo>
                    <a:pt x="298" y="282"/>
                    <a:pt x="312" y="282"/>
                    <a:pt x="320" y="290"/>
                  </a:cubicBezTo>
                  <a:close/>
                  <a:moveTo>
                    <a:pt x="64" y="34"/>
                  </a:moveTo>
                  <a:cubicBezTo>
                    <a:pt x="72" y="42"/>
                    <a:pt x="72" y="56"/>
                    <a:pt x="64" y="64"/>
                  </a:cubicBezTo>
                  <a:cubicBezTo>
                    <a:pt x="55" y="72"/>
                    <a:pt x="42" y="72"/>
                    <a:pt x="33" y="64"/>
                  </a:cubicBezTo>
                  <a:cubicBezTo>
                    <a:pt x="25" y="56"/>
                    <a:pt x="25" y="42"/>
                    <a:pt x="33" y="34"/>
                  </a:cubicBezTo>
                  <a:cubicBezTo>
                    <a:pt x="42" y="25"/>
                    <a:pt x="55" y="25"/>
                    <a:pt x="64" y="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28"/>
            <p:cNvSpPr>
              <a:spLocks noEditPoints="1"/>
            </p:cNvSpPr>
            <p:nvPr/>
          </p:nvSpPr>
          <p:spPr bwMode="auto">
            <a:xfrm rot="13500000" flipH="1" flipV="1">
              <a:off x="10248924" y="28982939"/>
              <a:ext cx="194721" cy="194721"/>
            </a:xfrm>
            <a:custGeom>
              <a:avLst/>
              <a:gdLst>
                <a:gd name="T0" fmla="*/ 17 w 97"/>
                <a:gd name="T1" fmla="*/ 17 h 97"/>
                <a:gd name="T2" fmla="*/ 80 w 97"/>
                <a:gd name="T3" fmla="*/ 17 h 97"/>
                <a:gd name="T4" fmla="*/ 80 w 97"/>
                <a:gd name="T5" fmla="*/ 80 h 97"/>
                <a:gd name="T6" fmla="*/ 17 w 97"/>
                <a:gd name="T7" fmla="*/ 80 h 97"/>
                <a:gd name="T8" fmla="*/ 17 w 97"/>
                <a:gd name="T9" fmla="*/ 17 h 97"/>
                <a:gd name="T10" fmla="*/ 64 w 97"/>
                <a:gd name="T11" fmla="*/ 64 h 97"/>
                <a:gd name="T12" fmla="*/ 64 w 97"/>
                <a:gd name="T13" fmla="*/ 33 h 97"/>
                <a:gd name="T14" fmla="*/ 33 w 97"/>
                <a:gd name="T15" fmla="*/ 33 h 97"/>
                <a:gd name="T16" fmla="*/ 33 w 97"/>
                <a:gd name="T17" fmla="*/ 64 h 97"/>
                <a:gd name="T18" fmla="*/ 64 w 97"/>
                <a:gd name="T19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7">
                  <a:moveTo>
                    <a:pt x="17" y="17"/>
                  </a:moveTo>
                  <a:cubicBezTo>
                    <a:pt x="34" y="0"/>
                    <a:pt x="62" y="0"/>
                    <a:pt x="80" y="17"/>
                  </a:cubicBezTo>
                  <a:cubicBezTo>
                    <a:pt x="97" y="34"/>
                    <a:pt x="97" y="62"/>
                    <a:pt x="80" y="80"/>
                  </a:cubicBezTo>
                  <a:cubicBezTo>
                    <a:pt x="62" y="97"/>
                    <a:pt x="34" y="97"/>
                    <a:pt x="17" y="80"/>
                  </a:cubicBezTo>
                  <a:cubicBezTo>
                    <a:pt x="0" y="62"/>
                    <a:pt x="0" y="34"/>
                    <a:pt x="17" y="17"/>
                  </a:cubicBezTo>
                  <a:close/>
                  <a:moveTo>
                    <a:pt x="64" y="64"/>
                  </a:moveTo>
                  <a:cubicBezTo>
                    <a:pt x="72" y="55"/>
                    <a:pt x="72" y="42"/>
                    <a:pt x="64" y="33"/>
                  </a:cubicBezTo>
                  <a:cubicBezTo>
                    <a:pt x="55" y="25"/>
                    <a:pt x="42" y="25"/>
                    <a:pt x="33" y="33"/>
                  </a:cubicBezTo>
                  <a:cubicBezTo>
                    <a:pt x="25" y="42"/>
                    <a:pt x="25" y="55"/>
                    <a:pt x="33" y="64"/>
                  </a:cubicBezTo>
                  <a:cubicBezTo>
                    <a:pt x="42" y="72"/>
                    <a:pt x="55" y="72"/>
                    <a:pt x="64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22"/>
            <p:cNvSpPr>
              <a:spLocks noEditPoints="1"/>
            </p:cNvSpPr>
            <p:nvPr/>
          </p:nvSpPr>
          <p:spPr bwMode="auto">
            <a:xfrm rot="13500000" flipH="1" flipV="1">
              <a:off x="23412783" y="26940107"/>
              <a:ext cx="963563" cy="963563"/>
            </a:xfrm>
            <a:custGeom>
              <a:avLst/>
              <a:gdLst>
                <a:gd name="T0" fmla="*/ 18 w 479"/>
                <a:gd name="T1" fmla="*/ 79 h 478"/>
                <a:gd name="T2" fmla="*/ 76 w 479"/>
                <a:gd name="T3" fmla="*/ 83 h 478"/>
                <a:gd name="T4" fmla="*/ 396 w 479"/>
                <a:gd name="T5" fmla="*/ 403 h 478"/>
                <a:gd name="T6" fmla="*/ 399 w 479"/>
                <a:gd name="T7" fmla="*/ 461 h 478"/>
                <a:gd name="T8" fmla="*/ 462 w 479"/>
                <a:gd name="T9" fmla="*/ 461 h 478"/>
                <a:gd name="T10" fmla="*/ 462 w 479"/>
                <a:gd name="T11" fmla="*/ 399 h 478"/>
                <a:gd name="T12" fmla="*/ 404 w 479"/>
                <a:gd name="T13" fmla="*/ 395 h 478"/>
                <a:gd name="T14" fmla="*/ 84 w 479"/>
                <a:gd name="T15" fmla="*/ 75 h 478"/>
                <a:gd name="T16" fmla="*/ 80 w 479"/>
                <a:gd name="T17" fmla="*/ 17 h 478"/>
                <a:gd name="T18" fmla="*/ 18 w 479"/>
                <a:gd name="T19" fmla="*/ 17 h 478"/>
                <a:gd name="T20" fmla="*/ 18 w 479"/>
                <a:gd name="T21" fmla="*/ 79 h 478"/>
                <a:gd name="T22" fmla="*/ 446 w 479"/>
                <a:gd name="T23" fmla="*/ 415 h 478"/>
                <a:gd name="T24" fmla="*/ 446 w 479"/>
                <a:gd name="T25" fmla="*/ 445 h 478"/>
                <a:gd name="T26" fmla="*/ 415 w 479"/>
                <a:gd name="T27" fmla="*/ 445 h 478"/>
                <a:gd name="T28" fmla="*/ 415 w 479"/>
                <a:gd name="T29" fmla="*/ 415 h 478"/>
                <a:gd name="T30" fmla="*/ 446 w 479"/>
                <a:gd name="T31" fmla="*/ 415 h 478"/>
                <a:gd name="T32" fmla="*/ 64 w 479"/>
                <a:gd name="T33" fmla="*/ 33 h 478"/>
                <a:gd name="T34" fmla="*/ 64 w 479"/>
                <a:gd name="T35" fmla="*/ 63 h 478"/>
                <a:gd name="T36" fmla="*/ 34 w 479"/>
                <a:gd name="T37" fmla="*/ 63 h 478"/>
                <a:gd name="T38" fmla="*/ 34 w 479"/>
                <a:gd name="T39" fmla="*/ 33 h 478"/>
                <a:gd name="T40" fmla="*/ 64 w 479"/>
                <a:gd name="T41" fmla="*/ 33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9" h="478">
                  <a:moveTo>
                    <a:pt x="18" y="79"/>
                  </a:moveTo>
                  <a:cubicBezTo>
                    <a:pt x="33" y="95"/>
                    <a:pt x="58" y="96"/>
                    <a:pt x="76" y="83"/>
                  </a:cubicBezTo>
                  <a:cubicBezTo>
                    <a:pt x="396" y="403"/>
                    <a:pt x="396" y="403"/>
                    <a:pt x="396" y="403"/>
                  </a:cubicBezTo>
                  <a:cubicBezTo>
                    <a:pt x="382" y="420"/>
                    <a:pt x="384" y="445"/>
                    <a:pt x="399" y="461"/>
                  </a:cubicBezTo>
                  <a:cubicBezTo>
                    <a:pt x="417" y="478"/>
                    <a:pt x="445" y="478"/>
                    <a:pt x="462" y="461"/>
                  </a:cubicBezTo>
                  <a:cubicBezTo>
                    <a:pt x="479" y="444"/>
                    <a:pt x="479" y="416"/>
                    <a:pt x="462" y="399"/>
                  </a:cubicBezTo>
                  <a:cubicBezTo>
                    <a:pt x="446" y="383"/>
                    <a:pt x="421" y="382"/>
                    <a:pt x="404" y="395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97" y="58"/>
                    <a:pt x="96" y="33"/>
                    <a:pt x="80" y="17"/>
                  </a:cubicBezTo>
                  <a:cubicBezTo>
                    <a:pt x="63" y="0"/>
                    <a:pt x="35" y="0"/>
                    <a:pt x="18" y="17"/>
                  </a:cubicBezTo>
                  <a:cubicBezTo>
                    <a:pt x="0" y="34"/>
                    <a:pt x="0" y="62"/>
                    <a:pt x="18" y="79"/>
                  </a:cubicBezTo>
                  <a:close/>
                  <a:moveTo>
                    <a:pt x="446" y="415"/>
                  </a:moveTo>
                  <a:cubicBezTo>
                    <a:pt x="454" y="423"/>
                    <a:pt x="454" y="437"/>
                    <a:pt x="446" y="445"/>
                  </a:cubicBezTo>
                  <a:cubicBezTo>
                    <a:pt x="437" y="453"/>
                    <a:pt x="424" y="453"/>
                    <a:pt x="415" y="445"/>
                  </a:cubicBezTo>
                  <a:cubicBezTo>
                    <a:pt x="407" y="437"/>
                    <a:pt x="407" y="423"/>
                    <a:pt x="415" y="415"/>
                  </a:cubicBezTo>
                  <a:cubicBezTo>
                    <a:pt x="424" y="406"/>
                    <a:pt x="437" y="406"/>
                    <a:pt x="446" y="415"/>
                  </a:cubicBezTo>
                  <a:close/>
                  <a:moveTo>
                    <a:pt x="64" y="33"/>
                  </a:moveTo>
                  <a:cubicBezTo>
                    <a:pt x="72" y="41"/>
                    <a:pt x="72" y="55"/>
                    <a:pt x="64" y="63"/>
                  </a:cubicBezTo>
                  <a:cubicBezTo>
                    <a:pt x="56" y="72"/>
                    <a:pt x="42" y="72"/>
                    <a:pt x="34" y="63"/>
                  </a:cubicBezTo>
                  <a:cubicBezTo>
                    <a:pt x="25" y="55"/>
                    <a:pt x="25" y="41"/>
                    <a:pt x="34" y="33"/>
                  </a:cubicBezTo>
                  <a:cubicBezTo>
                    <a:pt x="42" y="25"/>
                    <a:pt x="56" y="25"/>
                    <a:pt x="64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23"/>
            <p:cNvSpPr>
              <a:spLocks noEditPoints="1"/>
            </p:cNvSpPr>
            <p:nvPr/>
          </p:nvSpPr>
          <p:spPr bwMode="auto">
            <a:xfrm rot="13500000" flipH="1" flipV="1">
              <a:off x="22628677" y="25578281"/>
              <a:ext cx="1611961" cy="1611961"/>
            </a:xfrm>
            <a:custGeom>
              <a:avLst/>
              <a:gdLst>
                <a:gd name="T0" fmla="*/ 79 w 801"/>
                <a:gd name="T1" fmla="*/ 784 h 801"/>
                <a:gd name="T2" fmla="*/ 83 w 801"/>
                <a:gd name="T3" fmla="*/ 726 h 801"/>
                <a:gd name="T4" fmla="*/ 726 w 801"/>
                <a:gd name="T5" fmla="*/ 83 h 801"/>
                <a:gd name="T6" fmla="*/ 784 w 801"/>
                <a:gd name="T7" fmla="*/ 79 h 801"/>
                <a:gd name="T8" fmla="*/ 784 w 801"/>
                <a:gd name="T9" fmla="*/ 17 h 801"/>
                <a:gd name="T10" fmla="*/ 722 w 801"/>
                <a:gd name="T11" fmla="*/ 17 h 801"/>
                <a:gd name="T12" fmla="*/ 718 w 801"/>
                <a:gd name="T13" fmla="*/ 75 h 801"/>
                <a:gd name="T14" fmla="*/ 75 w 801"/>
                <a:gd name="T15" fmla="*/ 718 h 801"/>
                <a:gd name="T16" fmla="*/ 17 w 801"/>
                <a:gd name="T17" fmla="*/ 722 h 801"/>
                <a:gd name="T18" fmla="*/ 17 w 801"/>
                <a:gd name="T19" fmla="*/ 784 h 801"/>
                <a:gd name="T20" fmla="*/ 79 w 801"/>
                <a:gd name="T21" fmla="*/ 784 h 801"/>
                <a:gd name="T22" fmla="*/ 738 w 801"/>
                <a:gd name="T23" fmla="*/ 33 h 801"/>
                <a:gd name="T24" fmla="*/ 768 w 801"/>
                <a:gd name="T25" fmla="*/ 33 h 801"/>
                <a:gd name="T26" fmla="*/ 768 w 801"/>
                <a:gd name="T27" fmla="*/ 63 h 801"/>
                <a:gd name="T28" fmla="*/ 738 w 801"/>
                <a:gd name="T29" fmla="*/ 63 h 801"/>
                <a:gd name="T30" fmla="*/ 738 w 801"/>
                <a:gd name="T31" fmla="*/ 33 h 801"/>
                <a:gd name="T32" fmla="*/ 33 w 801"/>
                <a:gd name="T33" fmla="*/ 738 h 801"/>
                <a:gd name="T34" fmla="*/ 63 w 801"/>
                <a:gd name="T35" fmla="*/ 738 h 801"/>
                <a:gd name="T36" fmla="*/ 63 w 801"/>
                <a:gd name="T37" fmla="*/ 768 h 801"/>
                <a:gd name="T38" fmla="*/ 33 w 801"/>
                <a:gd name="T39" fmla="*/ 768 h 801"/>
                <a:gd name="T40" fmla="*/ 33 w 801"/>
                <a:gd name="T41" fmla="*/ 73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1" h="801">
                  <a:moveTo>
                    <a:pt x="79" y="784"/>
                  </a:moveTo>
                  <a:cubicBezTo>
                    <a:pt x="95" y="768"/>
                    <a:pt x="96" y="744"/>
                    <a:pt x="83" y="726"/>
                  </a:cubicBezTo>
                  <a:cubicBezTo>
                    <a:pt x="726" y="83"/>
                    <a:pt x="726" y="83"/>
                    <a:pt x="726" y="83"/>
                  </a:cubicBezTo>
                  <a:cubicBezTo>
                    <a:pt x="743" y="96"/>
                    <a:pt x="768" y="95"/>
                    <a:pt x="784" y="79"/>
                  </a:cubicBezTo>
                  <a:cubicBezTo>
                    <a:pt x="801" y="62"/>
                    <a:pt x="801" y="34"/>
                    <a:pt x="784" y="17"/>
                  </a:cubicBezTo>
                  <a:cubicBezTo>
                    <a:pt x="767" y="0"/>
                    <a:pt x="739" y="0"/>
                    <a:pt x="722" y="17"/>
                  </a:cubicBezTo>
                  <a:cubicBezTo>
                    <a:pt x="706" y="33"/>
                    <a:pt x="705" y="58"/>
                    <a:pt x="718" y="75"/>
                  </a:cubicBezTo>
                  <a:cubicBezTo>
                    <a:pt x="75" y="718"/>
                    <a:pt x="75" y="718"/>
                    <a:pt x="75" y="718"/>
                  </a:cubicBezTo>
                  <a:cubicBezTo>
                    <a:pt x="58" y="705"/>
                    <a:pt x="33" y="706"/>
                    <a:pt x="17" y="722"/>
                  </a:cubicBezTo>
                  <a:cubicBezTo>
                    <a:pt x="0" y="739"/>
                    <a:pt x="0" y="767"/>
                    <a:pt x="17" y="784"/>
                  </a:cubicBezTo>
                  <a:cubicBezTo>
                    <a:pt x="34" y="801"/>
                    <a:pt x="62" y="801"/>
                    <a:pt x="79" y="784"/>
                  </a:cubicBezTo>
                  <a:close/>
                  <a:moveTo>
                    <a:pt x="738" y="33"/>
                  </a:moveTo>
                  <a:cubicBezTo>
                    <a:pt x="746" y="25"/>
                    <a:pt x="760" y="25"/>
                    <a:pt x="768" y="33"/>
                  </a:cubicBezTo>
                  <a:cubicBezTo>
                    <a:pt x="776" y="42"/>
                    <a:pt x="776" y="55"/>
                    <a:pt x="768" y="63"/>
                  </a:cubicBezTo>
                  <a:cubicBezTo>
                    <a:pt x="760" y="72"/>
                    <a:pt x="746" y="72"/>
                    <a:pt x="738" y="63"/>
                  </a:cubicBezTo>
                  <a:cubicBezTo>
                    <a:pt x="729" y="55"/>
                    <a:pt x="729" y="42"/>
                    <a:pt x="738" y="33"/>
                  </a:cubicBezTo>
                  <a:close/>
                  <a:moveTo>
                    <a:pt x="33" y="738"/>
                  </a:moveTo>
                  <a:cubicBezTo>
                    <a:pt x="41" y="730"/>
                    <a:pt x="55" y="730"/>
                    <a:pt x="63" y="738"/>
                  </a:cubicBezTo>
                  <a:cubicBezTo>
                    <a:pt x="72" y="746"/>
                    <a:pt x="72" y="760"/>
                    <a:pt x="63" y="768"/>
                  </a:cubicBezTo>
                  <a:cubicBezTo>
                    <a:pt x="55" y="777"/>
                    <a:pt x="41" y="777"/>
                    <a:pt x="33" y="768"/>
                  </a:cubicBezTo>
                  <a:cubicBezTo>
                    <a:pt x="24" y="760"/>
                    <a:pt x="24" y="746"/>
                    <a:pt x="33" y="7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38"/>
            <p:cNvSpPr>
              <a:spLocks noEditPoints="1"/>
            </p:cNvSpPr>
            <p:nvPr/>
          </p:nvSpPr>
          <p:spPr bwMode="auto">
            <a:xfrm rot="13500000" flipH="1" flipV="1">
              <a:off x="23824562" y="26923208"/>
              <a:ext cx="710627" cy="710627"/>
            </a:xfrm>
            <a:custGeom>
              <a:avLst/>
              <a:gdLst>
                <a:gd name="T0" fmla="*/ 336 w 353"/>
                <a:gd name="T1" fmla="*/ 274 h 353"/>
                <a:gd name="T2" fmla="*/ 278 w 353"/>
                <a:gd name="T3" fmla="*/ 270 h 353"/>
                <a:gd name="T4" fmla="*/ 83 w 353"/>
                <a:gd name="T5" fmla="*/ 75 h 353"/>
                <a:gd name="T6" fmla="*/ 80 w 353"/>
                <a:gd name="T7" fmla="*/ 17 h 353"/>
                <a:gd name="T8" fmla="*/ 17 w 353"/>
                <a:gd name="T9" fmla="*/ 17 h 353"/>
                <a:gd name="T10" fmla="*/ 17 w 353"/>
                <a:gd name="T11" fmla="*/ 80 h 353"/>
                <a:gd name="T12" fmla="*/ 75 w 353"/>
                <a:gd name="T13" fmla="*/ 83 h 353"/>
                <a:gd name="T14" fmla="*/ 270 w 353"/>
                <a:gd name="T15" fmla="*/ 278 h 353"/>
                <a:gd name="T16" fmla="*/ 273 w 353"/>
                <a:gd name="T17" fmla="*/ 336 h 353"/>
                <a:gd name="T18" fmla="*/ 336 w 353"/>
                <a:gd name="T19" fmla="*/ 336 h 353"/>
                <a:gd name="T20" fmla="*/ 336 w 353"/>
                <a:gd name="T21" fmla="*/ 274 h 353"/>
                <a:gd name="T22" fmla="*/ 33 w 353"/>
                <a:gd name="T23" fmla="*/ 64 h 353"/>
                <a:gd name="T24" fmla="*/ 33 w 353"/>
                <a:gd name="T25" fmla="*/ 33 h 353"/>
                <a:gd name="T26" fmla="*/ 64 w 353"/>
                <a:gd name="T27" fmla="*/ 33 h 353"/>
                <a:gd name="T28" fmla="*/ 64 w 353"/>
                <a:gd name="T29" fmla="*/ 64 h 353"/>
                <a:gd name="T30" fmla="*/ 33 w 353"/>
                <a:gd name="T31" fmla="*/ 64 h 353"/>
                <a:gd name="T32" fmla="*/ 290 w 353"/>
                <a:gd name="T33" fmla="*/ 320 h 353"/>
                <a:gd name="T34" fmla="*/ 290 w 353"/>
                <a:gd name="T35" fmla="*/ 290 h 353"/>
                <a:gd name="T36" fmla="*/ 320 w 353"/>
                <a:gd name="T37" fmla="*/ 290 h 353"/>
                <a:gd name="T38" fmla="*/ 320 w 353"/>
                <a:gd name="T39" fmla="*/ 320 h 353"/>
                <a:gd name="T40" fmla="*/ 290 w 353"/>
                <a:gd name="T41" fmla="*/ 32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336" y="274"/>
                  </a:moveTo>
                  <a:cubicBezTo>
                    <a:pt x="320" y="258"/>
                    <a:pt x="295" y="257"/>
                    <a:pt x="278" y="270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97" y="58"/>
                    <a:pt x="95" y="33"/>
                    <a:pt x="80" y="17"/>
                  </a:cubicBezTo>
                  <a:cubicBezTo>
                    <a:pt x="62" y="0"/>
                    <a:pt x="34" y="0"/>
                    <a:pt x="17" y="17"/>
                  </a:cubicBezTo>
                  <a:cubicBezTo>
                    <a:pt x="0" y="34"/>
                    <a:pt x="0" y="62"/>
                    <a:pt x="17" y="80"/>
                  </a:cubicBezTo>
                  <a:cubicBezTo>
                    <a:pt x="33" y="96"/>
                    <a:pt x="58" y="97"/>
                    <a:pt x="75" y="83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57" y="295"/>
                    <a:pt x="258" y="320"/>
                    <a:pt x="273" y="336"/>
                  </a:cubicBezTo>
                  <a:cubicBezTo>
                    <a:pt x="291" y="353"/>
                    <a:pt x="319" y="353"/>
                    <a:pt x="336" y="336"/>
                  </a:cubicBezTo>
                  <a:cubicBezTo>
                    <a:pt x="353" y="319"/>
                    <a:pt x="353" y="291"/>
                    <a:pt x="336" y="274"/>
                  </a:cubicBezTo>
                  <a:close/>
                  <a:moveTo>
                    <a:pt x="33" y="64"/>
                  </a:moveTo>
                  <a:cubicBezTo>
                    <a:pt x="25" y="55"/>
                    <a:pt x="25" y="42"/>
                    <a:pt x="33" y="33"/>
                  </a:cubicBezTo>
                  <a:cubicBezTo>
                    <a:pt x="42" y="25"/>
                    <a:pt x="55" y="25"/>
                    <a:pt x="64" y="33"/>
                  </a:cubicBezTo>
                  <a:cubicBezTo>
                    <a:pt x="72" y="42"/>
                    <a:pt x="72" y="55"/>
                    <a:pt x="64" y="64"/>
                  </a:cubicBezTo>
                  <a:cubicBezTo>
                    <a:pt x="55" y="72"/>
                    <a:pt x="42" y="72"/>
                    <a:pt x="33" y="64"/>
                  </a:cubicBezTo>
                  <a:close/>
                  <a:moveTo>
                    <a:pt x="290" y="320"/>
                  </a:moveTo>
                  <a:cubicBezTo>
                    <a:pt x="281" y="312"/>
                    <a:pt x="281" y="298"/>
                    <a:pt x="290" y="290"/>
                  </a:cubicBezTo>
                  <a:cubicBezTo>
                    <a:pt x="298" y="281"/>
                    <a:pt x="311" y="281"/>
                    <a:pt x="320" y="290"/>
                  </a:cubicBezTo>
                  <a:cubicBezTo>
                    <a:pt x="328" y="298"/>
                    <a:pt x="328" y="312"/>
                    <a:pt x="320" y="320"/>
                  </a:cubicBezTo>
                  <a:cubicBezTo>
                    <a:pt x="311" y="328"/>
                    <a:pt x="298" y="328"/>
                    <a:pt x="290" y="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Freeform 41"/>
            <p:cNvSpPr>
              <a:spLocks noEditPoints="1"/>
            </p:cNvSpPr>
            <p:nvPr/>
          </p:nvSpPr>
          <p:spPr bwMode="auto">
            <a:xfrm rot="13500000" flipH="1" flipV="1">
              <a:off x="22342938" y="26672673"/>
              <a:ext cx="708621" cy="710627"/>
            </a:xfrm>
            <a:custGeom>
              <a:avLst/>
              <a:gdLst>
                <a:gd name="T0" fmla="*/ 336 w 353"/>
                <a:gd name="T1" fmla="*/ 273 h 353"/>
                <a:gd name="T2" fmla="*/ 278 w 353"/>
                <a:gd name="T3" fmla="*/ 269 h 353"/>
                <a:gd name="T4" fmla="*/ 84 w 353"/>
                <a:gd name="T5" fmla="*/ 75 h 353"/>
                <a:gd name="T6" fmla="*/ 80 w 353"/>
                <a:gd name="T7" fmla="*/ 17 h 353"/>
                <a:gd name="T8" fmla="*/ 18 w 353"/>
                <a:gd name="T9" fmla="*/ 17 h 353"/>
                <a:gd name="T10" fmla="*/ 18 w 353"/>
                <a:gd name="T11" fmla="*/ 79 h 353"/>
                <a:gd name="T12" fmla="*/ 76 w 353"/>
                <a:gd name="T13" fmla="*/ 83 h 353"/>
                <a:gd name="T14" fmla="*/ 270 w 353"/>
                <a:gd name="T15" fmla="*/ 277 h 353"/>
                <a:gd name="T16" fmla="*/ 274 w 353"/>
                <a:gd name="T17" fmla="*/ 335 h 353"/>
                <a:gd name="T18" fmla="*/ 336 w 353"/>
                <a:gd name="T19" fmla="*/ 335 h 353"/>
                <a:gd name="T20" fmla="*/ 336 w 353"/>
                <a:gd name="T21" fmla="*/ 273 h 353"/>
                <a:gd name="T22" fmla="*/ 34 w 353"/>
                <a:gd name="T23" fmla="*/ 63 h 353"/>
                <a:gd name="T24" fmla="*/ 34 w 353"/>
                <a:gd name="T25" fmla="*/ 33 h 353"/>
                <a:gd name="T26" fmla="*/ 64 w 353"/>
                <a:gd name="T27" fmla="*/ 33 h 353"/>
                <a:gd name="T28" fmla="*/ 64 w 353"/>
                <a:gd name="T29" fmla="*/ 63 h 353"/>
                <a:gd name="T30" fmla="*/ 34 w 353"/>
                <a:gd name="T31" fmla="*/ 63 h 353"/>
                <a:gd name="T32" fmla="*/ 290 w 353"/>
                <a:gd name="T33" fmla="*/ 319 h 353"/>
                <a:gd name="T34" fmla="*/ 290 w 353"/>
                <a:gd name="T35" fmla="*/ 289 h 353"/>
                <a:gd name="T36" fmla="*/ 320 w 353"/>
                <a:gd name="T37" fmla="*/ 289 h 353"/>
                <a:gd name="T38" fmla="*/ 320 w 353"/>
                <a:gd name="T39" fmla="*/ 319 h 353"/>
                <a:gd name="T40" fmla="*/ 290 w 353"/>
                <a:gd name="T41" fmla="*/ 319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336" y="273"/>
                  </a:moveTo>
                  <a:cubicBezTo>
                    <a:pt x="320" y="257"/>
                    <a:pt x="296" y="256"/>
                    <a:pt x="278" y="269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97" y="57"/>
                    <a:pt x="96" y="33"/>
                    <a:pt x="80" y="17"/>
                  </a:cubicBezTo>
                  <a:cubicBezTo>
                    <a:pt x="63" y="0"/>
                    <a:pt x="35" y="0"/>
                    <a:pt x="18" y="17"/>
                  </a:cubicBezTo>
                  <a:cubicBezTo>
                    <a:pt x="0" y="34"/>
                    <a:pt x="0" y="62"/>
                    <a:pt x="18" y="79"/>
                  </a:cubicBezTo>
                  <a:cubicBezTo>
                    <a:pt x="33" y="95"/>
                    <a:pt x="58" y="96"/>
                    <a:pt x="76" y="83"/>
                  </a:cubicBezTo>
                  <a:cubicBezTo>
                    <a:pt x="270" y="277"/>
                    <a:pt x="270" y="277"/>
                    <a:pt x="270" y="277"/>
                  </a:cubicBezTo>
                  <a:cubicBezTo>
                    <a:pt x="257" y="295"/>
                    <a:pt x="258" y="320"/>
                    <a:pt x="274" y="335"/>
                  </a:cubicBezTo>
                  <a:cubicBezTo>
                    <a:pt x="291" y="353"/>
                    <a:pt x="319" y="353"/>
                    <a:pt x="336" y="335"/>
                  </a:cubicBezTo>
                  <a:cubicBezTo>
                    <a:pt x="353" y="318"/>
                    <a:pt x="353" y="290"/>
                    <a:pt x="336" y="273"/>
                  </a:cubicBezTo>
                  <a:close/>
                  <a:moveTo>
                    <a:pt x="34" y="63"/>
                  </a:moveTo>
                  <a:cubicBezTo>
                    <a:pt x="25" y="55"/>
                    <a:pt x="25" y="41"/>
                    <a:pt x="34" y="33"/>
                  </a:cubicBezTo>
                  <a:cubicBezTo>
                    <a:pt x="42" y="24"/>
                    <a:pt x="56" y="24"/>
                    <a:pt x="64" y="33"/>
                  </a:cubicBezTo>
                  <a:cubicBezTo>
                    <a:pt x="72" y="41"/>
                    <a:pt x="72" y="55"/>
                    <a:pt x="64" y="63"/>
                  </a:cubicBezTo>
                  <a:cubicBezTo>
                    <a:pt x="56" y="71"/>
                    <a:pt x="42" y="71"/>
                    <a:pt x="34" y="63"/>
                  </a:cubicBezTo>
                  <a:close/>
                  <a:moveTo>
                    <a:pt x="290" y="319"/>
                  </a:moveTo>
                  <a:cubicBezTo>
                    <a:pt x="282" y="311"/>
                    <a:pt x="282" y="297"/>
                    <a:pt x="290" y="289"/>
                  </a:cubicBezTo>
                  <a:cubicBezTo>
                    <a:pt x="298" y="281"/>
                    <a:pt x="312" y="281"/>
                    <a:pt x="320" y="289"/>
                  </a:cubicBezTo>
                  <a:cubicBezTo>
                    <a:pt x="329" y="297"/>
                    <a:pt x="329" y="311"/>
                    <a:pt x="320" y="319"/>
                  </a:cubicBezTo>
                  <a:cubicBezTo>
                    <a:pt x="312" y="328"/>
                    <a:pt x="298" y="328"/>
                    <a:pt x="290" y="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Freeform 42"/>
            <p:cNvSpPr>
              <a:spLocks noEditPoints="1"/>
            </p:cNvSpPr>
            <p:nvPr/>
          </p:nvSpPr>
          <p:spPr bwMode="auto">
            <a:xfrm rot="13500000" flipH="1" flipV="1">
              <a:off x="22639017" y="26672674"/>
              <a:ext cx="712636" cy="710627"/>
            </a:xfrm>
            <a:custGeom>
              <a:avLst/>
              <a:gdLst>
                <a:gd name="T0" fmla="*/ 336 w 354"/>
                <a:gd name="T1" fmla="*/ 274 h 353"/>
                <a:gd name="T2" fmla="*/ 278 w 354"/>
                <a:gd name="T3" fmla="*/ 270 h 353"/>
                <a:gd name="T4" fmla="*/ 84 w 354"/>
                <a:gd name="T5" fmla="*/ 76 h 353"/>
                <a:gd name="T6" fmla="*/ 80 w 354"/>
                <a:gd name="T7" fmla="*/ 18 h 353"/>
                <a:gd name="T8" fmla="*/ 18 w 354"/>
                <a:gd name="T9" fmla="*/ 18 h 353"/>
                <a:gd name="T10" fmla="*/ 18 w 354"/>
                <a:gd name="T11" fmla="*/ 80 h 353"/>
                <a:gd name="T12" fmla="*/ 76 w 354"/>
                <a:gd name="T13" fmla="*/ 84 h 353"/>
                <a:gd name="T14" fmla="*/ 270 w 354"/>
                <a:gd name="T15" fmla="*/ 278 h 353"/>
                <a:gd name="T16" fmla="*/ 274 w 354"/>
                <a:gd name="T17" fmla="*/ 336 h 353"/>
                <a:gd name="T18" fmla="*/ 336 w 354"/>
                <a:gd name="T19" fmla="*/ 336 h 353"/>
                <a:gd name="T20" fmla="*/ 336 w 354"/>
                <a:gd name="T21" fmla="*/ 274 h 353"/>
                <a:gd name="T22" fmla="*/ 34 w 354"/>
                <a:gd name="T23" fmla="*/ 64 h 353"/>
                <a:gd name="T24" fmla="*/ 34 w 354"/>
                <a:gd name="T25" fmla="*/ 34 h 353"/>
                <a:gd name="T26" fmla="*/ 64 w 354"/>
                <a:gd name="T27" fmla="*/ 34 h 353"/>
                <a:gd name="T28" fmla="*/ 64 w 354"/>
                <a:gd name="T29" fmla="*/ 64 h 353"/>
                <a:gd name="T30" fmla="*/ 34 w 354"/>
                <a:gd name="T31" fmla="*/ 64 h 353"/>
                <a:gd name="T32" fmla="*/ 290 w 354"/>
                <a:gd name="T33" fmla="*/ 320 h 353"/>
                <a:gd name="T34" fmla="*/ 290 w 354"/>
                <a:gd name="T35" fmla="*/ 290 h 353"/>
                <a:gd name="T36" fmla="*/ 320 w 354"/>
                <a:gd name="T37" fmla="*/ 290 h 353"/>
                <a:gd name="T38" fmla="*/ 320 w 354"/>
                <a:gd name="T39" fmla="*/ 320 h 353"/>
                <a:gd name="T40" fmla="*/ 290 w 354"/>
                <a:gd name="T41" fmla="*/ 32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4" h="353">
                  <a:moveTo>
                    <a:pt x="336" y="274"/>
                  </a:moveTo>
                  <a:cubicBezTo>
                    <a:pt x="321" y="258"/>
                    <a:pt x="296" y="257"/>
                    <a:pt x="278" y="27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97" y="58"/>
                    <a:pt x="96" y="33"/>
                    <a:pt x="80" y="18"/>
                  </a:cubicBezTo>
                  <a:cubicBezTo>
                    <a:pt x="63" y="0"/>
                    <a:pt x="35" y="0"/>
                    <a:pt x="18" y="18"/>
                  </a:cubicBezTo>
                  <a:cubicBezTo>
                    <a:pt x="1" y="35"/>
                    <a:pt x="0" y="63"/>
                    <a:pt x="18" y="80"/>
                  </a:cubicBezTo>
                  <a:cubicBezTo>
                    <a:pt x="34" y="96"/>
                    <a:pt x="58" y="97"/>
                    <a:pt x="76" y="84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57" y="296"/>
                    <a:pt x="258" y="320"/>
                    <a:pt x="274" y="336"/>
                  </a:cubicBezTo>
                  <a:cubicBezTo>
                    <a:pt x="291" y="353"/>
                    <a:pt x="319" y="353"/>
                    <a:pt x="336" y="336"/>
                  </a:cubicBezTo>
                  <a:cubicBezTo>
                    <a:pt x="354" y="319"/>
                    <a:pt x="354" y="291"/>
                    <a:pt x="336" y="274"/>
                  </a:cubicBezTo>
                  <a:close/>
                  <a:moveTo>
                    <a:pt x="34" y="64"/>
                  </a:moveTo>
                  <a:cubicBezTo>
                    <a:pt x="25" y="56"/>
                    <a:pt x="25" y="42"/>
                    <a:pt x="34" y="34"/>
                  </a:cubicBezTo>
                  <a:cubicBezTo>
                    <a:pt x="42" y="25"/>
                    <a:pt x="56" y="25"/>
                    <a:pt x="64" y="34"/>
                  </a:cubicBezTo>
                  <a:cubicBezTo>
                    <a:pt x="72" y="42"/>
                    <a:pt x="72" y="56"/>
                    <a:pt x="64" y="64"/>
                  </a:cubicBezTo>
                  <a:cubicBezTo>
                    <a:pt x="56" y="72"/>
                    <a:pt x="42" y="72"/>
                    <a:pt x="34" y="64"/>
                  </a:cubicBezTo>
                  <a:close/>
                  <a:moveTo>
                    <a:pt x="290" y="320"/>
                  </a:moveTo>
                  <a:cubicBezTo>
                    <a:pt x="282" y="312"/>
                    <a:pt x="282" y="298"/>
                    <a:pt x="290" y="290"/>
                  </a:cubicBezTo>
                  <a:cubicBezTo>
                    <a:pt x="298" y="282"/>
                    <a:pt x="312" y="282"/>
                    <a:pt x="320" y="290"/>
                  </a:cubicBezTo>
                  <a:cubicBezTo>
                    <a:pt x="329" y="298"/>
                    <a:pt x="329" y="312"/>
                    <a:pt x="320" y="320"/>
                  </a:cubicBezTo>
                  <a:cubicBezTo>
                    <a:pt x="312" y="329"/>
                    <a:pt x="298" y="329"/>
                    <a:pt x="290" y="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Freeform 42"/>
            <p:cNvSpPr>
              <a:spLocks noEditPoints="1"/>
            </p:cNvSpPr>
            <p:nvPr/>
          </p:nvSpPr>
          <p:spPr bwMode="auto">
            <a:xfrm rot="13500000" flipH="1" flipV="1">
              <a:off x="27210848" y="26672674"/>
              <a:ext cx="712636" cy="710627"/>
            </a:xfrm>
            <a:custGeom>
              <a:avLst/>
              <a:gdLst>
                <a:gd name="T0" fmla="*/ 336 w 354"/>
                <a:gd name="T1" fmla="*/ 274 h 353"/>
                <a:gd name="T2" fmla="*/ 278 w 354"/>
                <a:gd name="T3" fmla="*/ 270 h 353"/>
                <a:gd name="T4" fmla="*/ 84 w 354"/>
                <a:gd name="T5" fmla="*/ 76 h 353"/>
                <a:gd name="T6" fmla="*/ 80 w 354"/>
                <a:gd name="T7" fmla="*/ 18 h 353"/>
                <a:gd name="T8" fmla="*/ 18 w 354"/>
                <a:gd name="T9" fmla="*/ 18 h 353"/>
                <a:gd name="T10" fmla="*/ 18 w 354"/>
                <a:gd name="T11" fmla="*/ 80 h 353"/>
                <a:gd name="T12" fmla="*/ 76 w 354"/>
                <a:gd name="T13" fmla="*/ 84 h 353"/>
                <a:gd name="T14" fmla="*/ 270 w 354"/>
                <a:gd name="T15" fmla="*/ 278 h 353"/>
                <a:gd name="T16" fmla="*/ 274 w 354"/>
                <a:gd name="T17" fmla="*/ 336 h 353"/>
                <a:gd name="T18" fmla="*/ 336 w 354"/>
                <a:gd name="T19" fmla="*/ 336 h 353"/>
                <a:gd name="T20" fmla="*/ 336 w 354"/>
                <a:gd name="T21" fmla="*/ 274 h 353"/>
                <a:gd name="T22" fmla="*/ 34 w 354"/>
                <a:gd name="T23" fmla="*/ 64 h 353"/>
                <a:gd name="T24" fmla="*/ 34 w 354"/>
                <a:gd name="T25" fmla="*/ 34 h 353"/>
                <a:gd name="T26" fmla="*/ 64 w 354"/>
                <a:gd name="T27" fmla="*/ 34 h 353"/>
                <a:gd name="T28" fmla="*/ 64 w 354"/>
                <a:gd name="T29" fmla="*/ 64 h 353"/>
                <a:gd name="T30" fmla="*/ 34 w 354"/>
                <a:gd name="T31" fmla="*/ 64 h 353"/>
                <a:gd name="T32" fmla="*/ 290 w 354"/>
                <a:gd name="T33" fmla="*/ 320 h 353"/>
                <a:gd name="T34" fmla="*/ 290 w 354"/>
                <a:gd name="T35" fmla="*/ 290 h 353"/>
                <a:gd name="T36" fmla="*/ 320 w 354"/>
                <a:gd name="T37" fmla="*/ 290 h 353"/>
                <a:gd name="T38" fmla="*/ 320 w 354"/>
                <a:gd name="T39" fmla="*/ 320 h 353"/>
                <a:gd name="T40" fmla="*/ 290 w 354"/>
                <a:gd name="T41" fmla="*/ 32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4" h="353">
                  <a:moveTo>
                    <a:pt x="336" y="274"/>
                  </a:moveTo>
                  <a:cubicBezTo>
                    <a:pt x="321" y="258"/>
                    <a:pt x="296" y="257"/>
                    <a:pt x="278" y="27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97" y="58"/>
                    <a:pt x="96" y="33"/>
                    <a:pt x="80" y="18"/>
                  </a:cubicBezTo>
                  <a:cubicBezTo>
                    <a:pt x="63" y="0"/>
                    <a:pt x="35" y="0"/>
                    <a:pt x="18" y="18"/>
                  </a:cubicBezTo>
                  <a:cubicBezTo>
                    <a:pt x="1" y="35"/>
                    <a:pt x="0" y="63"/>
                    <a:pt x="18" y="80"/>
                  </a:cubicBezTo>
                  <a:cubicBezTo>
                    <a:pt x="34" y="96"/>
                    <a:pt x="58" y="97"/>
                    <a:pt x="76" y="84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57" y="296"/>
                    <a:pt x="258" y="320"/>
                    <a:pt x="274" y="336"/>
                  </a:cubicBezTo>
                  <a:cubicBezTo>
                    <a:pt x="291" y="353"/>
                    <a:pt x="319" y="353"/>
                    <a:pt x="336" y="336"/>
                  </a:cubicBezTo>
                  <a:cubicBezTo>
                    <a:pt x="354" y="319"/>
                    <a:pt x="354" y="291"/>
                    <a:pt x="336" y="274"/>
                  </a:cubicBezTo>
                  <a:close/>
                  <a:moveTo>
                    <a:pt x="34" y="64"/>
                  </a:moveTo>
                  <a:cubicBezTo>
                    <a:pt x="25" y="56"/>
                    <a:pt x="25" y="42"/>
                    <a:pt x="34" y="34"/>
                  </a:cubicBezTo>
                  <a:cubicBezTo>
                    <a:pt x="42" y="25"/>
                    <a:pt x="56" y="25"/>
                    <a:pt x="64" y="34"/>
                  </a:cubicBezTo>
                  <a:cubicBezTo>
                    <a:pt x="72" y="42"/>
                    <a:pt x="72" y="56"/>
                    <a:pt x="64" y="64"/>
                  </a:cubicBezTo>
                  <a:cubicBezTo>
                    <a:pt x="56" y="72"/>
                    <a:pt x="42" y="72"/>
                    <a:pt x="34" y="64"/>
                  </a:cubicBezTo>
                  <a:close/>
                  <a:moveTo>
                    <a:pt x="290" y="320"/>
                  </a:moveTo>
                  <a:cubicBezTo>
                    <a:pt x="282" y="312"/>
                    <a:pt x="282" y="298"/>
                    <a:pt x="290" y="290"/>
                  </a:cubicBezTo>
                  <a:cubicBezTo>
                    <a:pt x="298" y="282"/>
                    <a:pt x="312" y="282"/>
                    <a:pt x="320" y="290"/>
                  </a:cubicBezTo>
                  <a:cubicBezTo>
                    <a:pt x="329" y="298"/>
                    <a:pt x="329" y="312"/>
                    <a:pt x="320" y="320"/>
                  </a:cubicBezTo>
                  <a:cubicBezTo>
                    <a:pt x="312" y="329"/>
                    <a:pt x="298" y="329"/>
                    <a:pt x="290" y="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42"/>
            <p:cNvSpPr>
              <a:spLocks noEditPoints="1"/>
            </p:cNvSpPr>
            <p:nvPr/>
          </p:nvSpPr>
          <p:spPr bwMode="auto">
            <a:xfrm rot="13500000" flipH="1" flipV="1">
              <a:off x="27535768" y="26672674"/>
              <a:ext cx="712636" cy="710627"/>
            </a:xfrm>
            <a:custGeom>
              <a:avLst/>
              <a:gdLst>
                <a:gd name="T0" fmla="*/ 336 w 354"/>
                <a:gd name="T1" fmla="*/ 274 h 353"/>
                <a:gd name="T2" fmla="*/ 278 w 354"/>
                <a:gd name="T3" fmla="*/ 270 h 353"/>
                <a:gd name="T4" fmla="*/ 84 w 354"/>
                <a:gd name="T5" fmla="*/ 76 h 353"/>
                <a:gd name="T6" fmla="*/ 80 w 354"/>
                <a:gd name="T7" fmla="*/ 18 h 353"/>
                <a:gd name="T8" fmla="*/ 18 w 354"/>
                <a:gd name="T9" fmla="*/ 18 h 353"/>
                <a:gd name="T10" fmla="*/ 18 w 354"/>
                <a:gd name="T11" fmla="*/ 80 h 353"/>
                <a:gd name="T12" fmla="*/ 76 w 354"/>
                <a:gd name="T13" fmla="*/ 84 h 353"/>
                <a:gd name="T14" fmla="*/ 270 w 354"/>
                <a:gd name="T15" fmla="*/ 278 h 353"/>
                <a:gd name="T16" fmla="*/ 274 w 354"/>
                <a:gd name="T17" fmla="*/ 336 h 353"/>
                <a:gd name="T18" fmla="*/ 336 w 354"/>
                <a:gd name="T19" fmla="*/ 336 h 353"/>
                <a:gd name="T20" fmla="*/ 336 w 354"/>
                <a:gd name="T21" fmla="*/ 274 h 353"/>
                <a:gd name="T22" fmla="*/ 34 w 354"/>
                <a:gd name="T23" fmla="*/ 64 h 353"/>
                <a:gd name="T24" fmla="*/ 34 w 354"/>
                <a:gd name="T25" fmla="*/ 34 h 353"/>
                <a:gd name="T26" fmla="*/ 64 w 354"/>
                <a:gd name="T27" fmla="*/ 34 h 353"/>
                <a:gd name="T28" fmla="*/ 64 w 354"/>
                <a:gd name="T29" fmla="*/ 64 h 353"/>
                <a:gd name="T30" fmla="*/ 34 w 354"/>
                <a:gd name="T31" fmla="*/ 64 h 353"/>
                <a:gd name="T32" fmla="*/ 290 w 354"/>
                <a:gd name="T33" fmla="*/ 320 h 353"/>
                <a:gd name="T34" fmla="*/ 290 w 354"/>
                <a:gd name="T35" fmla="*/ 290 h 353"/>
                <a:gd name="T36" fmla="*/ 320 w 354"/>
                <a:gd name="T37" fmla="*/ 290 h 353"/>
                <a:gd name="T38" fmla="*/ 320 w 354"/>
                <a:gd name="T39" fmla="*/ 320 h 353"/>
                <a:gd name="T40" fmla="*/ 290 w 354"/>
                <a:gd name="T41" fmla="*/ 32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4" h="353">
                  <a:moveTo>
                    <a:pt x="336" y="274"/>
                  </a:moveTo>
                  <a:cubicBezTo>
                    <a:pt x="321" y="258"/>
                    <a:pt x="296" y="257"/>
                    <a:pt x="278" y="27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97" y="58"/>
                    <a:pt x="96" y="33"/>
                    <a:pt x="80" y="18"/>
                  </a:cubicBezTo>
                  <a:cubicBezTo>
                    <a:pt x="63" y="0"/>
                    <a:pt x="35" y="0"/>
                    <a:pt x="18" y="18"/>
                  </a:cubicBezTo>
                  <a:cubicBezTo>
                    <a:pt x="1" y="35"/>
                    <a:pt x="0" y="63"/>
                    <a:pt x="18" y="80"/>
                  </a:cubicBezTo>
                  <a:cubicBezTo>
                    <a:pt x="34" y="96"/>
                    <a:pt x="58" y="97"/>
                    <a:pt x="76" y="84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57" y="296"/>
                    <a:pt x="258" y="320"/>
                    <a:pt x="274" y="336"/>
                  </a:cubicBezTo>
                  <a:cubicBezTo>
                    <a:pt x="291" y="353"/>
                    <a:pt x="319" y="353"/>
                    <a:pt x="336" y="336"/>
                  </a:cubicBezTo>
                  <a:cubicBezTo>
                    <a:pt x="354" y="319"/>
                    <a:pt x="354" y="291"/>
                    <a:pt x="336" y="274"/>
                  </a:cubicBezTo>
                  <a:close/>
                  <a:moveTo>
                    <a:pt x="34" y="64"/>
                  </a:moveTo>
                  <a:cubicBezTo>
                    <a:pt x="25" y="56"/>
                    <a:pt x="25" y="42"/>
                    <a:pt x="34" y="34"/>
                  </a:cubicBezTo>
                  <a:cubicBezTo>
                    <a:pt x="42" y="25"/>
                    <a:pt x="56" y="25"/>
                    <a:pt x="64" y="34"/>
                  </a:cubicBezTo>
                  <a:cubicBezTo>
                    <a:pt x="72" y="42"/>
                    <a:pt x="72" y="56"/>
                    <a:pt x="64" y="64"/>
                  </a:cubicBezTo>
                  <a:cubicBezTo>
                    <a:pt x="56" y="72"/>
                    <a:pt x="42" y="72"/>
                    <a:pt x="34" y="64"/>
                  </a:cubicBezTo>
                  <a:close/>
                  <a:moveTo>
                    <a:pt x="290" y="320"/>
                  </a:moveTo>
                  <a:cubicBezTo>
                    <a:pt x="282" y="312"/>
                    <a:pt x="282" y="298"/>
                    <a:pt x="290" y="290"/>
                  </a:cubicBezTo>
                  <a:cubicBezTo>
                    <a:pt x="298" y="282"/>
                    <a:pt x="312" y="282"/>
                    <a:pt x="320" y="290"/>
                  </a:cubicBezTo>
                  <a:cubicBezTo>
                    <a:pt x="329" y="298"/>
                    <a:pt x="329" y="312"/>
                    <a:pt x="320" y="320"/>
                  </a:cubicBezTo>
                  <a:cubicBezTo>
                    <a:pt x="312" y="329"/>
                    <a:pt x="298" y="329"/>
                    <a:pt x="290" y="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42"/>
            <p:cNvSpPr>
              <a:spLocks noEditPoints="1"/>
            </p:cNvSpPr>
            <p:nvPr/>
          </p:nvSpPr>
          <p:spPr bwMode="auto">
            <a:xfrm rot="13500000" flipH="1" flipV="1">
              <a:off x="27878544" y="26672674"/>
              <a:ext cx="712636" cy="710627"/>
            </a:xfrm>
            <a:custGeom>
              <a:avLst/>
              <a:gdLst>
                <a:gd name="T0" fmla="*/ 336 w 354"/>
                <a:gd name="T1" fmla="*/ 274 h 353"/>
                <a:gd name="T2" fmla="*/ 278 w 354"/>
                <a:gd name="T3" fmla="*/ 270 h 353"/>
                <a:gd name="T4" fmla="*/ 84 w 354"/>
                <a:gd name="T5" fmla="*/ 76 h 353"/>
                <a:gd name="T6" fmla="*/ 80 w 354"/>
                <a:gd name="T7" fmla="*/ 18 h 353"/>
                <a:gd name="T8" fmla="*/ 18 w 354"/>
                <a:gd name="T9" fmla="*/ 18 h 353"/>
                <a:gd name="T10" fmla="*/ 18 w 354"/>
                <a:gd name="T11" fmla="*/ 80 h 353"/>
                <a:gd name="T12" fmla="*/ 76 w 354"/>
                <a:gd name="T13" fmla="*/ 84 h 353"/>
                <a:gd name="T14" fmla="*/ 270 w 354"/>
                <a:gd name="T15" fmla="*/ 278 h 353"/>
                <a:gd name="T16" fmla="*/ 274 w 354"/>
                <a:gd name="T17" fmla="*/ 336 h 353"/>
                <a:gd name="T18" fmla="*/ 336 w 354"/>
                <a:gd name="T19" fmla="*/ 336 h 353"/>
                <a:gd name="T20" fmla="*/ 336 w 354"/>
                <a:gd name="T21" fmla="*/ 274 h 353"/>
                <a:gd name="T22" fmla="*/ 34 w 354"/>
                <a:gd name="T23" fmla="*/ 64 h 353"/>
                <a:gd name="T24" fmla="*/ 34 w 354"/>
                <a:gd name="T25" fmla="*/ 34 h 353"/>
                <a:gd name="T26" fmla="*/ 64 w 354"/>
                <a:gd name="T27" fmla="*/ 34 h 353"/>
                <a:gd name="T28" fmla="*/ 64 w 354"/>
                <a:gd name="T29" fmla="*/ 64 h 353"/>
                <a:gd name="T30" fmla="*/ 34 w 354"/>
                <a:gd name="T31" fmla="*/ 64 h 353"/>
                <a:gd name="T32" fmla="*/ 290 w 354"/>
                <a:gd name="T33" fmla="*/ 320 h 353"/>
                <a:gd name="T34" fmla="*/ 290 w 354"/>
                <a:gd name="T35" fmla="*/ 290 h 353"/>
                <a:gd name="T36" fmla="*/ 320 w 354"/>
                <a:gd name="T37" fmla="*/ 290 h 353"/>
                <a:gd name="T38" fmla="*/ 320 w 354"/>
                <a:gd name="T39" fmla="*/ 320 h 353"/>
                <a:gd name="T40" fmla="*/ 290 w 354"/>
                <a:gd name="T41" fmla="*/ 32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4" h="353">
                  <a:moveTo>
                    <a:pt x="336" y="274"/>
                  </a:moveTo>
                  <a:cubicBezTo>
                    <a:pt x="321" y="258"/>
                    <a:pt x="296" y="257"/>
                    <a:pt x="278" y="27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97" y="58"/>
                    <a:pt x="96" y="33"/>
                    <a:pt x="80" y="18"/>
                  </a:cubicBezTo>
                  <a:cubicBezTo>
                    <a:pt x="63" y="0"/>
                    <a:pt x="35" y="0"/>
                    <a:pt x="18" y="18"/>
                  </a:cubicBezTo>
                  <a:cubicBezTo>
                    <a:pt x="1" y="35"/>
                    <a:pt x="0" y="63"/>
                    <a:pt x="18" y="80"/>
                  </a:cubicBezTo>
                  <a:cubicBezTo>
                    <a:pt x="34" y="96"/>
                    <a:pt x="58" y="97"/>
                    <a:pt x="76" y="84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57" y="296"/>
                    <a:pt x="258" y="320"/>
                    <a:pt x="274" y="336"/>
                  </a:cubicBezTo>
                  <a:cubicBezTo>
                    <a:pt x="291" y="353"/>
                    <a:pt x="319" y="353"/>
                    <a:pt x="336" y="336"/>
                  </a:cubicBezTo>
                  <a:cubicBezTo>
                    <a:pt x="354" y="319"/>
                    <a:pt x="354" y="291"/>
                    <a:pt x="336" y="274"/>
                  </a:cubicBezTo>
                  <a:close/>
                  <a:moveTo>
                    <a:pt x="34" y="64"/>
                  </a:moveTo>
                  <a:cubicBezTo>
                    <a:pt x="25" y="56"/>
                    <a:pt x="25" y="42"/>
                    <a:pt x="34" y="34"/>
                  </a:cubicBezTo>
                  <a:cubicBezTo>
                    <a:pt x="42" y="25"/>
                    <a:pt x="56" y="25"/>
                    <a:pt x="64" y="34"/>
                  </a:cubicBezTo>
                  <a:cubicBezTo>
                    <a:pt x="72" y="42"/>
                    <a:pt x="72" y="56"/>
                    <a:pt x="64" y="64"/>
                  </a:cubicBezTo>
                  <a:cubicBezTo>
                    <a:pt x="56" y="72"/>
                    <a:pt x="42" y="72"/>
                    <a:pt x="34" y="64"/>
                  </a:cubicBezTo>
                  <a:close/>
                  <a:moveTo>
                    <a:pt x="290" y="320"/>
                  </a:moveTo>
                  <a:cubicBezTo>
                    <a:pt x="282" y="312"/>
                    <a:pt x="282" y="298"/>
                    <a:pt x="290" y="290"/>
                  </a:cubicBezTo>
                  <a:cubicBezTo>
                    <a:pt x="298" y="282"/>
                    <a:pt x="312" y="282"/>
                    <a:pt x="320" y="290"/>
                  </a:cubicBezTo>
                  <a:cubicBezTo>
                    <a:pt x="329" y="298"/>
                    <a:pt x="329" y="312"/>
                    <a:pt x="320" y="320"/>
                  </a:cubicBezTo>
                  <a:cubicBezTo>
                    <a:pt x="312" y="329"/>
                    <a:pt x="298" y="329"/>
                    <a:pt x="290" y="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Freeform 42"/>
            <p:cNvSpPr>
              <a:spLocks noEditPoints="1"/>
            </p:cNvSpPr>
            <p:nvPr/>
          </p:nvSpPr>
          <p:spPr bwMode="auto">
            <a:xfrm rot="13500000" flipH="1" flipV="1">
              <a:off x="32737191" y="28349129"/>
              <a:ext cx="712636" cy="710627"/>
            </a:xfrm>
            <a:custGeom>
              <a:avLst/>
              <a:gdLst>
                <a:gd name="T0" fmla="*/ 336 w 354"/>
                <a:gd name="T1" fmla="*/ 274 h 353"/>
                <a:gd name="T2" fmla="*/ 278 w 354"/>
                <a:gd name="T3" fmla="*/ 270 h 353"/>
                <a:gd name="T4" fmla="*/ 84 w 354"/>
                <a:gd name="T5" fmla="*/ 76 h 353"/>
                <a:gd name="T6" fmla="*/ 80 w 354"/>
                <a:gd name="T7" fmla="*/ 18 h 353"/>
                <a:gd name="T8" fmla="*/ 18 w 354"/>
                <a:gd name="T9" fmla="*/ 18 h 353"/>
                <a:gd name="T10" fmla="*/ 18 w 354"/>
                <a:gd name="T11" fmla="*/ 80 h 353"/>
                <a:gd name="T12" fmla="*/ 76 w 354"/>
                <a:gd name="T13" fmla="*/ 84 h 353"/>
                <a:gd name="T14" fmla="*/ 270 w 354"/>
                <a:gd name="T15" fmla="*/ 278 h 353"/>
                <a:gd name="T16" fmla="*/ 274 w 354"/>
                <a:gd name="T17" fmla="*/ 336 h 353"/>
                <a:gd name="T18" fmla="*/ 336 w 354"/>
                <a:gd name="T19" fmla="*/ 336 h 353"/>
                <a:gd name="T20" fmla="*/ 336 w 354"/>
                <a:gd name="T21" fmla="*/ 274 h 353"/>
                <a:gd name="T22" fmla="*/ 34 w 354"/>
                <a:gd name="T23" fmla="*/ 64 h 353"/>
                <a:gd name="T24" fmla="*/ 34 w 354"/>
                <a:gd name="T25" fmla="*/ 34 h 353"/>
                <a:gd name="T26" fmla="*/ 64 w 354"/>
                <a:gd name="T27" fmla="*/ 34 h 353"/>
                <a:gd name="T28" fmla="*/ 64 w 354"/>
                <a:gd name="T29" fmla="*/ 64 h 353"/>
                <a:gd name="T30" fmla="*/ 34 w 354"/>
                <a:gd name="T31" fmla="*/ 64 h 353"/>
                <a:gd name="T32" fmla="*/ 290 w 354"/>
                <a:gd name="T33" fmla="*/ 320 h 353"/>
                <a:gd name="T34" fmla="*/ 290 w 354"/>
                <a:gd name="T35" fmla="*/ 290 h 353"/>
                <a:gd name="T36" fmla="*/ 320 w 354"/>
                <a:gd name="T37" fmla="*/ 290 h 353"/>
                <a:gd name="T38" fmla="*/ 320 w 354"/>
                <a:gd name="T39" fmla="*/ 320 h 353"/>
                <a:gd name="T40" fmla="*/ 290 w 354"/>
                <a:gd name="T41" fmla="*/ 32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4" h="353">
                  <a:moveTo>
                    <a:pt x="336" y="274"/>
                  </a:moveTo>
                  <a:cubicBezTo>
                    <a:pt x="321" y="258"/>
                    <a:pt x="296" y="257"/>
                    <a:pt x="278" y="27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97" y="58"/>
                    <a:pt x="96" y="33"/>
                    <a:pt x="80" y="18"/>
                  </a:cubicBezTo>
                  <a:cubicBezTo>
                    <a:pt x="63" y="0"/>
                    <a:pt x="35" y="0"/>
                    <a:pt x="18" y="18"/>
                  </a:cubicBezTo>
                  <a:cubicBezTo>
                    <a:pt x="1" y="35"/>
                    <a:pt x="0" y="63"/>
                    <a:pt x="18" y="80"/>
                  </a:cubicBezTo>
                  <a:cubicBezTo>
                    <a:pt x="34" y="96"/>
                    <a:pt x="58" y="97"/>
                    <a:pt x="76" y="84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57" y="296"/>
                    <a:pt x="258" y="320"/>
                    <a:pt x="274" y="336"/>
                  </a:cubicBezTo>
                  <a:cubicBezTo>
                    <a:pt x="291" y="353"/>
                    <a:pt x="319" y="353"/>
                    <a:pt x="336" y="336"/>
                  </a:cubicBezTo>
                  <a:cubicBezTo>
                    <a:pt x="354" y="319"/>
                    <a:pt x="354" y="291"/>
                    <a:pt x="336" y="274"/>
                  </a:cubicBezTo>
                  <a:close/>
                  <a:moveTo>
                    <a:pt x="34" y="64"/>
                  </a:moveTo>
                  <a:cubicBezTo>
                    <a:pt x="25" y="56"/>
                    <a:pt x="25" y="42"/>
                    <a:pt x="34" y="34"/>
                  </a:cubicBezTo>
                  <a:cubicBezTo>
                    <a:pt x="42" y="25"/>
                    <a:pt x="56" y="25"/>
                    <a:pt x="64" y="34"/>
                  </a:cubicBezTo>
                  <a:cubicBezTo>
                    <a:pt x="72" y="42"/>
                    <a:pt x="72" y="56"/>
                    <a:pt x="64" y="64"/>
                  </a:cubicBezTo>
                  <a:cubicBezTo>
                    <a:pt x="56" y="72"/>
                    <a:pt x="42" y="72"/>
                    <a:pt x="34" y="64"/>
                  </a:cubicBezTo>
                  <a:close/>
                  <a:moveTo>
                    <a:pt x="290" y="320"/>
                  </a:moveTo>
                  <a:cubicBezTo>
                    <a:pt x="282" y="312"/>
                    <a:pt x="282" y="298"/>
                    <a:pt x="290" y="290"/>
                  </a:cubicBezTo>
                  <a:cubicBezTo>
                    <a:pt x="298" y="282"/>
                    <a:pt x="312" y="282"/>
                    <a:pt x="320" y="290"/>
                  </a:cubicBezTo>
                  <a:cubicBezTo>
                    <a:pt x="329" y="298"/>
                    <a:pt x="329" y="312"/>
                    <a:pt x="320" y="320"/>
                  </a:cubicBezTo>
                  <a:cubicBezTo>
                    <a:pt x="312" y="329"/>
                    <a:pt x="298" y="329"/>
                    <a:pt x="290" y="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42"/>
            <p:cNvSpPr>
              <a:spLocks noEditPoints="1"/>
            </p:cNvSpPr>
            <p:nvPr/>
          </p:nvSpPr>
          <p:spPr bwMode="auto">
            <a:xfrm rot="13500000" flipH="1" flipV="1">
              <a:off x="32488625" y="28349129"/>
              <a:ext cx="712636" cy="710627"/>
            </a:xfrm>
            <a:custGeom>
              <a:avLst/>
              <a:gdLst>
                <a:gd name="T0" fmla="*/ 336 w 354"/>
                <a:gd name="T1" fmla="*/ 274 h 353"/>
                <a:gd name="T2" fmla="*/ 278 w 354"/>
                <a:gd name="T3" fmla="*/ 270 h 353"/>
                <a:gd name="T4" fmla="*/ 84 w 354"/>
                <a:gd name="T5" fmla="*/ 76 h 353"/>
                <a:gd name="T6" fmla="*/ 80 w 354"/>
                <a:gd name="T7" fmla="*/ 18 h 353"/>
                <a:gd name="T8" fmla="*/ 18 w 354"/>
                <a:gd name="T9" fmla="*/ 18 h 353"/>
                <a:gd name="T10" fmla="*/ 18 w 354"/>
                <a:gd name="T11" fmla="*/ 80 h 353"/>
                <a:gd name="T12" fmla="*/ 76 w 354"/>
                <a:gd name="T13" fmla="*/ 84 h 353"/>
                <a:gd name="T14" fmla="*/ 270 w 354"/>
                <a:gd name="T15" fmla="*/ 278 h 353"/>
                <a:gd name="T16" fmla="*/ 274 w 354"/>
                <a:gd name="T17" fmla="*/ 336 h 353"/>
                <a:gd name="T18" fmla="*/ 336 w 354"/>
                <a:gd name="T19" fmla="*/ 336 h 353"/>
                <a:gd name="T20" fmla="*/ 336 w 354"/>
                <a:gd name="T21" fmla="*/ 274 h 353"/>
                <a:gd name="T22" fmla="*/ 34 w 354"/>
                <a:gd name="T23" fmla="*/ 64 h 353"/>
                <a:gd name="T24" fmla="*/ 34 w 354"/>
                <a:gd name="T25" fmla="*/ 34 h 353"/>
                <a:gd name="T26" fmla="*/ 64 w 354"/>
                <a:gd name="T27" fmla="*/ 34 h 353"/>
                <a:gd name="T28" fmla="*/ 64 w 354"/>
                <a:gd name="T29" fmla="*/ 64 h 353"/>
                <a:gd name="T30" fmla="*/ 34 w 354"/>
                <a:gd name="T31" fmla="*/ 64 h 353"/>
                <a:gd name="T32" fmla="*/ 290 w 354"/>
                <a:gd name="T33" fmla="*/ 320 h 353"/>
                <a:gd name="T34" fmla="*/ 290 w 354"/>
                <a:gd name="T35" fmla="*/ 290 h 353"/>
                <a:gd name="T36" fmla="*/ 320 w 354"/>
                <a:gd name="T37" fmla="*/ 290 h 353"/>
                <a:gd name="T38" fmla="*/ 320 w 354"/>
                <a:gd name="T39" fmla="*/ 320 h 353"/>
                <a:gd name="T40" fmla="*/ 290 w 354"/>
                <a:gd name="T41" fmla="*/ 32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4" h="353">
                  <a:moveTo>
                    <a:pt x="336" y="274"/>
                  </a:moveTo>
                  <a:cubicBezTo>
                    <a:pt x="321" y="258"/>
                    <a:pt x="296" y="257"/>
                    <a:pt x="278" y="27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97" y="58"/>
                    <a:pt x="96" y="33"/>
                    <a:pt x="80" y="18"/>
                  </a:cubicBezTo>
                  <a:cubicBezTo>
                    <a:pt x="63" y="0"/>
                    <a:pt x="35" y="0"/>
                    <a:pt x="18" y="18"/>
                  </a:cubicBezTo>
                  <a:cubicBezTo>
                    <a:pt x="1" y="35"/>
                    <a:pt x="0" y="63"/>
                    <a:pt x="18" y="80"/>
                  </a:cubicBezTo>
                  <a:cubicBezTo>
                    <a:pt x="34" y="96"/>
                    <a:pt x="58" y="97"/>
                    <a:pt x="76" y="84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57" y="296"/>
                    <a:pt x="258" y="320"/>
                    <a:pt x="274" y="336"/>
                  </a:cubicBezTo>
                  <a:cubicBezTo>
                    <a:pt x="291" y="353"/>
                    <a:pt x="319" y="353"/>
                    <a:pt x="336" y="336"/>
                  </a:cubicBezTo>
                  <a:cubicBezTo>
                    <a:pt x="354" y="319"/>
                    <a:pt x="354" y="291"/>
                    <a:pt x="336" y="274"/>
                  </a:cubicBezTo>
                  <a:close/>
                  <a:moveTo>
                    <a:pt x="34" y="64"/>
                  </a:moveTo>
                  <a:cubicBezTo>
                    <a:pt x="25" y="56"/>
                    <a:pt x="25" y="42"/>
                    <a:pt x="34" y="34"/>
                  </a:cubicBezTo>
                  <a:cubicBezTo>
                    <a:pt x="42" y="25"/>
                    <a:pt x="56" y="25"/>
                    <a:pt x="64" y="34"/>
                  </a:cubicBezTo>
                  <a:cubicBezTo>
                    <a:pt x="72" y="42"/>
                    <a:pt x="72" y="56"/>
                    <a:pt x="64" y="64"/>
                  </a:cubicBezTo>
                  <a:cubicBezTo>
                    <a:pt x="56" y="72"/>
                    <a:pt x="42" y="72"/>
                    <a:pt x="34" y="64"/>
                  </a:cubicBezTo>
                  <a:close/>
                  <a:moveTo>
                    <a:pt x="290" y="320"/>
                  </a:moveTo>
                  <a:cubicBezTo>
                    <a:pt x="282" y="312"/>
                    <a:pt x="282" y="298"/>
                    <a:pt x="290" y="290"/>
                  </a:cubicBezTo>
                  <a:cubicBezTo>
                    <a:pt x="298" y="282"/>
                    <a:pt x="312" y="282"/>
                    <a:pt x="320" y="290"/>
                  </a:cubicBezTo>
                  <a:cubicBezTo>
                    <a:pt x="329" y="298"/>
                    <a:pt x="329" y="312"/>
                    <a:pt x="320" y="320"/>
                  </a:cubicBezTo>
                  <a:cubicBezTo>
                    <a:pt x="312" y="329"/>
                    <a:pt x="298" y="329"/>
                    <a:pt x="290" y="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15"/>
            <p:cNvSpPr>
              <a:spLocks noEditPoints="1"/>
            </p:cNvSpPr>
            <p:nvPr/>
          </p:nvSpPr>
          <p:spPr bwMode="auto">
            <a:xfrm rot="13500000" flipH="1" flipV="1">
              <a:off x="24197235" y="27753575"/>
              <a:ext cx="194721" cy="1061927"/>
            </a:xfrm>
            <a:custGeom>
              <a:avLst/>
              <a:gdLst>
                <a:gd name="T0" fmla="*/ 80 w 97"/>
                <a:gd name="T1" fmla="*/ 510 h 528"/>
                <a:gd name="T2" fmla="*/ 80 w 97"/>
                <a:gd name="T3" fmla="*/ 448 h 528"/>
                <a:gd name="T4" fmla="*/ 47 w 97"/>
                <a:gd name="T5" fmla="*/ 435 h 528"/>
                <a:gd name="T6" fmla="*/ 47 w 97"/>
                <a:gd name="T7" fmla="*/ 92 h 528"/>
                <a:gd name="T8" fmla="*/ 80 w 97"/>
                <a:gd name="T9" fmla="*/ 80 h 528"/>
                <a:gd name="T10" fmla="*/ 80 w 97"/>
                <a:gd name="T11" fmla="*/ 17 h 528"/>
                <a:gd name="T12" fmla="*/ 18 w 97"/>
                <a:gd name="T13" fmla="*/ 17 h 528"/>
                <a:gd name="T14" fmla="*/ 18 w 97"/>
                <a:gd name="T15" fmla="*/ 80 h 528"/>
                <a:gd name="T16" fmla="*/ 36 w 97"/>
                <a:gd name="T17" fmla="*/ 90 h 528"/>
                <a:gd name="T18" fmla="*/ 36 w 97"/>
                <a:gd name="T19" fmla="*/ 437 h 528"/>
                <a:gd name="T20" fmla="*/ 18 w 97"/>
                <a:gd name="T21" fmla="*/ 448 h 528"/>
                <a:gd name="T22" fmla="*/ 18 w 97"/>
                <a:gd name="T23" fmla="*/ 510 h 528"/>
                <a:gd name="T24" fmla="*/ 80 w 97"/>
                <a:gd name="T25" fmla="*/ 510 h 528"/>
                <a:gd name="T26" fmla="*/ 34 w 97"/>
                <a:gd name="T27" fmla="*/ 33 h 528"/>
                <a:gd name="T28" fmla="*/ 64 w 97"/>
                <a:gd name="T29" fmla="*/ 33 h 528"/>
                <a:gd name="T30" fmla="*/ 64 w 97"/>
                <a:gd name="T31" fmla="*/ 64 h 528"/>
                <a:gd name="T32" fmla="*/ 34 w 97"/>
                <a:gd name="T33" fmla="*/ 64 h 528"/>
                <a:gd name="T34" fmla="*/ 34 w 97"/>
                <a:gd name="T35" fmla="*/ 33 h 528"/>
                <a:gd name="T36" fmla="*/ 34 w 97"/>
                <a:gd name="T37" fmla="*/ 464 h 528"/>
                <a:gd name="T38" fmla="*/ 64 w 97"/>
                <a:gd name="T39" fmla="*/ 464 h 528"/>
                <a:gd name="T40" fmla="*/ 64 w 97"/>
                <a:gd name="T41" fmla="*/ 494 h 528"/>
                <a:gd name="T42" fmla="*/ 34 w 97"/>
                <a:gd name="T43" fmla="*/ 494 h 528"/>
                <a:gd name="T44" fmla="*/ 34 w 97"/>
                <a:gd name="T45" fmla="*/ 46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" h="528">
                  <a:moveTo>
                    <a:pt x="80" y="510"/>
                  </a:moveTo>
                  <a:cubicBezTo>
                    <a:pt x="97" y="493"/>
                    <a:pt x="97" y="465"/>
                    <a:pt x="80" y="448"/>
                  </a:cubicBezTo>
                  <a:cubicBezTo>
                    <a:pt x="71" y="439"/>
                    <a:pt x="59" y="435"/>
                    <a:pt x="47" y="435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59" y="93"/>
                    <a:pt x="71" y="89"/>
                    <a:pt x="80" y="80"/>
                  </a:cubicBezTo>
                  <a:cubicBezTo>
                    <a:pt x="97" y="62"/>
                    <a:pt x="97" y="34"/>
                    <a:pt x="80" y="17"/>
                  </a:cubicBezTo>
                  <a:cubicBezTo>
                    <a:pt x="63" y="0"/>
                    <a:pt x="35" y="0"/>
                    <a:pt x="18" y="17"/>
                  </a:cubicBezTo>
                  <a:cubicBezTo>
                    <a:pt x="0" y="34"/>
                    <a:pt x="0" y="62"/>
                    <a:pt x="18" y="80"/>
                  </a:cubicBezTo>
                  <a:cubicBezTo>
                    <a:pt x="23" y="85"/>
                    <a:pt x="29" y="88"/>
                    <a:pt x="36" y="90"/>
                  </a:cubicBezTo>
                  <a:cubicBezTo>
                    <a:pt x="36" y="437"/>
                    <a:pt x="36" y="437"/>
                    <a:pt x="36" y="437"/>
                  </a:cubicBezTo>
                  <a:cubicBezTo>
                    <a:pt x="29" y="439"/>
                    <a:pt x="23" y="443"/>
                    <a:pt x="18" y="448"/>
                  </a:cubicBezTo>
                  <a:cubicBezTo>
                    <a:pt x="0" y="465"/>
                    <a:pt x="0" y="493"/>
                    <a:pt x="18" y="510"/>
                  </a:cubicBezTo>
                  <a:cubicBezTo>
                    <a:pt x="35" y="528"/>
                    <a:pt x="63" y="528"/>
                    <a:pt x="80" y="510"/>
                  </a:cubicBezTo>
                  <a:close/>
                  <a:moveTo>
                    <a:pt x="34" y="33"/>
                  </a:moveTo>
                  <a:cubicBezTo>
                    <a:pt x="42" y="25"/>
                    <a:pt x="56" y="25"/>
                    <a:pt x="64" y="33"/>
                  </a:cubicBezTo>
                  <a:cubicBezTo>
                    <a:pt x="72" y="42"/>
                    <a:pt x="72" y="55"/>
                    <a:pt x="64" y="64"/>
                  </a:cubicBezTo>
                  <a:cubicBezTo>
                    <a:pt x="56" y="72"/>
                    <a:pt x="42" y="72"/>
                    <a:pt x="34" y="64"/>
                  </a:cubicBezTo>
                  <a:cubicBezTo>
                    <a:pt x="25" y="55"/>
                    <a:pt x="25" y="42"/>
                    <a:pt x="34" y="33"/>
                  </a:cubicBezTo>
                  <a:close/>
                  <a:moveTo>
                    <a:pt x="34" y="464"/>
                  </a:moveTo>
                  <a:cubicBezTo>
                    <a:pt x="42" y="456"/>
                    <a:pt x="56" y="456"/>
                    <a:pt x="64" y="464"/>
                  </a:cubicBezTo>
                  <a:cubicBezTo>
                    <a:pt x="72" y="472"/>
                    <a:pt x="72" y="486"/>
                    <a:pt x="64" y="494"/>
                  </a:cubicBezTo>
                  <a:cubicBezTo>
                    <a:pt x="56" y="503"/>
                    <a:pt x="42" y="503"/>
                    <a:pt x="34" y="494"/>
                  </a:cubicBezTo>
                  <a:cubicBezTo>
                    <a:pt x="25" y="486"/>
                    <a:pt x="25" y="472"/>
                    <a:pt x="34" y="4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23"/>
            <p:cNvSpPr>
              <a:spLocks noEditPoints="1"/>
            </p:cNvSpPr>
            <p:nvPr/>
          </p:nvSpPr>
          <p:spPr bwMode="auto">
            <a:xfrm rot="13500000" flipH="1" flipV="1">
              <a:off x="25197647" y="25578281"/>
              <a:ext cx="1611961" cy="1611961"/>
            </a:xfrm>
            <a:custGeom>
              <a:avLst/>
              <a:gdLst>
                <a:gd name="T0" fmla="*/ 79 w 801"/>
                <a:gd name="T1" fmla="*/ 784 h 801"/>
                <a:gd name="T2" fmla="*/ 83 w 801"/>
                <a:gd name="T3" fmla="*/ 726 h 801"/>
                <a:gd name="T4" fmla="*/ 726 w 801"/>
                <a:gd name="T5" fmla="*/ 83 h 801"/>
                <a:gd name="T6" fmla="*/ 784 w 801"/>
                <a:gd name="T7" fmla="*/ 79 h 801"/>
                <a:gd name="T8" fmla="*/ 784 w 801"/>
                <a:gd name="T9" fmla="*/ 17 h 801"/>
                <a:gd name="T10" fmla="*/ 722 w 801"/>
                <a:gd name="T11" fmla="*/ 17 h 801"/>
                <a:gd name="T12" fmla="*/ 718 w 801"/>
                <a:gd name="T13" fmla="*/ 75 h 801"/>
                <a:gd name="T14" fmla="*/ 75 w 801"/>
                <a:gd name="T15" fmla="*/ 718 h 801"/>
                <a:gd name="T16" fmla="*/ 17 w 801"/>
                <a:gd name="T17" fmla="*/ 722 h 801"/>
                <a:gd name="T18" fmla="*/ 17 w 801"/>
                <a:gd name="T19" fmla="*/ 784 h 801"/>
                <a:gd name="T20" fmla="*/ 79 w 801"/>
                <a:gd name="T21" fmla="*/ 784 h 801"/>
                <a:gd name="T22" fmla="*/ 738 w 801"/>
                <a:gd name="T23" fmla="*/ 33 h 801"/>
                <a:gd name="T24" fmla="*/ 768 w 801"/>
                <a:gd name="T25" fmla="*/ 33 h 801"/>
                <a:gd name="T26" fmla="*/ 768 w 801"/>
                <a:gd name="T27" fmla="*/ 63 h 801"/>
                <a:gd name="T28" fmla="*/ 738 w 801"/>
                <a:gd name="T29" fmla="*/ 63 h 801"/>
                <a:gd name="T30" fmla="*/ 738 w 801"/>
                <a:gd name="T31" fmla="*/ 33 h 801"/>
                <a:gd name="T32" fmla="*/ 33 w 801"/>
                <a:gd name="T33" fmla="*/ 738 h 801"/>
                <a:gd name="T34" fmla="*/ 63 w 801"/>
                <a:gd name="T35" fmla="*/ 738 h 801"/>
                <a:gd name="T36" fmla="*/ 63 w 801"/>
                <a:gd name="T37" fmla="*/ 768 h 801"/>
                <a:gd name="T38" fmla="*/ 33 w 801"/>
                <a:gd name="T39" fmla="*/ 768 h 801"/>
                <a:gd name="T40" fmla="*/ 33 w 801"/>
                <a:gd name="T41" fmla="*/ 73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1" h="801">
                  <a:moveTo>
                    <a:pt x="79" y="784"/>
                  </a:moveTo>
                  <a:cubicBezTo>
                    <a:pt x="95" y="768"/>
                    <a:pt x="96" y="744"/>
                    <a:pt x="83" y="726"/>
                  </a:cubicBezTo>
                  <a:cubicBezTo>
                    <a:pt x="726" y="83"/>
                    <a:pt x="726" y="83"/>
                    <a:pt x="726" y="83"/>
                  </a:cubicBezTo>
                  <a:cubicBezTo>
                    <a:pt x="743" y="96"/>
                    <a:pt x="768" y="95"/>
                    <a:pt x="784" y="79"/>
                  </a:cubicBezTo>
                  <a:cubicBezTo>
                    <a:pt x="801" y="62"/>
                    <a:pt x="801" y="34"/>
                    <a:pt x="784" y="17"/>
                  </a:cubicBezTo>
                  <a:cubicBezTo>
                    <a:pt x="767" y="0"/>
                    <a:pt x="739" y="0"/>
                    <a:pt x="722" y="17"/>
                  </a:cubicBezTo>
                  <a:cubicBezTo>
                    <a:pt x="706" y="33"/>
                    <a:pt x="705" y="58"/>
                    <a:pt x="718" y="75"/>
                  </a:cubicBezTo>
                  <a:cubicBezTo>
                    <a:pt x="75" y="718"/>
                    <a:pt x="75" y="718"/>
                    <a:pt x="75" y="718"/>
                  </a:cubicBezTo>
                  <a:cubicBezTo>
                    <a:pt x="58" y="705"/>
                    <a:pt x="33" y="706"/>
                    <a:pt x="17" y="722"/>
                  </a:cubicBezTo>
                  <a:cubicBezTo>
                    <a:pt x="0" y="739"/>
                    <a:pt x="0" y="767"/>
                    <a:pt x="17" y="784"/>
                  </a:cubicBezTo>
                  <a:cubicBezTo>
                    <a:pt x="34" y="801"/>
                    <a:pt x="62" y="801"/>
                    <a:pt x="79" y="784"/>
                  </a:cubicBezTo>
                  <a:close/>
                  <a:moveTo>
                    <a:pt x="738" y="33"/>
                  </a:moveTo>
                  <a:cubicBezTo>
                    <a:pt x="746" y="25"/>
                    <a:pt x="760" y="25"/>
                    <a:pt x="768" y="33"/>
                  </a:cubicBezTo>
                  <a:cubicBezTo>
                    <a:pt x="776" y="42"/>
                    <a:pt x="776" y="55"/>
                    <a:pt x="768" y="63"/>
                  </a:cubicBezTo>
                  <a:cubicBezTo>
                    <a:pt x="760" y="72"/>
                    <a:pt x="746" y="72"/>
                    <a:pt x="738" y="63"/>
                  </a:cubicBezTo>
                  <a:cubicBezTo>
                    <a:pt x="729" y="55"/>
                    <a:pt x="729" y="42"/>
                    <a:pt x="738" y="33"/>
                  </a:cubicBezTo>
                  <a:close/>
                  <a:moveTo>
                    <a:pt x="33" y="738"/>
                  </a:moveTo>
                  <a:cubicBezTo>
                    <a:pt x="41" y="730"/>
                    <a:pt x="55" y="730"/>
                    <a:pt x="63" y="738"/>
                  </a:cubicBezTo>
                  <a:cubicBezTo>
                    <a:pt x="72" y="746"/>
                    <a:pt x="72" y="760"/>
                    <a:pt x="63" y="768"/>
                  </a:cubicBezTo>
                  <a:cubicBezTo>
                    <a:pt x="55" y="777"/>
                    <a:pt x="41" y="777"/>
                    <a:pt x="33" y="768"/>
                  </a:cubicBezTo>
                  <a:cubicBezTo>
                    <a:pt x="24" y="760"/>
                    <a:pt x="24" y="746"/>
                    <a:pt x="33" y="7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23"/>
            <p:cNvSpPr>
              <a:spLocks noEditPoints="1"/>
            </p:cNvSpPr>
            <p:nvPr/>
          </p:nvSpPr>
          <p:spPr bwMode="auto">
            <a:xfrm rot="13500000" flipH="1" flipV="1">
              <a:off x="27678868" y="25578281"/>
              <a:ext cx="1611961" cy="1611961"/>
            </a:xfrm>
            <a:custGeom>
              <a:avLst/>
              <a:gdLst>
                <a:gd name="T0" fmla="*/ 79 w 801"/>
                <a:gd name="T1" fmla="*/ 784 h 801"/>
                <a:gd name="T2" fmla="*/ 83 w 801"/>
                <a:gd name="T3" fmla="*/ 726 h 801"/>
                <a:gd name="T4" fmla="*/ 726 w 801"/>
                <a:gd name="T5" fmla="*/ 83 h 801"/>
                <a:gd name="T6" fmla="*/ 784 w 801"/>
                <a:gd name="T7" fmla="*/ 79 h 801"/>
                <a:gd name="T8" fmla="*/ 784 w 801"/>
                <a:gd name="T9" fmla="*/ 17 h 801"/>
                <a:gd name="T10" fmla="*/ 722 w 801"/>
                <a:gd name="T11" fmla="*/ 17 h 801"/>
                <a:gd name="T12" fmla="*/ 718 w 801"/>
                <a:gd name="T13" fmla="*/ 75 h 801"/>
                <a:gd name="T14" fmla="*/ 75 w 801"/>
                <a:gd name="T15" fmla="*/ 718 h 801"/>
                <a:gd name="T16" fmla="*/ 17 w 801"/>
                <a:gd name="T17" fmla="*/ 722 h 801"/>
                <a:gd name="T18" fmla="*/ 17 w 801"/>
                <a:gd name="T19" fmla="*/ 784 h 801"/>
                <a:gd name="T20" fmla="*/ 79 w 801"/>
                <a:gd name="T21" fmla="*/ 784 h 801"/>
                <a:gd name="T22" fmla="*/ 738 w 801"/>
                <a:gd name="T23" fmla="*/ 33 h 801"/>
                <a:gd name="T24" fmla="*/ 768 w 801"/>
                <a:gd name="T25" fmla="*/ 33 h 801"/>
                <a:gd name="T26" fmla="*/ 768 w 801"/>
                <a:gd name="T27" fmla="*/ 63 h 801"/>
                <a:gd name="T28" fmla="*/ 738 w 801"/>
                <a:gd name="T29" fmla="*/ 63 h 801"/>
                <a:gd name="T30" fmla="*/ 738 w 801"/>
                <a:gd name="T31" fmla="*/ 33 h 801"/>
                <a:gd name="T32" fmla="*/ 33 w 801"/>
                <a:gd name="T33" fmla="*/ 738 h 801"/>
                <a:gd name="T34" fmla="*/ 63 w 801"/>
                <a:gd name="T35" fmla="*/ 738 h 801"/>
                <a:gd name="T36" fmla="*/ 63 w 801"/>
                <a:gd name="T37" fmla="*/ 768 h 801"/>
                <a:gd name="T38" fmla="*/ 33 w 801"/>
                <a:gd name="T39" fmla="*/ 768 h 801"/>
                <a:gd name="T40" fmla="*/ 33 w 801"/>
                <a:gd name="T41" fmla="*/ 73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1" h="801">
                  <a:moveTo>
                    <a:pt x="79" y="784"/>
                  </a:moveTo>
                  <a:cubicBezTo>
                    <a:pt x="95" y="768"/>
                    <a:pt x="96" y="744"/>
                    <a:pt x="83" y="726"/>
                  </a:cubicBezTo>
                  <a:cubicBezTo>
                    <a:pt x="726" y="83"/>
                    <a:pt x="726" y="83"/>
                    <a:pt x="726" y="83"/>
                  </a:cubicBezTo>
                  <a:cubicBezTo>
                    <a:pt x="743" y="96"/>
                    <a:pt x="768" y="95"/>
                    <a:pt x="784" y="79"/>
                  </a:cubicBezTo>
                  <a:cubicBezTo>
                    <a:pt x="801" y="62"/>
                    <a:pt x="801" y="34"/>
                    <a:pt x="784" y="17"/>
                  </a:cubicBezTo>
                  <a:cubicBezTo>
                    <a:pt x="767" y="0"/>
                    <a:pt x="739" y="0"/>
                    <a:pt x="722" y="17"/>
                  </a:cubicBezTo>
                  <a:cubicBezTo>
                    <a:pt x="706" y="33"/>
                    <a:pt x="705" y="58"/>
                    <a:pt x="718" y="75"/>
                  </a:cubicBezTo>
                  <a:cubicBezTo>
                    <a:pt x="75" y="718"/>
                    <a:pt x="75" y="718"/>
                    <a:pt x="75" y="718"/>
                  </a:cubicBezTo>
                  <a:cubicBezTo>
                    <a:pt x="58" y="705"/>
                    <a:pt x="33" y="706"/>
                    <a:pt x="17" y="722"/>
                  </a:cubicBezTo>
                  <a:cubicBezTo>
                    <a:pt x="0" y="739"/>
                    <a:pt x="0" y="767"/>
                    <a:pt x="17" y="784"/>
                  </a:cubicBezTo>
                  <a:cubicBezTo>
                    <a:pt x="34" y="801"/>
                    <a:pt x="62" y="801"/>
                    <a:pt x="79" y="784"/>
                  </a:cubicBezTo>
                  <a:close/>
                  <a:moveTo>
                    <a:pt x="738" y="33"/>
                  </a:moveTo>
                  <a:cubicBezTo>
                    <a:pt x="746" y="25"/>
                    <a:pt x="760" y="25"/>
                    <a:pt x="768" y="33"/>
                  </a:cubicBezTo>
                  <a:cubicBezTo>
                    <a:pt x="776" y="42"/>
                    <a:pt x="776" y="55"/>
                    <a:pt x="768" y="63"/>
                  </a:cubicBezTo>
                  <a:cubicBezTo>
                    <a:pt x="760" y="72"/>
                    <a:pt x="746" y="72"/>
                    <a:pt x="738" y="63"/>
                  </a:cubicBezTo>
                  <a:cubicBezTo>
                    <a:pt x="729" y="55"/>
                    <a:pt x="729" y="42"/>
                    <a:pt x="738" y="33"/>
                  </a:cubicBezTo>
                  <a:close/>
                  <a:moveTo>
                    <a:pt x="33" y="738"/>
                  </a:moveTo>
                  <a:cubicBezTo>
                    <a:pt x="41" y="730"/>
                    <a:pt x="55" y="730"/>
                    <a:pt x="63" y="738"/>
                  </a:cubicBezTo>
                  <a:cubicBezTo>
                    <a:pt x="72" y="746"/>
                    <a:pt x="72" y="760"/>
                    <a:pt x="63" y="768"/>
                  </a:cubicBezTo>
                  <a:cubicBezTo>
                    <a:pt x="55" y="777"/>
                    <a:pt x="41" y="777"/>
                    <a:pt x="33" y="768"/>
                  </a:cubicBezTo>
                  <a:cubicBezTo>
                    <a:pt x="24" y="760"/>
                    <a:pt x="24" y="746"/>
                    <a:pt x="33" y="7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" name="Freeform 19"/>
          <p:cNvSpPr>
            <a:spLocks noEditPoints="1"/>
          </p:cNvSpPr>
          <p:nvPr/>
        </p:nvSpPr>
        <p:spPr bwMode="auto">
          <a:xfrm rot="13500000" flipH="1" flipV="1">
            <a:off x="13513481" y="25856788"/>
            <a:ext cx="4271795" cy="5084801"/>
          </a:xfrm>
          <a:custGeom>
            <a:avLst/>
            <a:gdLst>
              <a:gd name="T0" fmla="*/ 80 w 2123"/>
              <a:gd name="T1" fmla="*/ 2510 h 2527"/>
              <a:gd name="T2" fmla="*/ 83 w 2123"/>
              <a:gd name="T3" fmla="*/ 2452 h 2527"/>
              <a:gd name="T4" fmla="*/ 1041 w 2123"/>
              <a:gd name="T5" fmla="*/ 1493 h 2527"/>
              <a:gd name="T6" fmla="*/ 1041 w 2123"/>
              <a:gd name="T7" fmla="*/ 1097 h 2527"/>
              <a:gd name="T8" fmla="*/ 2052 w 2123"/>
              <a:gd name="T9" fmla="*/ 87 h 2527"/>
              <a:gd name="T10" fmla="*/ 2106 w 2123"/>
              <a:gd name="T11" fmla="*/ 80 h 2527"/>
              <a:gd name="T12" fmla="*/ 2106 w 2123"/>
              <a:gd name="T13" fmla="*/ 18 h 2527"/>
              <a:gd name="T14" fmla="*/ 2043 w 2123"/>
              <a:gd name="T15" fmla="*/ 18 h 2527"/>
              <a:gd name="T16" fmla="*/ 2043 w 2123"/>
              <a:gd name="T17" fmla="*/ 79 h 2527"/>
              <a:gd name="T18" fmla="*/ 1030 w 2123"/>
              <a:gd name="T19" fmla="*/ 1092 h 2527"/>
              <a:gd name="T20" fmla="*/ 1030 w 2123"/>
              <a:gd name="T21" fmla="*/ 1489 h 2527"/>
              <a:gd name="T22" fmla="*/ 75 w 2123"/>
              <a:gd name="T23" fmla="*/ 2444 h 2527"/>
              <a:gd name="T24" fmla="*/ 17 w 2123"/>
              <a:gd name="T25" fmla="*/ 2448 h 2527"/>
              <a:gd name="T26" fmla="*/ 17 w 2123"/>
              <a:gd name="T27" fmla="*/ 2510 h 2527"/>
              <a:gd name="T28" fmla="*/ 80 w 2123"/>
              <a:gd name="T29" fmla="*/ 2510 h 2527"/>
              <a:gd name="T30" fmla="*/ 2059 w 2123"/>
              <a:gd name="T31" fmla="*/ 34 h 2527"/>
              <a:gd name="T32" fmla="*/ 2090 w 2123"/>
              <a:gd name="T33" fmla="*/ 34 h 2527"/>
              <a:gd name="T34" fmla="*/ 2090 w 2123"/>
              <a:gd name="T35" fmla="*/ 64 h 2527"/>
              <a:gd name="T36" fmla="*/ 2059 w 2123"/>
              <a:gd name="T37" fmla="*/ 64 h 2527"/>
              <a:gd name="T38" fmla="*/ 2059 w 2123"/>
              <a:gd name="T39" fmla="*/ 34 h 2527"/>
              <a:gd name="T40" fmla="*/ 33 w 2123"/>
              <a:gd name="T41" fmla="*/ 2464 h 2527"/>
              <a:gd name="T42" fmla="*/ 64 w 2123"/>
              <a:gd name="T43" fmla="*/ 2464 h 2527"/>
              <a:gd name="T44" fmla="*/ 64 w 2123"/>
              <a:gd name="T45" fmla="*/ 2494 h 2527"/>
              <a:gd name="T46" fmla="*/ 33 w 2123"/>
              <a:gd name="T47" fmla="*/ 2494 h 2527"/>
              <a:gd name="T48" fmla="*/ 33 w 2123"/>
              <a:gd name="T49" fmla="*/ 2464 h 2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123" h="2527">
                <a:moveTo>
                  <a:pt x="80" y="2510"/>
                </a:moveTo>
                <a:cubicBezTo>
                  <a:pt x="96" y="2494"/>
                  <a:pt x="97" y="2469"/>
                  <a:pt x="83" y="2452"/>
                </a:cubicBezTo>
                <a:cubicBezTo>
                  <a:pt x="1041" y="1493"/>
                  <a:pt x="1041" y="1493"/>
                  <a:pt x="1041" y="1493"/>
                </a:cubicBezTo>
                <a:cubicBezTo>
                  <a:pt x="1041" y="1097"/>
                  <a:pt x="1041" y="1097"/>
                  <a:pt x="1041" y="1097"/>
                </a:cubicBezTo>
                <a:cubicBezTo>
                  <a:pt x="2052" y="87"/>
                  <a:pt x="2052" y="87"/>
                  <a:pt x="2052" y="87"/>
                </a:cubicBezTo>
                <a:cubicBezTo>
                  <a:pt x="2069" y="97"/>
                  <a:pt x="2091" y="95"/>
                  <a:pt x="2106" y="80"/>
                </a:cubicBezTo>
                <a:cubicBezTo>
                  <a:pt x="2123" y="63"/>
                  <a:pt x="2123" y="35"/>
                  <a:pt x="2106" y="18"/>
                </a:cubicBezTo>
                <a:cubicBezTo>
                  <a:pt x="2089" y="0"/>
                  <a:pt x="2061" y="0"/>
                  <a:pt x="2043" y="18"/>
                </a:cubicBezTo>
                <a:cubicBezTo>
                  <a:pt x="2026" y="35"/>
                  <a:pt x="2026" y="62"/>
                  <a:pt x="2043" y="79"/>
                </a:cubicBezTo>
                <a:cubicBezTo>
                  <a:pt x="1030" y="1092"/>
                  <a:pt x="1030" y="1092"/>
                  <a:pt x="1030" y="1092"/>
                </a:cubicBezTo>
                <a:cubicBezTo>
                  <a:pt x="1030" y="1489"/>
                  <a:pt x="1030" y="1489"/>
                  <a:pt x="1030" y="1489"/>
                </a:cubicBezTo>
                <a:cubicBezTo>
                  <a:pt x="75" y="2444"/>
                  <a:pt x="75" y="2444"/>
                  <a:pt x="75" y="2444"/>
                </a:cubicBezTo>
                <a:cubicBezTo>
                  <a:pt x="58" y="2431"/>
                  <a:pt x="33" y="2432"/>
                  <a:pt x="17" y="2448"/>
                </a:cubicBezTo>
                <a:cubicBezTo>
                  <a:pt x="0" y="2465"/>
                  <a:pt x="0" y="2493"/>
                  <a:pt x="17" y="2510"/>
                </a:cubicBezTo>
                <a:cubicBezTo>
                  <a:pt x="34" y="2527"/>
                  <a:pt x="62" y="2527"/>
                  <a:pt x="80" y="2510"/>
                </a:cubicBezTo>
                <a:close/>
                <a:moveTo>
                  <a:pt x="2059" y="34"/>
                </a:moveTo>
                <a:cubicBezTo>
                  <a:pt x="2068" y="25"/>
                  <a:pt x="2081" y="25"/>
                  <a:pt x="2090" y="34"/>
                </a:cubicBezTo>
                <a:cubicBezTo>
                  <a:pt x="2098" y="42"/>
                  <a:pt x="2098" y="56"/>
                  <a:pt x="2090" y="64"/>
                </a:cubicBezTo>
                <a:cubicBezTo>
                  <a:pt x="2081" y="72"/>
                  <a:pt x="2068" y="72"/>
                  <a:pt x="2059" y="64"/>
                </a:cubicBezTo>
                <a:cubicBezTo>
                  <a:pt x="2051" y="56"/>
                  <a:pt x="2051" y="42"/>
                  <a:pt x="2059" y="34"/>
                </a:cubicBezTo>
                <a:close/>
                <a:moveTo>
                  <a:pt x="33" y="2464"/>
                </a:moveTo>
                <a:cubicBezTo>
                  <a:pt x="42" y="2456"/>
                  <a:pt x="55" y="2456"/>
                  <a:pt x="64" y="2464"/>
                </a:cubicBezTo>
                <a:cubicBezTo>
                  <a:pt x="72" y="2472"/>
                  <a:pt x="72" y="2486"/>
                  <a:pt x="64" y="2494"/>
                </a:cubicBezTo>
                <a:cubicBezTo>
                  <a:pt x="55" y="2503"/>
                  <a:pt x="42" y="2503"/>
                  <a:pt x="33" y="2494"/>
                </a:cubicBezTo>
                <a:cubicBezTo>
                  <a:pt x="25" y="2486"/>
                  <a:pt x="25" y="2472"/>
                  <a:pt x="33" y="2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9" name="Freeform 49"/>
          <p:cNvSpPr>
            <a:spLocks noEditPoints="1"/>
          </p:cNvSpPr>
          <p:nvPr/>
        </p:nvSpPr>
        <p:spPr bwMode="auto">
          <a:xfrm rot="13500000" flipH="1" flipV="1">
            <a:off x="11452067" y="27351004"/>
            <a:ext cx="4681309" cy="3033216"/>
          </a:xfrm>
          <a:custGeom>
            <a:avLst/>
            <a:gdLst>
              <a:gd name="T0" fmla="*/ 823 w 2326"/>
              <a:gd name="T1" fmla="*/ 1507 h 1507"/>
              <a:gd name="T2" fmla="*/ 2249 w 2326"/>
              <a:gd name="T3" fmla="*/ 82 h 1507"/>
              <a:gd name="T4" fmla="*/ 2309 w 2326"/>
              <a:gd name="T5" fmla="*/ 80 h 1507"/>
              <a:gd name="T6" fmla="*/ 2309 w 2326"/>
              <a:gd name="T7" fmla="*/ 17 h 1507"/>
              <a:gd name="T8" fmla="*/ 2246 w 2326"/>
              <a:gd name="T9" fmla="*/ 17 h 1507"/>
              <a:gd name="T10" fmla="*/ 2241 w 2326"/>
              <a:gd name="T11" fmla="*/ 73 h 1507"/>
              <a:gd name="T12" fmla="*/ 819 w 2326"/>
              <a:gd name="T13" fmla="*/ 1496 h 1507"/>
              <a:gd name="T14" fmla="*/ 0 w 2326"/>
              <a:gd name="T15" fmla="*/ 1496 h 1507"/>
              <a:gd name="T16" fmla="*/ 0 w 2326"/>
              <a:gd name="T17" fmla="*/ 1507 h 1507"/>
              <a:gd name="T18" fmla="*/ 823 w 2326"/>
              <a:gd name="T19" fmla="*/ 1507 h 1507"/>
              <a:gd name="T20" fmla="*/ 2262 w 2326"/>
              <a:gd name="T21" fmla="*/ 33 h 1507"/>
              <a:gd name="T22" fmla="*/ 2293 w 2326"/>
              <a:gd name="T23" fmla="*/ 33 h 1507"/>
              <a:gd name="T24" fmla="*/ 2293 w 2326"/>
              <a:gd name="T25" fmla="*/ 64 h 1507"/>
              <a:gd name="T26" fmla="*/ 2262 w 2326"/>
              <a:gd name="T27" fmla="*/ 64 h 1507"/>
              <a:gd name="T28" fmla="*/ 2262 w 2326"/>
              <a:gd name="T29" fmla="*/ 33 h 1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326" h="1507">
                <a:moveTo>
                  <a:pt x="823" y="1507"/>
                </a:moveTo>
                <a:cubicBezTo>
                  <a:pt x="2249" y="82"/>
                  <a:pt x="2249" y="82"/>
                  <a:pt x="2249" y="82"/>
                </a:cubicBezTo>
                <a:cubicBezTo>
                  <a:pt x="2266" y="97"/>
                  <a:pt x="2292" y="96"/>
                  <a:pt x="2309" y="80"/>
                </a:cubicBezTo>
                <a:cubicBezTo>
                  <a:pt x="2326" y="63"/>
                  <a:pt x="2326" y="35"/>
                  <a:pt x="2309" y="17"/>
                </a:cubicBezTo>
                <a:cubicBezTo>
                  <a:pt x="2292" y="0"/>
                  <a:pt x="2264" y="0"/>
                  <a:pt x="2246" y="17"/>
                </a:cubicBezTo>
                <a:cubicBezTo>
                  <a:pt x="2231" y="33"/>
                  <a:pt x="2229" y="56"/>
                  <a:pt x="2241" y="73"/>
                </a:cubicBezTo>
                <a:cubicBezTo>
                  <a:pt x="819" y="1496"/>
                  <a:pt x="819" y="1496"/>
                  <a:pt x="819" y="1496"/>
                </a:cubicBezTo>
                <a:cubicBezTo>
                  <a:pt x="0" y="1496"/>
                  <a:pt x="0" y="1496"/>
                  <a:pt x="0" y="1496"/>
                </a:cubicBezTo>
                <a:cubicBezTo>
                  <a:pt x="0" y="1507"/>
                  <a:pt x="0" y="1507"/>
                  <a:pt x="0" y="1507"/>
                </a:cubicBezTo>
                <a:lnTo>
                  <a:pt x="823" y="1507"/>
                </a:lnTo>
                <a:close/>
                <a:moveTo>
                  <a:pt x="2262" y="33"/>
                </a:moveTo>
                <a:cubicBezTo>
                  <a:pt x="2271" y="25"/>
                  <a:pt x="2284" y="25"/>
                  <a:pt x="2293" y="33"/>
                </a:cubicBezTo>
                <a:cubicBezTo>
                  <a:pt x="2301" y="42"/>
                  <a:pt x="2301" y="55"/>
                  <a:pt x="2293" y="64"/>
                </a:cubicBezTo>
                <a:cubicBezTo>
                  <a:pt x="2284" y="72"/>
                  <a:pt x="2271" y="72"/>
                  <a:pt x="2262" y="64"/>
                </a:cubicBezTo>
                <a:cubicBezTo>
                  <a:pt x="2254" y="55"/>
                  <a:pt x="2254" y="42"/>
                  <a:pt x="2262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9"/>
          <p:cNvSpPr>
            <a:spLocks noEditPoints="1"/>
          </p:cNvSpPr>
          <p:nvPr/>
        </p:nvSpPr>
        <p:spPr bwMode="auto">
          <a:xfrm rot="13500000" flipH="1" flipV="1">
            <a:off x="18444010" y="26238851"/>
            <a:ext cx="3757895" cy="4870006"/>
          </a:xfrm>
          <a:custGeom>
            <a:avLst/>
            <a:gdLst>
              <a:gd name="T0" fmla="*/ 17 w 1868"/>
              <a:gd name="T1" fmla="*/ 2403 h 2420"/>
              <a:gd name="T2" fmla="*/ 80 w 1868"/>
              <a:gd name="T3" fmla="*/ 2403 h 2420"/>
              <a:gd name="T4" fmla="*/ 80 w 1868"/>
              <a:gd name="T5" fmla="*/ 2341 h 2420"/>
              <a:gd name="T6" fmla="*/ 673 w 1868"/>
              <a:gd name="T7" fmla="*/ 1748 h 2420"/>
              <a:gd name="T8" fmla="*/ 673 w 1868"/>
              <a:gd name="T9" fmla="*/ 1196 h 2420"/>
              <a:gd name="T10" fmla="*/ 1868 w 1868"/>
              <a:gd name="T11" fmla="*/ 0 h 2420"/>
              <a:gd name="T12" fmla="*/ 1852 w 1868"/>
              <a:gd name="T13" fmla="*/ 0 h 2420"/>
              <a:gd name="T14" fmla="*/ 662 w 1868"/>
              <a:gd name="T15" fmla="*/ 1191 h 2420"/>
              <a:gd name="T16" fmla="*/ 662 w 1868"/>
              <a:gd name="T17" fmla="*/ 1743 h 2420"/>
              <a:gd name="T18" fmla="*/ 71 w 1868"/>
              <a:gd name="T19" fmla="*/ 2334 h 2420"/>
              <a:gd name="T20" fmla="*/ 17 w 1868"/>
              <a:gd name="T21" fmla="*/ 2341 h 2420"/>
              <a:gd name="T22" fmla="*/ 17 w 1868"/>
              <a:gd name="T23" fmla="*/ 2403 h 2420"/>
              <a:gd name="T24" fmla="*/ 33 w 1868"/>
              <a:gd name="T25" fmla="*/ 2357 h 2420"/>
              <a:gd name="T26" fmla="*/ 64 w 1868"/>
              <a:gd name="T27" fmla="*/ 2357 h 2420"/>
              <a:gd name="T28" fmla="*/ 64 w 1868"/>
              <a:gd name="T29" fmla="*/ 2387 h 2420"/>
              <a:gd name="T30" fmla="*/ 33 w 1868"/>
              <a:gd name="T31" fmla="*/ 2387 h 2420"/>
              <a:gd name="T32" fmla="*/ 33 w 1868"/>
              <a:gd name="T33" fmla="*/ 2357 h 2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68" h="2420">
                <a:moveTo>
                  <a:pt x="17" y="2403"/>
                </a:moveTo>
                <a:cubicBezTo>
                  <a:pt x="34" y="2420"/>
                  <a:pt x="62" y="2420"/>
                  <a:pt x="80" y="2403"/>
                </a:cubicBezTo>
                <a:cubicBezTo>
                  <a:pt x="97" y="2386"/>
                  <a:pt x="97" y="2358"/>
                  <a:pt x="80" y="2341"/>
                </a:cubicBezTo>
                <a:cubicBezTo>
                  <a:pt x="673" y="1748"/>
                  <a:pt x="673" y="1748"/>
                  <a:pt x="673" y="1748"/>
                </a:cubicBezTo>
                <a:cubicBezTo>
                  <a:pt x="673" y="1196"/>
                  <a:pt x="673" y="1196"/>
                  <a:pt x="673" y="1196"/>
                </a:cubicBezTo>
                <a:cubicBezTo>
                  <a:pt x="1868" y="0"/>
                  <a:pt x="1868" y="0"/>
                  <a:pt x="1868" y="0"/>
                </a:cubicBezTo>
                <a:cubicBezTo>
                  <a:pt x="1852" y="0"/>
                  <a:pt x="1852" y="0"/>
                  <a:pt x="1852" y="0"/>
                </a:cubicBezTo>
                <a:cubicBezTo>
                  <a:pt x="662" y="1191"/>
                  <a:pt x="662" y="1191"/>
                  <a:pt x="662" y="1191"/>
                </a:cubicBezTo>
                <a:cubicBezTo>
                  <a:pt x="662" y="1743"/>
                  <a:pt x="662" y="1743"/>
                  <a:pt x="662" y="1743"/>
                </a:cubicBezTo>
                <a:cubicBezTo>
                  <a:pt x="71" y="2334"/>
                  <a:pt x="71" y="2334"/>
                  <a:pt x="71" y="2334"/>
                </a:cubicBezTo>
                <a:cubicBezTo>
                  <a:pt x="54" y="2324"/>
                  <a:pt x="32" y="2326"/>
                  <a:pt x="17" y="2341"/>
                </a:cubicBezTo>
                <a:cubicBezTo>
                  <a:pt x="0" y="2358"/>
                  <a:pt x="0" y="2386"/>
                  <a:pt x="17" y="2403"/>
                </a:cubicBezTo>
                <a:close/>
                <a:moveTo>
                  <a:pt x="33" y="2357"/>
                </a:moveTo>
                <a:cubicBezTo>
                  <a:pt x="42" y="2348"/>
                  <a:pt x="55" y="2348"/>
                  <a:pt x="64" y="2357"/>
                </a:cubicBezTo>
                <a:cubicBezTo>
                  <a:pt x="72" y="2365"/>
                  <a:pt x="72" y="2379"/>
                  <a:pt x="64" y="2387"/>
                </a:cubicBezTo>
                <a:cubicBezTo>
                  <a:pt x="55" y="2396"/>
                  <a:pt x="42" y="2396"/>
                  <a:pt x="33" y="2387"/>
                </a:cubicBezTo>
                <a:cubicBezTo>
                  <a:pt x="25" y="2379"/>
                  <a:pt x="25" y="2365"/>
                  <a:pt x="33" y="23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1" name="Group 20"/>
          <p:cNvGrpSpPr/>
          <p:nvPr/>
        </p:nvGrpSpPr>
        <p:grpSpPr>
          <a:xfrm rot="18900000" flipV="1">
            <a:off x="1810904" y="22418354"/>
            <a:ext cx="9274292" cy="8868839"/>
            <a:chOff x="0" y="-155611"/>
            <a:chExt cx="7334263" cy="7013601"/>
          </a:xfrm>
          <a:gradFill flip="none" rotWithShape="1">
            <a:gsLst>
              <a:gs pos="80000">
                <a:schemeClr val="bg1"/>
              </a:gs>
              <a:gs pos="51000">
                <a:schemeClr val="bg2">
                  <a:lumMod val="90000"/>
                </a:schemeClr>
              </a:gs>
              <a:gs pos="18000">
                <a:srgbClr val="42474D"/>
              </a:gs>
            </a:gsLst>
            <a:lin ang="0" scaled="1"/>
            <a:tileRect/>
          </a:gradFill>
        </p:grpSpPr>
        <p:sp>
          <p:nvSpPr>
            <p:cNvPr id="443" name="Freeform 5"/>
            <p:cNvSpPr>
              <a:spLocks noEditPoints="1"/>
            </p:cNvSpPr>
            <p:nvPr/>
          </p:nvSpPr>
          <p:spPr bwMode="auto">
            <a:xfrm>
              <a:off x="301627" y="5683241"/>
              <a:ext cx="1827216" cy="1027111"/>
            </a:xfrm>
            <a:custGeom>
              <a:avLst/>
              <a:gdLst>
                <a:gd name="T0" fmla="*/ 79 w 1148"/>
                <a:gd name="T1" fmla="*/ 628 h 645"/>
                <a:gd name="T2" fmla="*/ 91 w 1148"/>
                <a:gd name="T3" fmla="*/ 606 h 645"/>
                <a:gd name="T4" fmla="*/ 549 w 1148"/>
                <a:gd name="T5" fmla="*/ 606 h 645"/>
                <a:gd name="T6" fmla="*/ 1072 w 1148"/>
                <a:gd name="T7" fmla="*/ 83 h 645"/>
                <a:gd name="T8" fmla="*/ 1131 w 1148"/>
                <a:gd name="T9" fmla="*/ 80 h 645"/>
                <a:gd name="T10" fmla="*/ 1131 w 1148"/>
                <a:gd name="T11" fmla="*/ 17 h 645"/>
                <a:gd name="T12" fmla="*/ 1069 w 1148"/>
                <a:gd name="T13" fmla="*/ 17 h 645"/>
                <a:gd name="T14" fmla="*/ 1065 w 1148"/>
                <a:gd name="T15" fmla="*/ 75 h 645"/>
                <a:gd name="T16" fmla="*/ 544 w 1148"/>
                <a:gd name="T17" fmla="*/ 595 h 645"/>
                <a:gd name="T18" fmla="*/ 92 w 1148"/>
                <a:gd name="T19" fmla="*/ 595 h 645"/>
                <a:gd name="T20" fmla="*/ 79 w 1148"/>
                <a:gd name="T21" fmla="*/ 565 h 645"/>
                <a:gd name="T22" fmla="*/ 17 w 1148"/>
                <a:gd name="T23" fmla="*/ 565 h 645"/>
                <a:gd name="T24" fmla="*/ 17 w 1148"/>
                <a:gd name="T25" fmla="*/ 628 h 645"/>
                <a:gd name="T26" fmla="*/ 79 w 1148"/>
                <a:gd name="T27" fmla="*/ 628 h 645"/>
                <a:gd name="T28" fmla="*/ 1085 w 1148"/>
                <a:gd name="T29" fmla="*/ 33 h 645"/>
                <a:gd name="T30" fmla="*/ 1115 w 1148"/>
                <a:gd name="T31" fmla="*/ 33 h 645"/>
                <a:gd name="T32" fmla="*/ 1115 w 1148"/>
                <a:gd name="T33" fmla="*/ 64 h 645"/>
                <a:gd name="T34" fmla="*/ 1085 w 1148"/>
                <a:gd name="T35" fmla="*/ 64 h 645"/>
                <a:gd name="T36" fmla="*/ 1085 w 1148"/>
                <a:gd name="T37" fmla="*/ 33 h 645"/>
                <a:gd name="T38" fmla="*/ 33 w 1148"/>
                <a:gd name="T39" fmla="*/ 581 h 645"/>
                <a:gd name="T40" fmla="*/ 63 w 1148"/>
                <a:gd name="T41" fmla="*/ 581 h 645"/>
                <a:gd name="T42" fmla="*/ 63 w 1148"/>
                <a:gd name="T43" fmla="*/ 612 h 645"/>
                <a:gd name="T44" fmla="*/ 33 w 1148"/>
                <a:gd name="T45" fmla="*/ 612 h 645"/>
                <a:gd name="T46" fmla="*/ 33 w 1148"/>
                <a:gd name="T47" fmla="*/ 581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8" h="645">
                  <a:moveTo>
                    <a:pt x="79" y="628"/>
                  </a:moveTo>
                  <a:cubicBezTo>
                    <a:pt x="85" y="622"/>
                    <a:pt x="89" y="614"/>
                    <a:pt x="91" y="606"/>
                  </a:cubicBezTo>
                  <a:cubicBezTo>
                    <a:pt x="549" y="606"/>
                    <a:pt x="549" y="606"/>
                    <a:pt x="549" y="606"/>
                  </a:cubicBezTo>
                  <a:cubicBezTo>
                    <a:pt x="1072" y="83"/>
                    <a:pt x="1072" y="83"/>
                    <a:pt x="1072" y="83"/>
                  </a:cubicBezTo>
                  <a:cubicBezTo>
                    <a:pt x="1090" y="96"/>
                    <a:pt x="1115" y="96"/>
                    <a:pt x="1131" y="80"/>
                  </a:cubicBezTo>
                  <a:cubicBezTo>
                    <a:pt x="1148" y="62"/>
                    <a:pt x="1148" y="34"/>
                    <a:pt x="1131" y="17"/>
                  </a:cubicBezTo>
                  <a:cubicBezTo>
                    <a:pt x="1114" y="0"/>
                    <a:pt x="1086" y="0"/>
                    <a:pt x="1069" y="17"/>
                  </a:cubicBezTo>
                  <a:cubicBezTo>
                    <a:pt x="1053" y="33"/>
                    <a:pt x="1052" y="57"/>
                    <a:pt x="1065" y="75"/>
                  </a:cubicBezTo>
                  <a:cubicBezTo>
                    <a:pt x="544" y="595"/>
                    <a:pt x="544" y="595"/>
                    <a:pt x="544" y="595"/>
                  </a:cubicBezTo>
                  <a:cubicBezTo>
                    <a:pt x="92" y="595"/>
                    <a:pt x="92" y="595"/>
                    <a:pt x="92" y="595"/>
                  </a:cubicBezTo>
                  <a:cubicBezTo>
                    <a:pt x="92" y="584"/>
                    <a:pt x="87" y="574"/>
                    <a:pt x="79" y="565"/>
                  </a:cubicBezTo>
                  <a:cubicBezTo>
                    <a:pt x="62" y="548"/>
                    <a:pt x="34" y="548"/>
                    <a:pt x="17" y="565"/>
                  </a:cubicBezTo>
                  <a:cubicBezTo>
                    <a:pt x="0" y="583"/>
                    <a:pt x="0" y="611"/>
                    <a:pt x="17" y="628"/>
                  </a:cubicBezTo>
                  <a:cubicBezTo>
                    <a:pt x="34" y="645"/>
                    <a:pt x="62" y="645"/>
                    <a:pt x="79" y="628"/>
                  </a:cubicBezTo>
                  <a:close/>
                  <a:moveTo>
                    <a:pt x="1085" y="33"/>
                  </a:moveTo>
                  <a:cubicBezTo>
                    <a:pt x="1093" y="25"/>
                    <a:pt x="1107" y="25"/>
                    <a:pt x="1115" y="33"/>
                  </a:cubicBezTo>
                  <a:cubicBezTo>
                    <a:pt x="1123" y="42"/>
                    <a:pt x="1123" y="55"/>
                    <a:pt x="1115" y="64"/>
                  </a:cubicBezTo>
                  <a:cubicBezTo>
                    <a:pt x="1107" y="72"/>
                    <a:pt x="1093" y="72"/>
                    <a:pt x="1085" y="64"/>
                  </a:cubicBezTo>
                  <a:cubicBezTo>
                    <a:pt x="1076" y="55"/>
                    <a:pt x="1076" y="42"/>
                    <a:pt x="1085" y="33"/>
                  </a:cubicBezTo>
                  <a:close/>
                  <a:moveTo>
                    <a:pt x="33" y="581"/>
                  </a:moveTo>
                  <a:cubicBezTo>
                    <a:pt x="41" y="573"/>
                    <a:pt x="55" y="573"/>
                    <a:pt x="63" y="581"/>
                  </a:cubicBezTo>
                  <a:cubicBezTo>
                    <a:pt x="72" y="590"/>
                    <a:pt x="72" y="603"/>
                    <a:pt x="63" y="612"/>
                  </a:cubicBezTo>
                  <a:cubicBezTo>
                    <a:pt x="55" y="620"/>
                    <a:pt x="41" y="620"/>
                    <a:pt x="33" y="612"/>
                  </a:cubicBezTo>
                  <a:cubicBezTo>
                    <a:pt x="24" y="603"/>
                    <a:pt x="24" y="590"/>
                    <a:pt x="33" y="5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4" name="Freeform 6"/>
            <p:cNvSpPr>
              <a:spLocks noEditPoints="1"/>
            </p:cNvSpPr>
            <p:nvPr/>
          </p:nvSpPr>
          <p:spPr bwMode="auto">
            <a:xfrm>
              <a:off x="5378460" y="357187"/>
              <a:ext cx="1749428" cy="2074859"/>
            </a:xfrm>
            <a:custGeom>
              <a:avLst/>
              <a:gdLst>
                <a:gd name="T0" fmla="*/ 79 w 1099"/>
                <a:gd name="T1" fmla="*/ 1287 h 1304"/>
                <a:gd name="T2" fmla="*/ 82 w 1099"/>
                <a:gd name="T3" fmla="*/ 1228 h 1304"/>
                <a:gd name="T4" fmla="*/ 1099 w 1099"/>
                <a:gd name="T5" fmla="*/ 210 h 1304"/>
                <a:gd name="T6" fmla="*/ 961 w 1099"/>
                <a:gd name="T7" fmla="*/ 72 h 1304"/>
                <a:gd name="T8" fmla="*/ 955 w 1099"/>
                <a:gd name="T9" fmla="*/ 18 h 1304"/>
                <a:gd name="T10" fmla="*/ 892 w 1099"/>
                <a:gd name="T11" fmla="*/ 18 h 1304"/>
                <a:gd name="T12" fmla="*/ 892 w 1099"/>
                <a:gd name="T13" fmla="*/ 80 h 1304"/>
                <a:gd name="T14" fmla="*/ 954 w 1099"/>
                <a:gd name="T15" fmla="*/ 81 h 1304"/>
                <a:gd name="T16" fmla="*/ 1083 w 1099"/>
                <a:gd name="T17" fmla="*/ 210 h 1304"/>
                <a:gd name="T18" fmla="*/ 74 w 1099"/>
                <a:gd name="T19" fmla="*/ 1220 h 1304"/>
                <a:gd name="T20" fmla="*/ 17 w 1099"/>
                <a:gd name="T21" fmla="*/ 1224 h 1304"/>
                <a:gd name="T22" fmla="*/ 17 w 1099"/>
                <a:gd name="T23" fmla="*/ 1287 h 1304"/>
                <a:gd name="T24" fmla="*/ 79 w 1099"/>
                <a:gd name="T25" fmla="*/ 1287 h 1304"/>
                <a:gd name="T26" fmla="*/ 908 w 1099"/>
                <a:gd name="T27" fmla="*/ 64 h 1304"/>
                <a:gd name="T28" fmla="*/ 908 w 1099"/>
                <a:gd name="T29" fmla="*/ 34 h 1304"/>
                <a:gd name="T30" fmla="*/ 939 w 1099"/>
                <a:gd name="T31" fmla="*/ 34 h 1304"/>
                <a:gd name="T32" fmla="*/ 939 w 1099"/>
                <a:gd name="T33" fmla="*/ 64 h 1304"/>
                <a:gd name="T34" fmla="*/ 908 w 1099"/>
                <a:gd name="T35" fmla="*/ 64 h 1304"/>
                <a:gd name="T36" fmla="*/ 33 w 1099"/>
                <a:gd name="T37" fmla="*/ 1240 h 1304"/>
                <a:gd name="T38" fmla="*/ 63 w 1099"/>
                <a:gd name="T39" fmla="*/ 1240 h 1304"/>
                <a:gd name="T40" fmla="*/ 63 w 1099"/>
                <a:gd name="T41" fmla="*/ 1271 h 1304"/>
                <a:gd name="T42" fmla="*/ 33 w 1099"/>
                <a:gd name="T43" fmla="*/ 1271 h 1304"/>
                <a:gd name="T44" fmla="*/ 33 w 1099"/>
                <a:gd name="T45" fmla="*/ 1240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9" h="1304">
                  <a:moveTo>
                    <a:pt x="79" y="1287"/>
                  </a:moveTo>
                  <a:cubicBezTo>
                    <a:pt x="95" y="1270"/>
                    <a:pt x="96" y="1245"/>
                    <a:pt x="82" y="1228"/>
                  </a:cubicBezTo>
                  <a:cubicBezTo>
                    <a:pt x="1099" y="210"/>
                    <a:pt x="1099" y="210"/>
                    <a:pt x="1099" y="210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72" y="55"/>
                    <a:pt x="970" y="32"/>
                    <a:pt x="955" y="18"/>
                  </a:cubicBezTo>
                  <a:cubicBezTo>
                    <a:pt x="938" y="0"/>
                    <a:pt x="910" y="0"/>
                    <a:pt x="892" y="18"/>
                  </a:cubicBezTo>
                  <a:cubicBezTo>
                    <a:pt x="875" y="35"/>
                    <a:pt x="875" y="63"/>
                    <a:pt x="892" y="80"/>
                  </a:cubicBezTo>
                  <a:cubicBezTo>
                    <a:pt x="909" y="97"/>
                    <a:pt x="937" y="97"/>
                    <a:pt x="954" y="81"/>
                  </a:cubicBezTo>
                  <a:cubicBezTo>
                    <a:pt x="1083" y="210"/>
                    <a:pt x="1083" y="210"/>
                    <a:pt x="1083" y="210"/>
                  </a:cubicBezTo>
                  <a:cubicBezTo>
                    <a:pt x="74" y="1220"/>
                    <a:pt x="74" y="1220"/>
                    <a:pt x="74" y="1220"/>
                  </a:cubicBezTo>
                  <a:cubicBezTo>
                    <a:pt x="56" y="1207"/>
                    <a:pt x="32" y="1209"/>
                    <a:pt x="17" y="1224"/>
                  </a:cubicBezTo>
                  <a:cubicBezTo>
                    <a:pt x="0" y="1241"/>
                    <a:pt x="0" y="1269"/>
                    <a:pt x="17" y="1287"/>
                  </a:cubicBezTo>
                  <a:cubicBezTo>
                    <a:pt x="34" y="1304"/>
                    <a:pt x="62" y="1304"/>
                    <a:pt x="79" y="1287"/>
                  </a:cubicBezTo>
                  <a:close/>
                  <a:moveTo>
                    <a:pt x="908" y="64"/>
                  </a:moveTo>
                  <a:cubicBezTo>
                    <a:pt x="900" y="56"/>
                    <a:pt x="900" y="42"/>
                    <a:pt x="908" y="34"/>
                  </a:cubicBezTo>
                  <a:cubicBezTo>
                    <a:pt x="917" y="25"/>
                    <a:pt x="930" y="25"/>
                    <a:pt x="939" y="34"/>
                  </a:cubicBezTo>
                  <a:cubicBezTo>
                    <a:pt x="947" y="42"/>
                    <a:pt x="947" y="56"/>
                    <a:pt x="939" y="64"/>
                  </a:cubicBezTo>
                  <a:cubicBezTo>
                    <a:pt x="930" y="72"/>
                    <a:pt x="917" y="72"/>
                    <a:pt x="908" y="64"/>
                  </a:cubicBezTo>
                  <a:close/>
                  <a:moveTo>
                    <a:pt x="33" y="1240"/>
                  </a:moveTo>
                  <a:cubicBezTo>
                    <a:pt x="41" y="1232"/>
                    <a:pt x="55" y="1232"/>
                    <a:pt x="63" y="1240"/>
                  </a:cubicBezTo>
                  <a:cubicBezTo>
                    <a:pt x="72" y="1249"/>
                    <a:pt x="72" y="1262"/>
                    <a:pt x="63" y="1271"/>
                  </a:cubicBezTo>
                  <a:cubicBezTo>
                    <a:pt x="55" y="1279"/>
                    <a:pt x="41" y="1279"/>
                    <a:pt x="33" y="1271"/>
                  </a:cubicBezTo>
                  <a:cubicBezTo>
                    <a:pt x="25" y="1262"/>
                    <a:pt x="25" y="1249"/>
                    <a:pt x="3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5" name="Freeform 7"/>
            <p:cNvSpPr>
              <a:spLocks noEditPoints="1"/>
            </p:cNvSpPr>
            <p:nvPr/>
          </p:nvSpPr>
          <p:spPr bwMode="auto">
            <a:xfrm>
              <a:off x="3860807" y="2828921"/>
              <a:ext cx="1330327" cy="1330323"/>
            </a:xfrm>
            <a:custGeom>
              <a:avLst/>
              <a:gdLst>
                <a:gd name="T0" fmla="*/ 79 w 836"/>
                <a:gd name="T1" fmla="*/ 819 h 836"/>
                <a:gd name="T2" fmla="*/ 83 w 836"/>
                <a:gd name="T3" fmla="*/ 761 h 836"/>
                <a:gd name="T4" fmla="*/ 761 w 836"/>
                <a:gd name="T5" fmla="*/ 83 h 836"/>
                <a:gd name="T6" fmla="*/ 819 w 836"/>
                <a:gd name="T7" fmla="*/ 80 h 836"/>
                <a:gd name="T8" fmla="*/ 819 w 836"/>
                <a:gd name="T9" fmla="*/ 17 h 836"/>
                <a:gd name="T10" fmla="*/ 757 w 836"/>
                <a:gd name="T11" fmla="*/ 17 h 836"/>
                <a:gd name="T12" fmla="*/ 753 w 836"/>
                <a:gd name="T13" fmla="*/ 75 h 836"/>
                <a:gd name="T14" fmla="*/ 75 w 836"/>
                <a:gd name="T15" fmla="*/ 753 h 836"/>
                <a:gd name="T16" fmla="*/ 17 w 836"/>
                <a:gd name="T17" fmla="*/ 757 h 836"/>
                <a:gd name="T18" fmla="*/ 17 w 836"/>
                <a:gd name="T19" fmla="*/ 819 h 836"/>
                <a:gd name="T20" fmla="*/ 79 w 836"/>
                <a:gd name="T21" fmla="*/ 819 h 836"/>
                <a:gd name="T22" fmla="*/ 773 w 836"/>
                <a:gd name="T23" fmla="*/ 34 h 836"/>
                <a:gd name="T24" fmla="*/ 803 w 836"/>
                <a:gd name="T25" fmla="*/ 34 h 836"/>
                <a:gd name="T26" fmla="*/ 803 w 836"/>
                <a:gd name="T27" fmla="*/ 64 h 836"/>
                <a:gd name="T28" fmla="*/ 773 w 836"/>
                <a:gd name="T29" fmla="*/ 64 h 836"/>
                <a:gd name="T30" fmla="*/ 773 w 836"/>
                <a:gd name="T31" fmla="*/ 34 h 836"/>
                <a:gd name="T32" fmla="*/ 33 w 836"/>
                <a:gd name="T33" fmla="*/ 773 h 836"/>
                <a:gd name="T34" fmla="*/ 63 w 836"/>
                <a:gd name="T35" fmla="*/ 773 h 836"/>
                <a:gd name="T36" fmla="*/ 63 w 836"/>
                <a:gd name="T37" fmla="*/ 803 h 836"/>
                <a:gd name="T38" fmla="*/ 33 w 836"/>
                <a:gd name="T39" fmla="*/ 803 h 836"/>
                <a:gd name="T40" fmla="*/ 33 w 836"/>
                <a:gd name="T41" fmla="*/ 773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6" h="836">
                  <a:moveTo>
                    <a:pt x="79" y="819"/>
                  </a:moveTo>
                  <a:cubicBezTo>
                    <a:pt x="95" y="803"/>
                    <a:pt x="96" y="779"/>
                    <a:pt x="83" y="761"/>
                  </a:cubicBezTo>
                  <a:cubicBezTo>
                    <a:pt x="761" y="83"/>
                    <a:pt x="761" y="83"/>
                    <a:pt x="761" y="83"/>
                  </a:cubicBezTo>
                  <a:cubicBezTo>
                    <a:pt x="778" y="97"/>
                    <a:pt x="803" y="96"/>
                    <a:pt x="819" y="80"/>
                  </a:cubicBezTo>
                  <a:cubicBezTo>
                    <a:pt x="836" y="63"/>
                    <a:pt x="836" y="35"/>
                    <a:pt x="819" y="17"/>
                  </a:cubicBezTo>
                  <a:cubicBezTo>
                    <a:pt x="802" y="0"/>
                    <a:pt x="774" y="0"/>
                    <a:pt x="757" y="17"/>
                  </a:cubicBezTo>
                  <a:cubicBezTo>
                    <a:pt x="741" y="33"/>
                    <a:pt x="740" y="58"/>
                    <a:pt x="753" y="75"/>
                  </a:cubicBezTo>
                  <a:cubicBezTo>
                    <a:pt x="75" y="753"/>
                    <a:pt x="75" y="753"/>
                    <a:pt x="75" y="753"/>
                  </a:cubicBezTo>
                  <a:cubicBezTo>
                    <a:pt x="58" y="740"/>
                    <a:pt x="33" y="741"/>
                    <a:pt x="17" y="757"/>
                  </a:cubicBezTo>
                  <a:cubicBezTo>
                    <a:pt x="0" y="774"/>
                    <a:pt x="0" y="802"/>
                    <a:pt x="17" y="819"/>
                  </a:cubicBezTo>
                  <a:cubicBezTo>
                    <a:pt x="34" y="836"/>
                    <a:pt x="62" y="836"/>
                    <a:pt x="79" y="819"/>
                  </a:cubicBezTo>
                  <a:close/>
                  <a:moveTo>
                    <a:pt x="773" y="34"/>
                  </a:moveTo>
                  <a:cubicBezTo>
                    <a:pt x="781" y="25"/>
                    <a:pt x="795" y="25"/>
                    <a:pt x="803" y="34"/>
                  </a:cubicBezTo>
                  <a:cubicBezTo>
                    <a:pt x="811" y="42"/>
                    <a:pt x="811" y="55"/>
                    <a:pt x="803" y="64"/>
                  </a:cubicBezTo>
                  <a:cubicBezTo>
                    <a:pt x="795" y="72"/>
                    <a:pt x="781" y="72"/>
                    <a:pt x="773" y="64"/>
                  </a:cubicBezTo>
                  <a:cubicBezTo>
                    <a:pt x="764" y="55"/>
                    <a:pt x="764" y="42"/>
                    <a:pt x="773" y="34"/>
                  </a:cubicBezTo>
                  <a:close/>
                  <a:moveTo>
                    <a:pt x="33" y="773"/>
                  </a:moveTo>
                  <a:cubicBezTo>
                    <a:pt x="41" y="765"/>
                    <a:pt x="55" y="765"/>
                    <a:pt x="63" y="773"/>
                  </a:cubicBezTo>
                  <a:cubicBezTo>
                    <a:pt x="72" y="781"/>
                    <a:pt x="72" y="795"/>
                    <a:pt x="63" y="803"/>
                  </a:cubicBezTo>
                  <a:cubicBezTo>
                    <a:pt x="55" y="812"/>
                    <a:pt x="41" y="812"/>
                    <a:pt x="33" y="803"/>
                  </a:cubicBezTo>
                  <a:cubicBezTo>
                    <a:pt x="25" y="795"/>
                    <a:pt x="25" y="781"/>
                    <a:pt x="33" y="7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6" name="Freeform 8"/>
            <p:cNvSpPr>
              <a:spLocks noEditPoints="1"/>
            </p:cNvSpPr>
            <p:nvPr/>
          </p:nvSpPr>
          <p:spPr bwMode="auto">
            <a:xfrm>
              <a:off x="5097472" y="127001"/>
              <a:ext cx="1393827" cy="1395411"/>
            </a:xfrm>
            <a:custGeom>
              <a:avLst/>
              <a:gdLst>
                <a:gd name="T0" fmla="*/ 79 w 876"/>
                <a:gd name="T1" fmla="*/ 859 h 876"/>
                <a:gd name="T2" fmla="*/ 83 w 876"/>
                <a:gd name="T3" fmla="*/ 801 h 876"/>
                <a:gd name="T4" fmla="*/ 801 w 876"/>
                <a:gd name="T5" fmla="*/ 83 h 876"/>
                <a:gd name="T6" fmla="*/ 859 w 876"/>
                <a:gd name="T7" fmla="*/ 79 h 876"/>
                <a:gd name="T8" fmla="*/ 859 w 876"/>
                <a:gd name="T9" fmla="*/ 17 h 876"/>
                <a:gd name="T10" fmla="*/ 796 w 876"/>
                <a:gd name="T11" fmla="*/ 17 h 876"/>
                <a:gd name="T12" fmla="*/ 793 w 876"/>
                <a:gd name="T13" fmla="*/ 75 h 876"/>
                <a:gd name="T14" fmla="*/ 75 w 876"/>
                <a:gd name="T15" fmla="*/ 793 h 876"/>
                <a:gd name="T16" fmla="*/ 17 w 876"/>
                <a:gd name="T17" fmla="*/ 796 h 876"/>
                <a:gd name="T18" fmla="*/ 17 w 876"/>
                <a:gd name="T19" fmla="*/ 859 h 876"/>
                <a:gd name="T20" fmla="*/ 79 w 876"/>
                <a:gd name="T21" fmla="*/ 859 h 876"/>
                <a:gd name="T22" fmla="*/ 812 w 876"/>
                <a:gd name="T23" fmla="*/ 33 h 876"/>
                <a:gd name="T24" fmla="*/ 843 w 876"/>
                <a:gd name="T25" fmla="*/ 33 h 876"/>
                <a:gd name="T26" fmla="*/ 843 w 876"/>
                <a:gd name="T27" fmla="*/ 63 h 876"/>
                <a:gd name="T28" fmla="*/ 812 w 876"/>
                <a:gd name="T29" fmla="*/ 63 h 876"/>
                <a:gd name="T30" fmla="*/ 812 w 876"/>
                <a:gd name="T31" fmla="*/ 33 h 876"/>
                <a:gd name="T32" fmla="*/ 33 w 876"/>
                <a:gd name="T33" fmla="*/ 812 h 876"/>
                <a:gd name="T34" fmla="*/ 63 w 876"/>
                <a:gd name="T35" fmla="*/ 812 h 876"/>
                <a:gd name="T36" fmla="*/ 63 w 876"/>
                <a:gd name="T37" fmla="*/ 843 h 876"/>
                <a:gd name="T38" fmla="*/ 33 w 876"/>
                <a:gd name="T39" fmla="*/ 843 h 876"/>
                <a:gd name="T40" fmla="*/ 33 w 876"/>
                <a:gd name="T41" fmla="*/ 812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6" h="876">
                  <a:moveTo>
                    <a:pt x="79" y="859"/>
                  </a:moveTo>
                  <a:cubicBezTo>
                    <a:pt x="95" y="843"/>
                    <a:pt x="96" y="818"/>
                    <a:pt x="83" y="801"/>
                  </a:cubicBezTo>
                  <a:cubicBezTo>
                    <a:pt x="801" y="83"/>
                    <a:pt x="801" y="83"/>
                    <a:pt x="801" y="83"/>
                  </a:cubicBezTo>
                  <a:cubicBezTo>
                    <a:pt x="818" y="96"/>
                    <a:pt x="843" y="95"/>
                    <a:pt x="859" y="79"/>
                  </a:cubicBezTo>
                  <a:cubicBezTo>
                    <a:pt x="876" y="62"/>
                    <a:pt x="876" y="34"/>
                    <a:pt x="859" y="17"/>
                  </a:cubicBezTo>
                  <a:cubicBezTo>
                    <a:pt x="842" y="0"/>
                    <a:pt x="814" y="0"/>
                    <a:pt x="796" y="17"/>
                  </a:cubicBezTo>
                  <a:cubicBezTo>
                    <a:pt x="781" y="33"/>
                    <a:pt x="779" y="57"/>
                    <a:pt x="793" y="75"/>
                  </a:cubicBezTo>
                  <a:cubicBezTo>
                    <a:pt x="75" y="793"/>
                    <a:pt x="75" y="793"/>
                    <a:pt x="75" y="793"/>
                  </a:cubicBezTo>
                  <a:cubicBezTo>
                    <a:pt x="58" y="779"/>
                    <a:pt x="33" y="780"/>
                    <a:pt x="17" y="796"/>
                  </a:cubicBezTo>
                  <a:cubicBezTo>
                    <a:pt x="0" y="813"/>
                    <a:pt x="0" y="841"/>
                    <a:pt x="17" y="859"/>
                  </a:cubicBezTo>
                  <a:cubicBezTo>
                    <a:pt x="34" y="876"/>
                    <a:pt x="62" y="876"/>
                    <a:pt x="79" y="859"/>
                  </a:cubicBezTo>
                  <a:close/>
                  <a:moveTo>
                    <a:pt x="812" y="33"/>
                  </a:moveTo>
                  <a:cubicBezTo>
                    <a:pt x="821" y="24"/>
                    <a:pt x="834" y="24"/>
                    <a:pt x="843" y="33"/>
                  </a:cubicBezTo>
                  <a:cubicBezTo>
                    <a:pt x="851" y="41"/>
                    <a:pt x="851" y="55"/>
                    <a:pt x="843" y="63"/>
                  </a:cubicBezTo>
                  <a:cubicBezTo>
                    <a:pt x="834" y="71"/>
                    <a:pt x="821" y="71"/>
                    <a:pt x="812" y="63"/>
                  </a:cubicBezTo>
                  <a:cubicBezTo>
                    <a:pt x="804" y="55"/>
                    <a:pt x="804" y="41"/>
                    <a:pt x="812" y="33"/>
                  </a:cubicBezTo>
                  <a:close/>
                  <a:moveTo>
                    <a:pt x="33" y="812"/>
                  </a:moveTo>
                  <a:cubicBezTo>
                    <a:pt x="41" y="804"/>
                    <a:pt x="55" y="804"/>
                    <a:pt x="63" y="812"/>
                  </a:cubicBezTo>
                  <a:cubicBezTo>
                    <a:pt x="72" y="821"/>
                    <a:pt x="72" y="834"/>
                    <a:pt x="63" y="843"/>
                  </a:cubicBezTo>
                  <a:cubicBezTo>
                    <a:pt x="55" y="851"/>
                    <a:pt x="41" y="851"/>
                    <a:pt x="33" y="843"/>
                  </a:cubicBezTo>
                  <a:cubicBezTo>
                    <a:pt x="25" y="834"/>
                    <a:pt x="25" y="821"/>
                    <a:pt x="33" y="8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7" name="Freeform 9"/>
            <p:cNvSpPr>
              <a:spLocks noEditPoints="1"/>
            </p:cNvSpPr>
            <p:nvPr/>
          </p:nvSpPr>
          <p:spPr bwMode="auto">
            <a:xfrm>
              <a:off x="4025907" y="3297232"/>
              <a:ext cx="1003302" cy="1004886"/>
            </a:xfrm>
            <a:custGeom>
              <a:avLst/>
              <a:gdLst>
                <a:gd name="T0" fmla="*/ 79 w 630"/>
                <a:gd name="T1" fmla="*/ 614 h 631"/>
                <a:gd name="T2" fmla="*/ 83 w 630"/>
                <a:gd name="T3" fmla="*/ 556 h 631"/>
                <a:gd name="T4" fmla="*/ 555 w 630"/>
                <a:gd name="T5" fmla="*/ 84 h 631"/>
                <a:gd name="T6" fmla="*/ 613 w 630"/>
                <a:gd name="T7" fmla="*/ 80 h 631"/>
                <a:gd name="T8" fmla="*/ 613 w 630"/>
                <a:gd name="T9" fmla="*/ 18 h 631"/>
                <a:gd name="T10" fmla="*/ 551 w 630"/>
                <a:gd name="T11" fmla="*/ 18 h 631"/>
                <a:gd name="T12" fmla="*/ 547 w 630"/>
                <a:gd name="T13" fmla="*/ 75 h 631"/>
                <a:gd name="T14" fmla="*/ 75 w 630"/>
                <a:gd name="T15" fmla="*/ 548 h 631"/>
                <a:gd name="T16" fmla="*/ 17 w 630"/>
                <a:gd name="T17" fmla="*/ 551 h 631"/>
                <a:gd name="T18" fmla="*/ 17 w 630"/>
                <a:gd name="T19" fmla="*/ 614 h 631"/>
                <a:gd name="T20" fmla="*/ 79 w 630"/>
                <a:gd name="T21" fmla="*/ 614 h 631"/>
                <a:gd name="T22" fmla="*/ 567 w 630"/>
                <a:gd name="T23" fmla="*/ 34 h 631"/>
                <a:gd name="T24" fmla="*/ 597 w 630"/>
                <a:gd name="T25" fmla="*/ 34 h 631"/>
                <a:gd name="T26" fmla="*/ 597 w 630"/>
                <a:gd name="T27" fmla="*/ 64 h 631"/>
                <a:gd name="T28" fmla="*/ 567 w 630"/>
                <a:gd name="T29" fmla="*/ 64 h 631"/>
                <a:gd name="T30" fmla="*/ 567 w 630"/>
                <a:gd name="T31" fmla="*/ 34 h 631"/>
                <a:gd name="T32" fmla="*/ 33 w 630"/>
                <a:gd name="T33" fmla="*/ 567 h 631"/>
                <a:gd name="T34" fmla="*/ 63 w 630"/>
                <a:gd name="T35" fmla="*/ 567 h 631"/>
                <a:gd name="T36" fmla="*/ 63 w 630"/>
                <a:gd name="T37" fmla="*/ 598 h 631"/>
                <a:gd name="T38" fmla="*/ 33 w 630"/>
                <a:gd name="T39" fmla="*/ 598 h 631"/>
                <a:gd name="T40" fmla="*/ 33 w 630"/>
                <a:gd name="T41" fmla="*/ 567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0" h="631">
                  <a:moveTo>
                    <a:pt x="79" y="614"/>
                  </a:moveTo>
                  <a:cubicBezTo>
                    <a:pt x="95" y="598"/>
                    <a:pt x="96" y="573"/>
                    <a:pt x="83" y="556"/>
                  </a:cubicBezTo>
                  <a:cubicBezTo>
                    <a:pt x="555" y="84"/>
                    <a:pt x="555" y="84"/>
                    <a:pt x="555" y="84"/>
                  </a:cubicBezTo>
                  <a:cubicBezTo>
                    <a:pt x="572" y="97"/>
                    <a:pt x="597" y="96"/>
                    <a:pt x="613" y="80"/>
                  </a:cubicBezTo>
                  <a:cubicBezTo>
                    <a:pt x="630" y="63"/>
                    <a:pt x="630" y="35"/>
                    <a:pt x="613" y="18"/>
                  </a:cubicBezTo>
                  <a:cubicBezTo>
                    <a:pt x="596" y="0"/>
                    <a:pt x="568" y="0"/>
                    <a:pt x="551" y="18"/>
                  </a:cubicBezTo>
                  <a:cubicBezTo>
                    <a:pt x="535" y="33"/>
                    <a:pt x="534" y="58"/>
                    <a:pt x="547" y="75"/>
                  </a:cubicBezTo>
                  <a:cubicBezTo>
                    <a:pt x="75" y="548"/>
                    <a:pt x="75" y="548"/>
                    <a:pt x="75" y="548"/>
                  </a:cubicBezTo>
                  <a:cubicBezTo>
                    <a:pt x="58" y="535"/>
                    <a:pt x="33" y="536"/>
                    <a:pt x="17" y="551"/>
                  </a:cubicBezTo>
                  <a:cubicBezTo>
                    <a:pt x="0" y="569"/>
                    <a:pt x="0" y="597"/>
                    <a:pt x="17" y="614"/>
                  </a:cubicBezTo>
                  <a:cubicBezTo>
                    <a:pt x="34" y="631"/>
                    <a:pt x="62" y="631"/>
                    <a:pt x="79" y="614"/>
                  </a:cubicBezTo>
                  <a:close/>
                  <a:moveTo>
                    <a:pt x="567" y="34"/>
                  </a:moveTo>
                  <a:cubicBezTo>
                    <a:pt x="575" y="25"/>
                    <a:pt x="589" y="25"/>
                    <a:pt x="597" y="34"/>
                  </a:cubicBezTo>
                  <a:cubicBezTo>
                    <a:pt x="606" y="42"/>
                    <a:pt x="606" y="56"/>
                    <a:pt x="597" y="64"/>
                  </a:cubicBezTo>
                  <a:cubicBezTo>
                    <a:pt x="589" y="72"/>
                    <a:pt x="575" y="72"/>
                    <a:pt x="567" y="64"/>
                  </a:cubicBezTo>
                  <a:cubicBezTo>
                    <a:pt x="558" y="56"/>
                    <a:pt x="558" y="42"/>
                    <a:pt x="567" y="34"/>
                  </a:cubicBezTo>
                  <a:close/>
                  <a:moveTo>
                    <a:pt x="33" y="567"/>
                  </a:moveTo>
                  <a:cubicBezTo>
                    <a:pt x="41" y="559"/>
                    <a:pt x="55" y="559"/>
                    <a:pt x="63" y="567"/>
                  </a:cubicBezTo>
                  <a:cubicBezTo>
                    <a:pt x="72" y="576"/>
                    <a:pt x="72" y="589"/>
                    <a:pt x="63" y="598"/>
                  </a:cubicBezTo>
                  <a:cubicBezTo>
                    <a:pt x="55" y="606"/>
                    <a:pt x="41" y="606"/>
                    <a:pt x="33" y="598"/>
                  </a:cubicBezTo>
                  <a:cubicBezTo>
                    <a:pt x="25" y="589"/>
                    <a:pt x="25" y="576"/>
                    <a:pt x="33" y="5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8" name="Freeform 10"/>
            <p:cNvSpPr>
              <a:spLocks noEditPoints="1"/>
            </p:cNvSpPr>
            <p:nvPr/>
          </p:nvSpPr>
          <p:spPr bwMode="auto">
            <a:xfrm>
              <a:off x="4752984" y="1619248"/>
              <a:ext cx="153989" cy="1104898"/>
            </a:xfrm>
            <a:custGeom>
              <a:avLst/>
              <a:gdLst>
                <a:gd name="T0" fmla="*/ 80 w 97"/>
                <a:gd name="T1" fmla="*/ 678 h 695"/>
                <a:gd name="T2" fmla="*/ 80 w 97"/>
                <a:gd name="T3" fmla="*/ 615 h 695"/>
                <a:gd name="T4" fmla="*/ 54 w 97"/>
                <a:gd name="T5" fmla="*/ 603 h 695"/>
                <a:gd name="T6" fmla="*/ 54 w 97"/>
                <a:gd name="T7" fmla="*/ 92 h 695"/>
                <a:gd name="T8" fmla="*/ 80 w 97"/>
                <a:gd name="T9" fmla="*/ 80 h 695"/>
                <a:gd name="T10" fmla="*/ 80 w 97"/>
                <a:gd name="T11" fmla="*/ 17 h 695"/>
                <a:gd name="T12" fmla="*/ 17 w 97"/>
                <a:gd name="T13" fmla="*/ 17 h 695"/>
                <a:gd name="T14" fmla="*/ 17 w 97"/>
                <a:gd name="T15" fmla="*/ 80 h 695"/>
                <a:gd name="T16" fmla="*/ 43 w 97"/>
                <a:gd name="T17" fmla="*/ 92 h 695"/>
                <a:gd name="T18" fmla="*/ 43 w 97"/>
                <a:gd name="T19" fmla="*/ 603 h 695"/>
                <a:gd name="T20" fmla="*/ 17 w 97"/>
                <a:gd name="T21" fmla="*/ 615 h 695"/>
                <a:gd name="T22" fmla="*/ 17 w 97"/>
                <a:gd name="T23" fmla="*/ 678 h 695"/>
                <a:gd name="T24" fmla="*/ 80 w 97"/>
                <a:gd name="T25" fmla="*/ 678 h 695"/>
                <a:gd name="T26" fmla="*/ 33 w 97"/>
                <a:gd name="T27" fmla="*/ 33 h 695"/>
                <a:gd name="T28" fmla="*/ 64 w 97"/>
                <a:gd name="T29" fmla="*/ 33 h 695"/>
                <a:gd name="T30" fmla="*/ 64 w 97"/>
                <a:gd name="T31" fmla="*/ 64 h 695"/>
                <a:gd name="T32" fmla="*/ 33 w 97"/>
                <a:gd name="T33" fmla="*/ 64 h 695"/>
                <a:gd name="T34" fmla="*/ 33 w 97"/>
                <a:gd name="T35" fmla="*/ 33 h 695"/>
                <a:gd name="T36" fmla="*/ 33 w 97"/>
                <a:gd name="T37" fmla="*/ 631 h 695"/>
                <a:gd name="T38" fmla="*/ 64 w 97"/>
                <a:gd name="T39" fmla="*/ 631 h 695"/>
                <a:gd name="T40" fmla="*/ 64 w 97"/>
                <a:gd name="T41" fmla="*/ 662 h 695"/>
                <a:gd name="T42" fmla="*/ 33 w 97"/>
                <a:gd name="T43" fmla="*/ 662 h 695"/>
                <a:gd name="T44" fmla="*/ 33 w 97"/>
                <a:gd name="T45" fmla="*/ 63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" h="695">
                  <a:moveTo>
                    <a:pt x="80" y="678"/>
                  </a:moveTo>
                  <a:cubicBezTo>
                    <a:pt x="97" y="661"/>
                    <a:pt x="97" y="633"/>
                    <a:pt x="80" y="615"/>
                  </a:cubicBezTo>
                  <a:cubicBezTo>
                    <a:pt x="73" y="608"/>
                    <a:pt x="63" y="604"/>
                    <a:pt x="54" y="603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63" y="91"/>
                    <a:pt x="73" y="87"/>
                    <a:pt x="80" y="80"/>
                  </a:cubicBezTo>
                  <a:cubicBezTo>
                    <a:pt x="97" y="63"/>
                    <a:pt x="97" y="35"/>
                    <a:pt x="80" y="17"/>
                  </a:cubicBezTo>
                  <a:cubicBezTo>
                    <a:pt x="63" y="0"/>
                    <a:pt x="35" y="0"/>
                    <a:pt x="17" y="17"/>
                  </a:cubicBezTo>
                  <a:cubicBezTo>
                    <a:pt x="0" y="35"/>
                    <a:pt x="0" y="63"/>
                    <a:pt x="17" y="80"/>
                  </a:cubicBezTo>
                  <a:cubicBezTo>
                    <a:pt x="24" y="87"/>
                    <a:pt x="33" y="91"/>
                    <a:pt x="43" y="92"/>
                  </a:cubicBezTo>
                  <a:cubicBezTo>
                    <a:pt x="43" y="603"/>
                    <a:pt x="43" y="603"/>
                    <a:pt x="43" y="603"/>
                  </a:cubicBezTo>
                  <a:cubicBezTo>
                    <a:pt x="33" y="604"/>
                    <a:pt x="24" y="608"/>
                    <a:pt x="17" y="615"/>
                  </a:cubicBezTo>
                  <a:cubicBezTo>
                    <a:pt x="0" y="633"/>
                    <a:pt x="0" y="661"/>
                    <a:pt x="17" y="678"/>
                  </a:cubicBezTo>
                  <a:cubicBezTo>
                    <a:pt x="35" y="695"/>
                    <a:pt x="63" y="695"/>
                    <a:pt x="80" y="678"/>
                  </a:cubicBezTo>
                  <a:close/>
                  <a:moveTo>
                    <a:pt x="33" y="33"/>
                  </a:moveTo>
                  <a:cubicBezTo>
                    <a:pt x="42" y="25"/>
                    <a:pt x="55" y="25"/>
                    <a:pt x="64" y="33"/>
                  </a:cubicBezTo>
                  <a:cubicBezTo>
                    <a:pt x="72" y="42"/>
                    <a:pt x="72" y="55"/>
                    <a:pt x="64" y="64"/>
                  </a:cubicBezTo>
                  <a:cubicBezTo>
                    <a:pt x="55" y="72"/>
                    <a:pt x="42" y="72"/>
                    <a:pt x="33" y="64"/>
                  </a:cubicBezTo>
                  <a:cubicBezTo>
                    <a:pt x="25" y="55"/>
                    <a:pt x="25" y="42"/>
                    <a:pt x="33" y="33"/>
                  </a:cubicBezTo>
                  <a:close/>
                  <a:moveTo>
                    <a:pt x="33" y="631"/>
                  </a:moveTo>
                  <a:cubicBezTo>
                    <a:pt x="42" y="623"/>
                    <a:pt x="55" y="623"/>
                    <a:pt x="64" y="631"/>
                  </a:cubicBezTo>
                  <a:cubicBezTo>
                    <a:pt x="72" y="640"/>
                    <a:pt x="72" y="653"/>
                    <a:pt x="64" y="662"/>
                  </a:cubicBezTo>
                  <a:cubicBezTo>
                    <a:pt x="55" y="670"/>
                    <a:pt x="42" y="670"/>
                    <a:pt x="33" y="662"/>
                  </a:cubicBezTo>
                  <a:cubicBezTo>
                    <a:pt x="25" y="653"/>
                    <a:pt x="25" y="640"/>
                    <a:pt x="33" y="6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9" name="Freeform 11"/>
            <p:cNvSpPr>
              <a:spLocks noEditPoints="1"/>
            </p:cNvSpPr>
            <p:nvPr/>
          </p:nvSpPr>
          <p:spPr bwMode="auto">
            <a:xfrm>
              <a:off x="4398971" y="227013"/>
              <a:ext cx="560389" cy="561974"/>
            </a:xfrm>
            <a:custGeom>
              <a:avLst/>
              <a:gdLst>
                <a:gd name="T0" fmla="*/ 80 w 353"/>
                <a:gd name="T1" fmla="*/ 336 h 353"/>
                <a:gd name="T2" fmla="*/ 83 w 353"/>
                <a:gd name="T3" fmla="*/ 278 h 353"/>
                <a:gd name="T4" fmla="*/ 278 w 353"/>
                <a:gd name="T5" fmla="*/ 83 h 353"/>
                <a:gd name="T6" fmla="*/ 336 w 353"/>
                <a:gd name="T7" fmla="*/ 79 h 353"/>
                <a:gd name="T8" fmla="*/ 336 w 353"/>
                <a:gd name="T9" fmla="*/ 17 h 353"/>
                <a:gd name="T10" fmla="*/ 273 w 353"/>
                <a:gd name="T11" fmla="*/ 17 h 353"/>
                <a:gd name="T12" fmla="*/ 270 w 353"/>
                <a:gd name="T13" fmla="*/ 75 h 353"/>
                <a:gd name="T14" fmla="*/ 75 w 353"/>
                <a:gd name="T15" fmla="*/ 270 h 353"/>
                <a:gd name="T16" fmla="*/ 17 w 353"/>
                <a:gd name="T17" fmla="*/ 273 h 353"/>
                <a:gd name="T18" fmla="*/ 17 w 353"/>
                <a:gd name="T19" fmla="*/ 336 h 353"/>
                <a:gd name="T20" fmla="*/ 80 w 353"/>
                <a:gd name="T21" fmla="*/ 336 h 353"/>
                <a:gd name="T22" fmla="*/ 289 w 353"/>
                <a:gd name="T23" fmla="*/ 33 h 353"/>
                <a:gd name="T24" fmla="*/ 320 w 353"/>
                <a:gd name="T25" fmla="*/ 33 h 353"/>
                <a:gd name="T26" fmla="*/ 320 w 353"/>
                <a:gd name="T27" fmla="*/ 63 h 353"/>
                <a:gd name="T28" fmla="*/ 289 w 353"/>
                <a:gd name="T29" fmla="*/ 63 h 353"/>
                <a:gd name="T30" fmla="*/ 289 w 353"/>
                <a:gd name="T31" fmla="*/ 33 h 353"/>
                <a:gd name="T32" fmla="*/ 33 w 353"/>
                <a:gd name="T33" fmla="*/ 289 h 353"/>
                <a:gd name="T34" fmla="*/ 64 w 353"/>
                <a:gd name="T35" fmla="*/ 289 h 353"/>
                <a:gd name="T36" fmla="*/ 64 w 353"/>
                <a:gd name="T37" fmla="*/ 320 h 353"/>
                <a:gd name="T38" fmla="*/ 33 w 353"/>
                <a:gd name="T39" fmla="*/ 320 h 353"/>
                <a:gd name="T40" fmla="*/ 33 w 353"/>
                <a:gd name="T41" fmla="*/ 289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80" y="336"/>
                  </a:moveTo>
                  <a:cubicBezTo>
                    <a:pt x="95" y="320"/>
                    <a:pt x="97" y="295"/>
                    <a:pt x="83" y="278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95" y="96"/>
                    <a:pt x="320" y="95"/>
                    <a:pt x="336" y="79"/>
                  </a:cubicBezTo>
                  <a:cubicBezTo>
                    <a:pt x="353" y="62"/>
                    <a:pt x="353" y="34"/>
                    <a:pt x="336" y="17"/>
                  </a:cubicBezTo>
                  <a:cubicBezTo>
                    <a:pt x="319" y="0"/>
                    <a:pt x="291" y="0"/>
                    <a:pt x="273" y="17"/>
                  </a:cubicBezTo>
                  <a:cubicBezTo>
                    <a:pt x="258" y="33"/>
                    <a:pt x="257" y="58"/>
                    <a:pt x="270" y="75"/>
                  </a:cubicBezTo>
                  <a:cubicBezTo>
                    <a:pt x="75" y="270"/>
                    <a:pt x="75" y="270"/>
                    <a:pt x="75" y="270"/>
                  </a:cubicBezTo>
                  <a:cubicBezTo>
                    <a:pt x="58" y="256"/>
                    <a:pt x="33" y="257"/>
                    <a:pt x="17" y="273"/>
                  </a:cubicBezTo>
                  <a:cubicBezTo>
                    <a:pt x="0" y="290"/>
                    <a:pt x="0" y="318"/>
                    <a:pt x="17" y="336"/>
                  </a:cubicBezTo>
                  <a:cubicBezTo>
                    <a:pt x="34" y="353"/>
                    <a:pt x="62" y="353"/>
                    <a:pt x="80" y="336"/>
                  </a:cubicBezTo>
                  <a:close/>
                  <a:moveTo>
                    <a:pt x="289" y="33"/>
                  </a:moveTo>
                  <a:cubicBezTo>
                    <a:pt x="298" y="25"/>
                    <a:pt x="311" y="25"/>
                    <a:pt x="320" y="33"/>
                  </a:cubicBezTo>
                  <a:cubicBezTo>
                    <a:pt x="328" y="41"/>
                    <a:pt x="328" y="55"/>
                    <a:pt x="320" y="63"/>
                  </a:cubicBezTo>
                  <a:cubicBezTo>
                    <a:pt x="311" y="72"/>
                    <a:pt x="298" y="72"/>
                    <a:pt x="289" y="63"/>
                  </a:cubicBezTo>
                  <a:cubicBezTo>
                    <a:pt x="281" y="55"/>
                    <a:pt x="281" y="41"/>
                    <a:pt x="289" y="33"/>
                  </a:cubicBezTo>
                  <a:close/>
                  <a:moveTo>
                    <a:pt x="33" y="289"/>
                  </a:moveTo>
                  <a:cubicBezTo>
                    <a:pt x="42" y="281"/>
                    <a:pt x="55" y="281"/>
                    <a:pt x="64" y="289"/>
                  </a:cubicBezTo>
                  <a:cubicBezTo>
                    <a:pt x="72" y="298"/>
                    <a:pt x="72" y="311"/>
                    <a:pt x="64" y="320"/>
                  </a:cubicBezTo>
                  <a:cubicBezTo>
                    <a:pt x="55" y="328"/>
                    <a:pt x="42" y="328"/>
                    <a:pt x="33" y="320"/>
                  </a:cubicBezTo>
                  <a:cubicBezTo>
                    <a:pt x="25" y="311"/>
                    <a:pt x="25" y="298"/>
                    <a:pt x="33" y="2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0" name="Freeform 12"/>
            <p:cNvSpPr>
              <a:spLocks noEditPoints="1"/>
            </p:cNvSpPr>
            <p:nvPr/>
          </p:nvSpPr>
          <p:spPr bwMode="auto">
            <a:xfrm>
              <a:off x="3548070" y="-14287"/>
              <a:ext cx="1712916" cy="1800222"/>
            </a:xfrm>
            <a:custGeom>
              <a:avLst/>
              <a:gdLst>
                <a:gd name="T0" fmla="*/ 206 w 1076"/>
                <a:gd name="T1" fmla="*/ 1114 h 1131"/>
                <a:gd name="T2" fmla="*/ 268 w 1076"/>
                <a:gd name="T3" fmla="*/ 1114 h 1131"/>
                <a:gd name="T4" fmla="*/ 268 w 1076"/>
                <a:gd name="T5" fmla="*/ 1051 h 1131"/>
                <a:gd name="T6" fmla="*/ 206 w 1076"/>
                <a:gd name="T7" fmla="*/ 1051 h 1131"/>
                <a:gd name="T8" fmla="*/ 16 w 1076"/>
                <a:gd name="T9" fmla="*/ 861 h 1131"/>
                <a:gd name="T10" fmla="*/ 861 w 1076"/>
                <a:gd name="T11" fmla="*/ 16 h 1131"/>
                <a:gd name="T12" fmla="*/ 993 w 1076"/>
                <a:gd name="T13" fmla="*/ 148 h 1131"/>
                <a:gd name="T14" fmla="*/ 996 w 1076"/>
                <a:gd name="T15" fmla="*/ 206 h 1131"/>
                <a:gd name="T16" fmla="*/ 1058 w 1076"/>
                <a:gd name="T17" fmla="*/ 206 h 1131"/>
                <a:gd name="T18" fmla="*/ 1058 w 1076"/>
                <a:gd name="T19" fmla="*/ 144 h 1131"/>
                <a:gd name="T20" fmla="*/ 1001 w 1076"/>
                <a:gd name="T21" fmla="*/ 140 h 1131"/>
                <a:gd name="T22" fmla="*/ 861 w 1076"/>
                <a:gd name="T23" fmla="*/ 0 h 1131"/>
                <a:gd name="T24" fmla="*/ 0 w 1076"/>
                <a:gd name="T25" fmla="*/ 861 h 1131"/>
                <a:gd name="T26" fmla="*/ 199 w 1076"/>
                <a:gd name="T27" fmla="*/ 1060 h 1131"/>
                <a:gd name="T28" fmla="*/ 206 w 1076"/>
                <a:gd name="T29" fmla="*/ 1114 h 1131"/>
                <a:gd name="T30" fmla="*/ 1042 w 1076"/>
                <a:gd name="T31" fmla="*/ 160 h 1131"/>
                <a:gd name="T32" fmla="*/ 1042 w 1076"/>
                <a:gd name="T33" fmla="*/ 190 h 1131"/>
                <a:gd name="T34" fmla="*/ 1012 w 1076"/>
                <a:gd name="T35" fmla="*/ 190 h 1131"/>
                <a:gd name="T36" fmla="*/ 1012 w 1076"/>
                <a:gd name="T37" fmla="*/ 160 h 1131"/>
                <a:gd name="T38" fmla="*/ 1042 w 1076"/>
                <a:gd name="T39" fmla="*/ 160 h 1131"/>
                <a:gd name="T40" fmla="*/ 222 w 1076"/>
                <a:gd name="T41" fmla="*/ 1068 h 1131"/>
                <a:gd name="T42" fmla="*/ 252 w 1076"/>
                <a:gd name="T43" fmla="*/ 1068 h 1131"/>
                <a:gd name="T44" fmla="*/ 252 w 1076"/>
                <a:gd name="T45" fmla="*/ 1098 h 1131"/>
                <a:gd name="T46" fmla="*/ 222 w 1076"/>
                <a:gd name="T47" fmla="*/ 1098 h 1131"/>
                <a:gd name="T48" fmla="*/ 222 w 1076"/>
                <a:gd name="T49" fmla="*/ 1068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6" h="1131">
                  <a:moveTo>
                    <a:pt x="206" y="1114"/>
                  </a:moveTo>
                  <a:cubicBezTo>
                    <a:pt x="223" y="1131"/>
                    <a:pt x="251" y="1131"/>
                    <a:pt x="268" y="1114"/>
                  </a:cubicBezTo>
                  <a:cubicBezTo>
                    <a:pt x="285" y="1097"/>
                    <a:pt x="285" y="1069"/>
                    <a:pt x="268" y="1051"/>
                  </a:cubicBezTo>
                  <a:cubicBezTo>
                    <a:pt x="251" y="1035"/>
                    <a:pt x="224" y="1034"/>
                    <a:pt x="206" y="1051"/>
                  </a:cubicBezTo>
                  <a:cubicBezTo>
                    <a:pt x="16" y="861"/>
                    <a:pt x="16" y="861"/>
                    <a:pt x="16" y="861"/>
                  </a:cubicBezTo>
                  <a:cubicBezTo>
                    <a:pt x="861" y="16"/>
                    <a:pt x="861" y="16"/>
                    <a:pt x="861" y="16"/>
                  </a:cubicBezTo>
                  <a:cubicBezTo>
                    <a:pt x="993" y="148"/>
                    <a:pt x="993" y="148"/>
                    <a:pt x="993" y="148"/>
                  </a:cubicBezTo>
                  <a:cubicBezTo>
                    <a:pt x="979" y="165"/>
                    <a:pt x="980" y="190"/>
                    <a:pt x="996" y="206"/>
                  </a:cubicBezTo>
                  <a:cubicBezTo>
                    <a:pt x="1013" y="223"/>
                    <a:pt x="1041" y="223"/>
                    <a:pt x="1058" y="206"/>
                  </a:cubicBezTo>
                  <a:cubicBezTo>
                    <a:pt x="1076" y="189"/>
                    <a:pt x="1076" y="161"/>
                    <a:pt x="1058" y="144"/>
                  </a:cubicBezTo>
                  <a:cubicBezTo>
                    <a:pt x="1043" y="128"/>
                    <a:pt x="1018" y="127"/>
                    <a:pt x="1001" y="140"/>
                  </a:cubicBezTo>
                  <a:cubicBezTo>
                    <a:pt x="861" y="0"/>
                    <a:pt x="861" y="0"/>
                    <a:pt x="861" y="0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199" y="1060"/>
                    <a:pt x="199" y="1060"/>
                    <a:pt x="199" y="1060"/>
                  </a:cubicBezTo>
                  <a:cubicBezTo>
                    <a:pt x="189" y="1077"/>
                    <a:pt x="191" y="1099"/>
                    <a:pt x="206" y="1114"/>
                  </a:cubicBezTo>
                  <a:close/>
                  <a:moveTo>
                    <a:pt x="1042" y="160"/>
                  </a:moveTo>
                  <a:cubicBezTo>
                    <a:pt x="1051" y="168"/>
                    <a:pt x="1051" y="182"/>
                    <a:pt x="1042" y="190"/>
                  </a:cubicBezTo>
                  <a:cubicBezTo>
                    <a:pt x="1034" y="199"/>
                    <a:pt x="1020" y="199"/>
                    <a:pt x="1012" y="190"/>
                  </a:cubicBezTo>
                  <a:cubicBezTo>
                    <a:pt x="1004" y="182"/>
                    <a:pt x="1004" y="168"/>
                    <a:pt x="1012" y="160"/>
                  </a:cubicBezTo>
                  <a:cubicBezTo>
                    <a:pt x="1020" y="152"/>
                    <a:pt x="1034" y="152"/>
                    <a:pt x="1042" y="160"/>
                  </a:cubicBezTo>
                  <a:close/>
                  <a:moveTo>
                    <a:pt x="222" y="1068"/>
                  </a:moveTo>
                  <a:cubicBezTo>
                    <a:pt x="230" y="1059"/>
                    <a:pt x="244" y="1059"/>
                    <a:pt x="252" y="1068"/>
                  </a:cubicBezTo>
                  <a:cubicBezTo>
                    <a:pt x="261" y="1076"/>
                    <a:pt x="261" y="1089"/>
                    <a:pt x="252" y="1098"/>
                  </a:cubicBezTo>
                  <a:cubicBezTo>
                    <a:pt x="244" y="1106"/>
                    <a:pt x="230" y="1106"/>
                    <a:pt x="222" y="1098"/>
                  </a:cubicBezTo>
                  <a:cubicBezTo>
                    <a:pt x="214" y="1089"/>
                    <a:pt x="214" y="1076"/>
                    <a:pt x="222" y="10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1" name="Freeform 13"/>
            <p:cNvSpPr>
              <a:spLocks noEditPoints="1"/>
            </p:cNvSpPr>
            <p:nvPr/>
          </p:nvSpPr>
          <p:spPr bwMode="auto">
            <a:xfrm>
              <a:off x="4146558" y="511175"/>
              <a:ext cx="1046165" cy="1754185"/>
            </a:xfrm>
            <a:custGeom>
              <a:avLst/>
              <a:gdLst>
                <a:gd name="T0" fmla="*/ 79 w 657"/>
                <a:gd name="T1" fmla="*/ 1085 h 1102"/>
                <a:gd name="T2" fmla="*/ 79 w 657"/>
                <a:gd name="T3" fmla="*/ 1022 h 1102"/>
                <a:gd name="T4" fmla="*/ 50 w 657"/>
                <a:gd name="T5" fmla="*/ 1010 h 1102"/>
                <a:gd name="T6" fmla="*/ 50 w 657"/>
                <a:gd name="T7" fmla="*/ 609 h 1102"/>
                <a:gd name="T8" fmla="*/ 579 w 657"/>
                <a:gd name="T9" fmla="*/ 81 h 1102"/>
                <a:gd name="T10" fmla="*/ 640 w 657"/>
                <a:gd name="T11" fmla="*/ 79 h 1102"/>
                <a:gd name="T12" fmla="*/ 640 w 657"/>
                <a:gd name="T13" fmla="*/ 17 h 1102"/>
                <a:gd name="T14" fmla="*/ 577 w 657"/>
                <a:gd name="T15" fmla="*/ 17 h 1102"/>
                <a:gd name="T16" fmla="*/ 572 w 657"/>
                <a:gd name="T17" fmla="*/ 72 h 1102"/>
                <a:gd name="T18" fmla="*/ 39 w 657"/>
                <a:gd name="T19" fmla="*/ 605 h 1102"/>
                <a:gd name="T20" fmla="*/ 39 w 657"/>
                <a:gd name="T21" fmla="*/ 1010 h 1102"/>
                <a:gd name="T22" fmla="*/ 17 w 657"/>
                <a:gd name="T23" fmla="*/ 1022 h 1102"/>
                <a:gd name="T24" fmla="*/ 17 w 657"/>
                <a:gd name="T25" fmla="*/ 1085 h 1102"/>
                <a:gd name="T26" fmla="*/ 79 w 657"/>
                <a:gd name="T27" fmla="*/ 1085 h 1102"/>
                <a:gd name="T28" fmla="*/ 593 w 657"/>
                <a:gd name="T29" fmla="*/ 33 h 1102"/>
                <a:gd name="T30" fmla="*/ 624 w 657"/>
                <a:gd name="T31" fmla="*/ 33 h 1102"/>
                <a:gd name="T32" fmla="*/ 624 w 657"/>
                <a:gd name="T33" fmla="*/ 63 h 1102"/>
                <a:gd name="T34" fmla="*/ 593 w 657"/>
                <a:gd name="T35" fmla="*/ 63 h 1102"/>
                <a:gd name="T36" fmla="*/ 593 w 657"/>
                <a:gd name="T37" fmla="*/ 33 h 1102"/>
                <a:gd name="T38" fmla="*/ 33 w 657"/>
                <a:gd name="T39" fmla="*/ 1038 h 1102"/>
                <a:gd name="T40" fmla="*/ 63 w 657"/>
                <a:gd name="T41" fmla="*/ 1038 h 1102"/>
                <a:gd name="T42" fmla="*/ 63 w 657"/>
                <a:gd name="T43" fmla="*/ 1069 h 1102"/>
                <a:gd name="T44" fmla="*/ 33 w 657"/>
                <a:gd name="T45" fmla="*/ 1069 h 1102"/>
                <a:gd name="T46" fmla="*/ 33 w 657"/>
                <a:gd name="T47" fmla="*/ 103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7" h="1102">
                  <a:moveTo>
                    <a:pt x="79" y="1085"/>
                  </a:moveTo>
                  <a:cubicBezTo>
                    <a:pt x="96" y="1067"/>
                    <a:pt x="96" y="1039"/>
                    <a:pt x="79" y="1022"/>
                  </a:cubicBezTo>
                  <a:cubicBezTo>
                    <a:pt x="71" y="1014"/>
                    <a:pt x="61" y="1010"/>
                    <a:pt x="50" y="1010"/>
                  </a:cubicBezTo>
                  <a:cubicBezTo>
                    <a:pt x="50" y="609"/>
                    <a:pt x="50" y="609"/>
                    <a:pt x="50" y="609"/>
                  </a:cubicBezTo>
                  <a:cubicBezTo>
                    <a:pt x="579" y="81"/>
                    <a:pt x="579" y="81"/>
                    <a:pt x="579" y="81"/>
                  </a:cubicBezTo>
                  <a:cubicBezTo>
                    <a:pt x="596" y="96"/>
                    <a:pt x="623" y="96"/>
                    <a:pt x="640" y="79"/>
                  </a:cubicBezTo>
                  <a:cubicBezTo>
                    <a:pt x="657" y="62"/>
                    <a:pt x="657" y="34"/>
                    <a:pt x="640" y="17"/>
                  </a:cubicBezTo>
                  <a:cubicBezTo>
                    <a:pt x="622" y="0"/>
                    <a:pt x="595" y="0"/>
                    <a:pt x="577" y="17"/>
                  </a:cubicBezTo>
                  <a:cubicBezTo>
                    <a:pt x="562" y="32"/>
                    <a:pt x="560" y="55"/>
                    <a:pt x="572" y="72"/>
                  </a:cubicBezTo>
                  <a:cubicBezTo>
                    <a:pt x="39" y="605"/>
                    <a:pt x="39" y="605"/>
                    <a:pt x="39" y="605"/>
                  </a:cubicBezTo>
                  <a:cubicBezTo>
                    <a:pt x="39" y="1010"/>
                    <a:pt x="39" y="1010"/>
                    <a:pt x="39" y="1010"/>
                  </a:cubicBezTo>
                  <a:cubicBezTo>
                    <a:pt x="31" y="1012"/>
                    <a:pt x="23" y="1016"/>
                    <a:pt x="17" y="1022"/>
                  </a:cubicBezTo>
                  <a:cubicBezTo>
                    <a:pt x="0" y="1039"/>
                    <a:pt x="0" y="1067"/>
                    <a:pt x="17" y="1085"/>
                  </a:cubicBezTo>
                  <a:cubicBezTo>
                    <a:pt x="34" y="1102"/>
                    <a:pt x="62" y="1102"/>
                    <a:pt x="79" y="1085"/>
                  </a:cubicBezTo>
                  <a:close/>
                  <a:moveTo>
                    <a:pt x="593" y="33"/>
                  </a:moveTo>
                  <a:cubicBezTo>
                    <a:pt x="602" y="24"/>
                    <a:pt x="615" y="24"/>
                    <a:pt x="624" y="33"/>
                  </a:cubicBezTo>
                  <a:cubicBezTo>
                    <a:pt x="632" y="41"/>
                    <a:pt x="632" y="55"/>
                    <a:pt x="624" y="63"/>
                  </a:cubicBezTo>
                  <a:cubicBezTo>
                    <a:pt x="615" y="71"/>
                    <a:pt x="602" y="71"/>
                    <a:pt x="593" y="63"/>
                  </a:cubicBezTo>
                  <a:cubicBezTo>
                    <a:pt x="585" y="55"/>
                    <a:pt x="585" y="41"/>
                    <a:pt x="593" y="33"/>
                  </a:cubicBezTo>
                  <a:close/>
                  <a:moveTo>
                    <a:pt x="33" y="1038"/>
                  </a:moveTo>
                  <a:cubicBezTo>
                    <a:pt x="41" y="1030"/>
                    <a:pt x="55" y="1030"/>
                    <a:pt x="63" y="1038"/>
                  </a:cubicBezTo>
                  <a:cubicBezTo>
                    <a:pt x="71" y="1047"/>
                    <a:pt x="71" y="1060"/>
                    <a:pt x="63" y="1069"/>
                  </a:cubicBezTo>
                  <a:cubicBezTo>
                    <a:pt x="55" y="1077"/>
                    <a:pt x="41" y="1077"/>
                    <a:pt x="33" y="1069"/>
                  </a:cubicBezTo>
                  <a:cubicBezTo>
                    <a:pt x="24" y="1060"/>
                    <a:pt x="24" y="1047"/>
                    <a:pt x="33" y="10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2" name="Freeform 14"/>
            <p:cNvSpPr>
              <a:spLocks noEditPoints="1"/>
            </p:cNvSpPr>
            <p:nvPr/>
          </p:nvSpPr>
          <p:spPr bwMode="auto">
            <a:xfrm>
              <a:off x="4311658" y="557212"/>
              <a:ext cx="1046165" cy="1779585"/>
            </a:xfrm>
            <a:custGeom>
              <a:avLst/>
              <a:gdLst>
                <a:gd name="T0" fmla="*/ 79 w 657"/>
                <a:gd name="T1" fmla="*/ 1101 h 1118"/>
                <a:gd name="T2" fmla="*/ 79 w 657"/>
                <a:gd name="T3" fmla="*/ 1039 h 1118"/>
                <a:gd name="T4" fmla="*/ 51 w 657"/>
                <a:gd name="T5" fmla="*/ 1026 h 1118"/>
                <a:gd name="T6" fmla="*/ 51 w 657"/>
                <a:gd name="T7" fmla="*/ 620 h 1118"/>
                <a:gd name="T8" fmla="*/ 585 w 657"/>
                <a:gd name="T9" fmla="*/ 86 h 1118"/>
                <a:gd name="T10" fmla="*/ 640 w 657"/>
                <a:gd name="T11" fmla="*/ 80 h 1118"/>
                <a:gd name="T12" fmla="*/ 640 w 657"/>
                <a:gd name="T13" fmla="*/ 17 h 1118"/>
                <a:gd name="T14" fmla="*/ 577 w 657"/>
                <a:gd name="T15" fmla="*/ 17 h 1118"/>
                <a:gd name="T16" fmla="*/ 577 w 657"/>
                <a:gd name="T17" fmla="*/ 78 h 1118"/>
                <a:gd name="T18" fmla="*/ 39 w 657"/>
                <a:gd name="T19" fmla="*/ 616 h 1118"/>
                <a:gd name="T20" fmla="*/ 39 w 657"/>
                <a:gd name="T21" fmla="*/ 1027 h 1118"/>
                <a:gd name="T22" fmla="*/ 17 w 657"/>
                <a:gd name="T23" fmla="*/ 1039 h 1118"/>
                <a:gd name="T24" fmla="*/ 17 w 657"/>
                <a:gd name="T25" fmla="*/ 1101 h 1118"/>
                <a:gd name="T26" fmla="*/ 79 w 657"/>
                <a:gd name="T27" fmla="*/ 1101 h 1118"/>
                <a:gd name="T28" fmla="*/ 593 w 657"/>
                <a:gd name="T29" fmla="*/ 33 h 1118"/>
                <a:gd name="T30" fmla="*/ 624 w 657"/>
                <a:gd name="T31" fmla="*/ 33 h 1118"/>
                <a:gd name="T32" fmla="*/ 624 w 657"/>
                <a:gd name="T33" fmla="*/ 63 h 1118"/>
                <a:gd name="T34" fmla="*/ 593 w 657"/>
                <a:gd name="T35" fmla="*/ 63 h 1118"/>
                <a:gd name="T36" fmla="*/ 593 w 657"/>
                <a:gd name="T37" fmla="*/ 33 h 1118"/>
                <a:gd name="T38" fmla="*/ 33 w 657"/>
                <a:gd name="T39" fmla="*/ 1055 h 1118"/>
                <a:gd name="T40" fmla="*/ 63 w 657"/>
                <a:gd name="T41" fmla="*/ 1055 h 1118"/>
                <a:gd name="T42" fmla="*/ 63 w 657"/>
                <a:gd name="T43" fmla="*/ 1085 h 1118"/>
                <a:gd name="T44" fmla="*/ 33 w 657"/>
                <a:gd name="T45" fmla="*/ 1085 h 1118"/>
                <a:gd name="T46" fmla="*/ 33 w 657"/>
                <a:gd name="T47" fmla="*/ 1055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7" h="1118">
                  <a:moveTo>
                    <a:pt x="79" y="1101"/>
                  </a:moveTo>
                  <a:cubicBezTo>
                    <a:pt x="96" y="1084"/>
                    <a:pt x="96" y="1056"/>
                    <a:pt x="79" y="1039"/>
                  </a:cubicBezTo>
                  <a:cubicBezTo>
                    <a:pt x="71" y="1031"/>
                    <a:pt x="61" y="1026"/>
                    <a:pt x="51" y="1026"/>
                  </a:cubicBezTo>
                  <a:cubicBezTo>
                    <a:pt x="51" y="620"/>
                    <a:pt x="51" y="620"/>
                    <a:pt x="51" y="620"/>
                  </a:cubicBezTo>
                  <a:cubicBezTo>
                    <a:pt x="585" y="86"/>
                    <a:pt x="585" y="86"/>
                    <a:pt x="585" y="86"/>
                  </a:cubicBezTo>
                  <a:cubicBezTo>
                    <a:pt x="602" y="96"/>
                    <a:pt x="625" y="94"/>
                    <a:pt x="640" y="80"/>
                  </a:cubicBezTo>
                  <a:cubicBezTo>
                    <a:pt x="657" y="62"/>
                    <a:pt x="657" y="34"/>
                    <a:pt x="640" y="17"/>
                  </a:cubicBezTo>
                  <a:cubicBezTo>
                    <a:pt x="623" y="0"/>
                    <a:pt x="595" y="0"/>
                    <a:pt x="577" y="17"/>
                  </a:cubicBezTo>
                  <a:cubicBezTo>
                    <a:pt x="561" y="34"/>
                    <a:pt x="560" y="61"/>
                    <a:pt x="577" y="78"/>
                  </a:cubicBezTo>
                  <a:cubicBezTo>
                    <a:pt x="39" y="616"/>
                    <a:pt x="39" y="616"/>
                    <a:pt x="39" y="616"/>
                  </a:cubicBezTo>
                  <a:cubicBezTo>
                    <a:pt x="39" y="1027"/>
                    <a:pt x="39" y="1027"/>
                    <a:pt x="39" y="1027"/>
                  </a:cubicBezTo>
                  <a:cubicBezTo>
                    <a:pt x="31" y="1028"/>
                    <a:pt x="23" y="1032"/>
                    <a:pt x="17" y="1039"/>
                  </a:cubicBezTo>
                  <a:cubicBezTo>
                    <a:pt x="0" y="1056"/>
                    <a:pt x="0" y="1084"/>
                    <a:pt x="17" y="1101"/>
                  </a:cubicBezTo>
                  <a:cubicBezTo>
                    <a:pt x="34" y="1118"/>
                    <a:pt x="62" y="1118"/>
                    <a:pt x="79" y="1101"/>
                  </a:cubicBezTo>
                  <a:close/>
                  <a:moveTo>
                    <a:pt x="593" y="33"/>
                  </a:moveTo>
                  <a:cubicBezTo>
                    <a:pt x="602" y="25"/>
                    <a:pt x="615" y="25"/>
                    <a:pt x="624" y="33"/>
                  </a:cubicBezTo>
                  <a:cubicBezTo>
                    <a:pt x="632" y="42"/>
                    <a:pt x="632" y="55"/>
                    <a:pt x="624" y="63"/>
                  </a:cubicBezTo>
                  <a:cubicBezTo>
                    <a:pt x="615" y="72"/>
                    <a:pt x="602" y="72"/>
                    <a:pt x="593" y="63"/>
                  </a:cubicBezTo>
                  <a:cubicBezTo>
                    <a:pt x="585" y="55"/>
                    <a:pt x="585" y="42"/>
                    <a:pt x="593" y="33"/>
                  </a:cubicBezTo>
                  <a:close/>
                  <a:moveTo>
                    <a:pt x="33" y="1055"/>
                  </a:moveTo>
                  <a:cubicBezTo>
                    <a:pt x="41" y="1046"/>
                    <a:pt x="55" y="1046"/>
                    <a:pt x="63" y="1055"/>
                  </a:cubicBezTo>
                  <a:cubicBezTo>
                    <a:pt x="72" y="1063"/>
                    <a:pt x="72" y="1077"/>
                    <a:pt x="63" y="1085"/>
                  </a:cubicBezTo>
                  <a:cubicBezTo>
                    <a:pt x="55" y="1093"/>
                    <a:pt x="41" y="1093"/>
                    <a:pt x="33" y="1085"/>
                  </a:cubicBezTo>
                  <a:cubicBezTo>
                    <a:pt x="24" y="1077"/>
                    <a:pt x="24" y="1063"/>
                    <a:pt x="33" y="10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3" name="Freeform 15"/>
            <p:cNvSpPr>
              <a:spLocks noEditPoints="1"/>
            </p:cNvSpPr>
            <p:nvPr/>
          </p:nvSpPr>
          <p:spPr bwMode="auto">
            <a:xfrm>
              <a:off x="4017971" y="1184274"/>
              <a:ext cx="153989" cy="839787"/>
            </a:xfrm>
            <a:custGeom>
              <a:avLst/>
              <a:gdLst>
                <a:gd name="T0" fmla="*/ 80 w 97"/>
                <a:gd name="T1" fmla="*/ 510 h 528"/>
                <a:gd name="T2" fmla="*/ 80 w 97"/>
                <a:gd name="T3" fmla="*/ 448 h 528"/>
                <a:gd name="T4" fmla="*/ 47 w 97"/>
                <a:gd name="T5" fmla="*/ 435 h 528"/>
                <a:gd name="T6" fmla="*/ 47 w 97"/>
                <a:gd name="T7" fmla="*/ 92 h 528"/>
                <a:gd name="T8" fmla="*/ 80 w 97"/>
                <a:gd name="T9" fmla="*/ 80 h 528"/>
                <a:gd name="T10" fmla="*/ 80 w 97"/>
                <a:gd name="T11" fmla="*/ 17 h 528"/>
                <a:gd name="T12" fmla="*/ 18 w 97"/>
                <a:gd name="T13" fmla="*/ 17 h 528"/>
                <a:gd name="T14" fmla="*/ 18 w 97"/>
                <a:gd name="T15" fmla="*/ 80 h 528"/>
                <a:gd name="T16" fmla="*/ 36 w 97"/>
                <a:gd name="T17" fmla="*/ 90 h 528"/>
                <a:gd name="T18" fmla="*/ 36 w 97"/>
                <a:gd name="T19" fmla="*/ 437 h 528"/>
                <a:gd name="T20" fmla="*/ 18 w 97"/>
                <a:gd name="T21" fmla="*/ 448 h 528"/>
                <a:gd name="T22" fmla="*/ 18 w 97"/>
                <a:gd name="T23" fmla="*/ 510 h 528"/>
                <a:gd name="T24" fmla="*/ 80 w 97"/>
                <a:gd name="T25" fmla="*/ 510 h 528"/>
                <a:gd name="T26" fmla="*/ 34 w 97"/>
                <a:gd name="T27" fmla="*/ 33 h 528"/>
                <a:gd name="T28" fmla="*/ 64 w 97"/>
                <a:gd name="T29" fmla="*/ 33 h 528"/>
                <a:gd name="T30" fmla="*/ 64 w 97"/>
                <a:gd name="T31" fmla="*/ 64 h 528"/>
                <a:gd name="T32" fmla="*/ 34 w 97"/>
                <a:gd name="T33" fmla="*/ 64 h 528"/>
                <a:gd name="T34" fmla="*/ 34 w 97"/>
                <a:gd name="T35" fmla="*/ 33 h 528"/>
                <a:gd name="T36" fmla="*/ 34 w 97"/>
                <a:gd name="T37" fmla="*/ 464 h 528"/>
                <a:gd name="T38" fmla="*/ 64 w 97"/>
                <a:gd name="T39" fmla="*/ 464 h 528"/>
                <a:gd name="T40" fmla="*/ 64 w 97"/>
                <a:gd name="T41" fmla="*/ 494 h 528"/>
                <a:gd name="T42" fmla="*/ 34 w 97"/>
                <a:gd name="T43" fmla="*/ 494 h 528"/>
                <a:gd name="T44" fmla="*/ 34 w 97"/>
                <a:gd name="T45" fmla="*/ 46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" h="528">
                  <a:moveTo>
                    <a:pt x="80" y="510"/>
                  </a:moveTo>
                  <a:cubicBezTo>
                    <a:pt x="97" y="493"/>
                    <a:pt x="97" y="465"/>
                    <a:pt x="80" y="448"/>
                  </a:cubicBezTo>
                  <a:cubicBezTo>
                    <a:pt x="71" y="439"/>
                    <a:pt x="59" y="435"/>
                    <a:pt x="47" y="435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59" y="93"/>
                    <a:pt x="71" y="89"/>
                    <a:pt x="80" y="80"/>
                  </a:cubicBezTo>
                  <a:cubicBezTo>
                    <a:pt x="97" y="62"/>
                    <a:pt x="97" y="34"/>
                    <a:pt x="80" y="17"/>
                  </a:cubicBezTo>
                  <a:cubicBezTo>
                    <a:pt x="63" y="0"/>
                    <a:pt x="35" y="0"/>
                    <a:pt x="18" y="17"/>
                  </a:cubicBezTo>
                  <a:cubicBezTo>
                    <a:pt x="0" y="34"/>
                    <a:pt x="0" y="62"/>
                    <a:pt x="18" y="80"/>
                  </a:cubicBezTo>
                  <a:cubicBezTo>
                    <a:pt x="23" y="85"/>
                    <a:pt x="29" y="88"/>
                    <a:pt x="36" y="90"/>
                  </a:cubicBezTo>
                  <a:cubicBezTo>
                    <a:pt x="36" y="437"/>
                    <a:pt x="36" y="437"/>
                    <a:pt x="36" y="437"/>
                  </a:cubicBezTo>
                  <a:cubicBezTo>
                    <a:pt x="29" y="439"/>
                    <a:pt x="23" y="443"/>
                    <a:pt x="18" y="448"/>
                  </a:cubicBezTo>
                  <a:cubicBezTo>
                    <a:pt x="0" y="465"/>
                    <a:pt x="0" y="493"/>
                    <a:pt x="18" y="510"/>
                  </a:cubicBezTo>
                  <a:cubicBezTo>
                    <a:pt x="35" y="528"/>
                    <a:pt x="63" y="528"/>
                    <a:pt x="80" y="510"/>
                  </a:cubicBezTo>
                  <a:close/>
                  <a:moveTo>
                    <a:pt x="34" y="33"/>
                  </a:moveTo>
                  <a:cubicBezTo>
                    <a:pt x="42" y="25"/>
                    <a:pt x="56" y="25"/>
                    <a:pt x="64" y="33"/>
                  </a:cubicBezTo>
                  <a:cubicBezTo>
                    <a:pt x="72" y="42"/>
                    <a:pt x="72" y="55"/>
                    <a:pt x="64" y="64"/>
                  </a:cubicBezTo>
                  <a:cubicBezTo>
                    <a:pt x="56" y="72"/>
                    <a:pt x="42" y="72"/>
                    <a:pt x="34" y="64"/>
                  </a:cubicBezTo>
                  <a:cubicBezTo>
                    <a:pt x="25" y="55"/>
                    <a:pt x="25" y="42"/>
                    <a:pt x="34" y="33"/>
                  </a:cubicBezTo>
                  <a:close/>
                  <a:moveTo>
                    <a:pt x="34" y="464"/>
                  </a:moveTo>
                  <a:cubicBezTo>
                    <a:pt x="42" y="456"/>
                    <a:pt x="56" y="456"/>
                    <a:pt x="64" y="464"/>
                  </a:cubicBezTo>
                  <a:cubicBezTo>
                    <a:pt x="72" y="472"/>
                    <a:pt x="72" y="486"/>
                    <a:pt x="64" y="494"/>
                  </a:cubicBezTo>
                  <a:cubicBezTo>
                    <a:pt x="56" y="503"/>
                    <a:pt x="42" y="503"/>
                    <a:pt x="34" y="494"/>
                  </a:cubicBezTo>
                  <a:cubicBezTo>
                    <a:pt x="25" y="486"/>
                    <a:pt x="25" y="472"/>
                    <a:pt x="34" y="4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4" name="Freeform 16"/>
            <p:cNvSpPr>
              <a:spLocks noEditPoints="1"/>
            </p:cNvSpPr>
            <p:nvPr/>
          </p:nvSpPr>
          <p:spPr bwMode="auto">
            <a:xfrm>
              <a:off x="3035306" y="2309809"/>
              <a:ext cx="1066802" cy="1065211"/>
            </a:xfrm>
            <a:custGeom>
              <a:avLst/>
              <a:gdLst>
                <a:gd name="T0" fmla="*/ 80 w 671"/>
                <a:gd name="T1" fmla="*/ 653 h 670"/>
                <a:gd name="T2" fmla="*/ 83 w 671"/>
                <a:gd name="T3" fmla="*/ 595 h 670"/>
                <a:gd name="T4" fmla="*/ 596 w 671"/>
                <a:gd name="T5" fmla="*/ 83 h 670"/>
                <a:gd name="T6" fmla="*/ 654 w 671"/>
                <a:gd name="T7" fmla="*/ 79 h 670"/>
                <a:gd name="T8" fmla="*/ 654 w 671"/>
                <a:gd name="T9" fmla="*/ 17 h 670"/>
                <a:gd name="T10" fmla="*/ 591 w 671"/>
                <a:gd name="T11" fmla="*/ 17 h 670"/>
                <a:gd name="T12" fmla="*/ 588 w 671"/>
                <a:gd name="T13" fmla="*/ 75 h 670"/>
                <a:gd name="T14" fmla="*/ 75 w 671"/>
                <a:gd name="T15" fmla="*/ 587 h 670"/>
                <a:gd name="T16" fmla="*/ 17 w 671"/>
                <a:gd name="T17" fmla="*/ 591 h 670"/>
                <a:gd name="T18" fmla="*/ 17 w 671"/>
                <a:gd name="T19" fmla="*/ 653 h 670"/>
                <a:gd name="T20" fmla="*/ 80 w 671"/>
                <a:gd name="T21" fmla="*/ 653 h 670"/>
                <a:gd name="T22" fmla="*/ 607 w 671"/>
                <a:gd name="T23" fmla="*/ 33 h 670"/>
                <a:gd name="T24" fmla="*/ 638 w 671"/>
                <a:gd name="T25" fmla="*/ 33 h 670"/>
                <a:gd name="T26" fmla="*/ 638 w 671"/>
                <a:gd name="T27" fmla="*/ 63 h 670"/>
                <a:gd name="T28" fmla="*/ 607 w 671"/>
                <a:gd name="T29" fmla="*/ 63 h 670"/>
                <a:gd name="T30" fmla="*/ 607 w 671"/>
                <a:gd name="T31" fmla="*/ 33 h 670"/>
                <a:gd name="T32" fmla="*/ 33 w 671"/>
                <a:gd name="T33" fmla="*/ 607 h 670"/>
                <a:gd name="T34" fmla="*/ 64 w 671"/>
                <a:gd name="T35" fmla="*/ 607 h 670"/>
                <a:gd name="T36" fmla="*/ 64 w 671"/>
                <a:gd name="T37" fmla="*/ 637 h 670"/>
                <a:gd name="T38" fmla="*/ 33 w 671"/>
                <a:gd name="T39" fmla="*/ 637 h 670"/>
                <a:gd name="T40" fmla="*/ 33 w 671"/>
                <a:gd name="T41" fmla="*/ 607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1" h="670">
                  <a:moveTo>
                    <a:pt x="80" y="653"/>
                  </a:moveTo>
                  <a:cubicBezTo>
                    <a:pt x="96" y="637"/>
                    <a:pt x="97" y="613"/>
                    <a:pt x="83" y="595"/>
                  </a:cubicBezTo>
                  <a:cubicBezTo>
                    <a:pt x="596" y="83"/>
                    <a:pt x="596" y="83"/>
                    <a:pt x="596" y="83"/>
                  </a:cubicBezTo>
                  <a:cubicBezTo>
                    <a:pt x="613" y="96"/>
                    <a:pt x="638" y="95"/>
                    <a:pt x="654" y="79"/>
                  </a:cubicBezTo>
                  <a:cubicBezTo>
                    <a:pt x="671" y="62"/>
                    <a:pt x="671" y="34"/>
                    <a:pt x="654" y="17"/>
                  </a:cubicBezTo>
                  <a:cubicBezTo>
                    <a:pt x="636" y="0"/>
                    <a:pt x="608" y="0"/>
                    <a:pt x="591" y="17"/>
                  </a:cubicBezTo>
                  <a:cubicBezTo>
                    <a:pt x="575" y="33"/>
                    <a:pt x="574" y="58"/>
                    <a:pt x="588" y="75"/>
                  </a:cubicBezTo>
                  <a:cubicBezTo>
                    <a:pt x="75" y="587"/>
                    <a:pt x="75" y="587"/>
                    <a:pt x="75" y="587"/>
                  </a:cubicBezTo>
                  <a:cubicBezTo>
                    <a:pt x="58" y="574"/>
                    <a:pt x="33" y="575"/>
                    <a:pt x="17" y="591"/>
                  </a:cubicBezTo>
                  <a:cubicBezTo>
                    <a:pt x="0" y="608"/>
                    <a:pt x="0" y="636"/>
                    <a:pt x="17" y="653"/>
                  </a:cubicBezTo>
                  <a:cubicBezTo>
                    <a:pt x="35" y="670"/>
                    <a:pt x="63" y="670"/>
                    <a:pt x="80" y="653"/>
                  </a:cubicBezTo>
                  <a:close/>
                  <a:moveTo>
                    <a:pt x="607" y="33"/>
                  </a:moveTo>
                  <a:cubicBezTo>
                    <a:pt x="616" y="25"/>
                    <a:pt x="629" y="25"/>
                    <a:pt x="638" y="33"/>
                  </a:cubicBezTo>
                  <a:cubicBezTo>
                    <a:pt x="646" y="41"/>
                    <a:pt x="646" y="55"/>
                    <a:pt x="638" y="63"/>
                  </a:cubicBezTo>
                  <a:cubicBezTo>
                    <a:pt x="629" y="72"/>
                    <a:pt x="616" y="72"/>
                    <a:pt x="607" y="63"/>
                  </a:cubicBezTo>
                  <a:cubicBezTo>
                    <a:pt x="599" y="55"/>
                    <a:pt x="599" y="41"/>
                    <a:pt x="607" y="33"/>
                  </a:cubicBezTo>
                  <a:close/>
                  <a:moveTo>
                    <a:pt x="33" y="607"/>
                  </a:moveTo>
                  <a:cubicBezTo>
                    <a:pt x="42" y="599"/>
                    <a:pt x="55" y="599"/>
                    <a:pt x="64" y="607"/>
                  </a:cubicBezTo>
                  <a:cubicBezTo>
                    <a:pt x="72" y="615"/>
                    <a:pt x="72" y="629"/>
                    <a:pt x="64" y="637"/>
                  </a:cubicBezTo>
                  <a:cubicBezTo>
                    <a:pt x="55" y="646"/>
                    <a:pt x="42" y="646"/>
                    <a:pt x="33" y="637"/>
                  </a:cubicBezTo>
                  <a:cubicBezTo>
                    <a:pt x="25" y="629"/>
                    <a:pt x="25" y="615"/>
                    <a:pt x="33" y="6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5" name="Freeform 17"/>
            <p:cNvSpPr>
              <a:spLocks noEditPoints="1"/>
            </p:cNvSpPr>
            <p:nvPr/>
          </p:nvSpPr>
          <p:spPr bwMode="auto">
            <a:xfrm>
              <a:off x="2711455" y="2643183"/>
              <a:ext cx="1785941" cy="1785935"/>
            </a:xfrm>
            <a:custGeom>
              <a:avLst/>
              <a:gdLst>
                <a:gd name="T0" fmla="*/ 79 w 1122"/>
                <a:gd name="T1" fmla="*/ 1105 h 1122"/>
                <a:gd name="T2" fmla="*/ 83 w 1122"/>
                <a:gd name="T3" fmla="*/ 1047 h 1122"/>
                <a:gd name="T4" fmla="*/ 1046 w 1122"/>
                <a:gd name="T5" fmla="*/ 83 h 1122"/>
                <a:gd name="T6" fmla="*/ 1104 w 1122"/>
                <a:gd name="T7" fmla="*/ 80 h 1122"/>
                <a:gd name="T8" fmla="*/ 1104 w 1122"/>
                <a:gd name="T9" fmla="*/ 17 h 1122"/>
                <a:gd name="T10" fmla="*/ 1042 w 1122"/>
                <a:gd name="T11" fmla="*/ 17 h 1122"/>
                <a:gd name="T12" fmla="*/ 1038 w 1122"/>
                <a:gd name="T13" fmla="*/ 75 h 1122"/>
                <a:gd name="T14" fmla="*/ 75 w 1122"/>
                <a:gd name="T15" fmla="*/ 1039 h 1122"/>
                <a:gd name="T16" fmla="*/ 17 w 1122"/>
                <a:gd name="T17" fmla="*/ 1042 h 1122"/>
                <a:gd name="T18" fmla="*/ 17 w 1122"/>
                <a:gd name="T19" fmla="*/ 1105 h 1122"/>
                <a:gd name="T20" fmla="*/ 79 w 1122"/>
                <a:gd name="T21" fmla="*/ 1105 h 1122"/>
                <a:gd name="T22" fmla="*/ 1058 w 1122"/>
                <a:gd name="T23" fmla="*/ 33 h 1122"/>
                <a:gd name="T24" fmla="*/ 1088 w 1122"/>
                <a:gd name="T25" fmla="*/ 33 h 1122"/>
                <a:gd name="T26" fmla="*/ 1088 w 1122"/>
                <a:gd name="T27" fmla="*/ 64 h 1122"/>
                <a:gd name="T28" fmla="*/ 1058 w 1122"/>
                <a:gd name="T29" fmla="*/ 64 h 1122"/>
                <a:gd name="T30" fmla="*/ 1058 w 1122"/>
                <a:gd name="T31" fmla="*/ 33 h 1122"/>
                <a:gd name="T32" fmla="*/ 33 w 1122"/>
                <a:gd name="T33" fmla="*/ 1058 h 1122"/>
                <a:gd name="T34" fmla="*/ 63 w 1122"/>
                <a:gd name="T35" fmla="*/ 1058 h 1122"/>
                <a:gd name="T36" fmla="*/ 63 w 1122"/>
                <a:gd name="T37" fmla="*/ 1089 h 1122"/>
                <a:gd name="T38" fmla="*/ 33 w 1122"/>
                <a:gd name="T39" fmla="*/ 1089 h 1122"/>
                <a:gd name="T40" fmla="*/ 33 w 1122"/>
                <a:gd name="T41" fmla="*/ 1058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2" h="1122">
                  <a:moveTo>
                    <a:pt x="79" y="1105"/>
                  </a:moveTo>
                  <a:cubicBezTo>
                    <a:pt x="95" y="1089"/>
                    <a:pt x="96" y="1064"/>
                    <a:pt x="83" y="1047"/>
                  </a:cubicBezTo>
                  <a:cubicBezTo>
                    <a:pt x="1046" y="83"/>
                    <a:pt x="1046" y="83"/>
                    <a:pt x="1046" y="83"/>
                  </a:cubicBezTo>
                  <a:cubicBezTo>
                    <a:pt x="1064" y="97"/>
                    <a:pt x="1089" y="96"/>
                    <a:pt x="1104" y="80"/>
                  </a:cubicBezTo>
                  <a:cubicBezTo>
                    <a:pt x="1122" y="63"/>
                    <a:pt x="1122" y="35"/>
                    <a:pt x="1104" y="17"/>
                  </a:cubicBezTo>
                  <a:cubicBezTo>
                    <a:pt x="1087" y="0"/>
                    <a:pt x="1059" y="0"/>
                    <a:pt x="1042" y="17"/>
                  </a:cubicBezTo>
                  <a:cubicBezTo>
                    <a:pt x="1026" y="33"/>
                    <a:pt x="1025" y="58"/>
                    <a:pt x="1038" y="75"/>
                  </a:cubicBezTo>
                  <a:cubicBezTo>
                    <a:pt x="75" y="1039"/>
                    <a:pt x="75" y="1039"/>
                    <a:pt x="75" y="1039"/>
                  </a:cubicBezTo>
                  <a:cubicBezTo>
                    <a:pt x="58" y="1026"/>
                    <a:pt x="33" y="1027"/>
                    <a:pt x="17" y="1042"/>
                  </a:cubicBezTo>
                  <a:cubicBezTo>
                    <a:pt x="0" y="1060"/>
                    <a:pt x="0" y="1088"/>
                    <a:pt x="17" y="1105"/>
                  </a:cubicBezTo>
                  <a:cubicBezTo>
                    <a:pt x="34" y="1122"/>
                    <a:pt x="62" y="1122"/>
                    <a:pt x="79" y="1105"/>
                  </a:cubicBezTo>
                  <a:close/>
                  <a:moveTo>
                    <a:pt x="1058" y="33"/>
                  </a:moveTo>
                  <a:cubicBezTo>
                    <a:pt x="1066" y="25"/>
                    <a:pt x="1080" y="25"/>
                    <a:pt x="1088" y="33"/>
                  </a:cubicBezTo>
                  <a:cubicBezTo>
                    <a:pt x="1097" y="42"/>
                    <a:pt x="1097" y="55"/>
                    <a:pt x="1088" y="64"/>
                  </a:cubicBezTo>
                  <a:cubicBezTo>
                    <a:pt x="1080" y="72"/>
                    <a:pt x="1066" y="72"/>
                    <a:pt x="1058" y="64"/>
                  </a:cubicBezTo>
                  <a:cubicBezTo>
                    <a:pt x="1050" y="55"/>
                    <a:pt x="1050" y="42"/>
                    <a:pt x="1058" y="33"/>
                  </a:cubicBezTo>
                  <a:close/>
                  <a:moveTo>
                    <a:pt x="33" y="1058"/>
                  </a:moveTo>
                  <a:cubicBezTo>
                    <a:pt x="41" y="1050"/>
                    <a:pt x="55" y="1050"/>
                    <a:pt x="63" y="1058"/>
                  </a:cubicBezTo>
                  <a:cubicBezTo>
                    <a:pt x="72" y="1067"/>
                    <a:pt x="72" y="1080"/>
                    <a:pt x="63" y="1089"/>
                  </a:cubicBezTo>
                  <a:cubicBezTo>
                    <a:pt x="55" y="1097"/>
                    <a:pt x="41" y="1097"/>
                    <a:pt x="33" y="1089"/>
                  </a:cubicBezTo>
                  <a:cubicBezTo>
                    <a:pt x="25" y="1080"/>
                    <a:pt x="25" y="1067"/>
                    <a:pt x="33" y="10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6" name="Freeform 18"/>
            <p:cNvSpPr>
              <a:spLocks noEditPoints="1"/>
            </p:cNvSpPr>
            <p:nvPr/>
          </p:nvSpPr>
          <p:spPr bwMode="auto">
            <a:xfrm>
              <a:off x="2851156" y="2784471"/>
              <a:ext cx="1785941" cy="1784347"/>
            </a:xfrm>
            <a:custGeom>
              <a:avLst/>
              <a:gdLst>
                <a:gd name="T0" fmla="*/ 79 w 1122"/>
                <a:gd name="T1" fmla="*/ 1105 h 1122"/>
                <a:gd name="T2" fmla="*/ 83 w 1122"/>
                <a:gd name="T3" fmla="*/ 1047 h 1122"/>
                <a:gd name="T4" fmla="*/ 1047 w 1122"/>
                <a:gd name="T5" fmla="*/ 83 h 1122"/>
                <a:gd name="T6" fmla="*/ 1105 w 1122"/>
                <a:gd name="T7" fmla="*/ 80 h 1122"/>
                <a:gd name="T8" fmla="*/ 1105 w 1122"/>
                <a:gd name="T9" fmla="*/ 17 h 1122"/>
                <a:gd name="T10" fmla="*/ 1042 w 1122"/>
                <a:gd name="T11" fmla="*/ 17 h 1122"/>
                <a:gd name="T12" fmla="*/ 1039 w 1122"/>
                <a:gd name="T13" fmla="*/ 75 h 1122"/>
                <a:gd name="T14" fmla="*/ 75 w 1122"/>
                <a:gd name="T15" fmla="*/ 1039 h 1122"/>
                <a:gd name="T16" fmla="*/ 17 w 1122"/>
                <a:gd name="T17" fmla="*/ 1043 h 1122"/>
                <a:gd name="T18" fmla="*/ 17 w 1122"/>
                <a:gd name="T19" fmla="*/ 1105 h 1122"/>
                <a:gd name="T20" fmla="*/ 79 w 1122"/>
                <a:gd name="T21" fmla="*/ 1105 h 1122"/>
                <a:gd name="T22" fmla="*/ 1058 w 1122"/>
                <a:gd name="T23" fmla="*/ 33 h 1122"/>
                <a:gd name="T24" fmla="*/ 1089 w 1122"/>
                <a:gd name="T25" fmla="*/ 33 h 1122"/>
                <a:gd name="T26" fmla="*/ 1089 w 1122"/>
                <a:gd name="T27" fmla="*/ 64 h 1122"/>
                <a:gd name="T28" fmla="*/ 1058 w 1122"/>
                <a:gd name="T29" fmla="*/ 64 h 1122"/>
                <a:gd name="T30" fmla="*/ 1058 w 1122"/>
                <a:gd name="T31" fmla="*/ 33 h 1122"/>
                <a:gd name="T32" fmla="*/ 33 w 1122"/>
                <a:gd name="T33" fmla="*/ 1059 h 1122"/>
                <a:gd name="T34" fmla="*/ 63 w 1122"/>
                <a:gd name="T35" fmla="*/ 1059 h 1122"/>
                <a:gd name="T36" fmla="*/ 63 w 1122"/>
                <a:gd name="T37" fmla="*/ 1089 h 1122"/>
                <a:gd name="T38" fmla="*/ 33 w 1122"/>
                <a:gd name="T39" fmla="*/ 1089 h 1122"/>
                <a:gd name="T40" fmla="*/ 33 w 1122"/>
                <a:gd name="T41" fmla="*/ 1059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2" h="1122">
                  <a:moveTo>
                    <a:pt x="79" y="1105"/>
                  </a:moveTo>
                  <a:cubicBezTo>
                    <a:pt x="95" y="1089"/>
                    <a:pt x="96" y="1064"/>
                    <a:pt x="83" y="1047"/>
                  </a:cubicBezTo>
                  <a:cubicBezTo>
                    <a:pt x="1047" y="83"/>
                    <a:pt x="1047" y="83"/>
                    <a:pt x="1047" y="83"/>
                  </a:cubicBezTo>
                  <a:cubicBezTo>
                    <a:pt x="1064" y="97"/>
                    <a:pt x="1089" y="96"/>
                    <a:pt x="1105" y="80"/>
                  </a:cubicBezTo>
                  <a:cubicBezTo>
                    <a:pt x="1122" y="63"/>
                    <a:pt x="1122" y="35"/>
                    <a:pt x="1105" y="17"/>
                  </a:cubicBezTo>
                  <a:cubicBezTo>
                    <a:pt x="1087" y="0"/>
                    <a:pt x="1059" y="0"/>
                    <a:pt x="1042" y="17"/>
                  </a:cubicBezTo>
                  <a:cubicBezTo>
                    <a:pt x="1026" y="33"/>
                    <a:pt x="1025" y="58"/>
                    <a:pt x="1039" y="75"/>
                  </a:cubicBezTo>
                  <a:cubicBezTo>
                    <a:pt x="75" y="1039"/>
                    <a:pt x="75" y="1039"/>
                    <a:pt x="75" y="1039"/>
                  </a:cubicBezTo>
                  <a:cubicBezTo>
                    <a:pt x="58" y="1026"/>
                    <a:pt x="33" y="1027"/>
                    <a:pt x="17" y="1043"/>
                  </a:cubicBezTo>
                  <a:cubicBezTo>
                    <a:pt x="0" y="1060"/>
                    <a:pt x="0" y="1088"/>
                    <a:pt x="17" y="1105"/>
                  </a:cubicBezTo>
                  <a:cubicBezTo>
                    <a:pt x="34" y="1122"/>
                    <a:pt x="62" y="1122"/>
                    <a:pt x="79" y="1105"/>
                  </a:cubicBezTo>
                  <a:close/>
                  <a:moveTo>
                    <a:pt x="1058" y="33"/>
                  </a:moveTo>
                  <a:cubicBezTo>
                    <a:pt x="1067" y="25"/>
                    <a:pt x="1080" y="25"/>
                    <a:pt x="1089" y="33"/>
                  </a:cubicBezTo>
                  <a:cubicBezTo>
                    <a:pt x="1097" y="42"/>
                    <a:pt x="1097" y="55"/>
                    <a:pt x="1089" y="64"/>
                  </a:cubicBezTo>
                  <a:cubicBezTo>
                    <a:pt x="1080" y="72"/>
                    <a:pt x="1067" y="72"/>
                    <a:pt x="1058" y="64"/>
                  </a:cubicBezTo>
                  <a:cubicBezTo>
                    <a:pt x="1050" y="55"/>
                    <a:pt x="1050" y="42"/>
                    <a:pt x="1058" y="33"/>
                  </a:cubicBezTo>
                  <a:close/>
                  <a:moveTo>
                    <a:pt x="33" y="1059"/>
                  </a:moveTo>
                  <a:cubicBezTo>
                    <a:pt x="41" y="1050"/>
                    <a:pt x="55" y="1050"/>
                    <a:pt x="63" y="1059"/>
                  </a:cubicBezTo>
                  <a:cubicBezTo>
                    <a:pt x="72" y="1067"/>
                    <a:pt x="72" y="1081"/>
                    <a:pt x="63" y="1089"/>
                  </a:cubicBezTo>
                  <a:cubicBezTo>
                    <a:pt x="55" y="1097"/>
                    <a:pt x="41" y="1097"/>
                    <a:pt x="33" y="1089"/>
                  </a:cubicBezTo>
                  <a:cubicBezTo>
                    <a:pt x="25" y="1081"/>
                    <a:pt x="25" y="1067"/>
                    <a:pt x="33" y="10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7" name="Freeform 19"/>
            <p:cNvSpPr>
              <a:spLocks noEditPoints="1"/>
            </p:cNvSpPr>
            <p:nvPr/>
          </p:nvSpPr>
          <p:spPr bwMode="auto">
            <a:xfrm>
              <a:off x="938215" y="2347909"/>
              <a:ext cx="3378206" cy="4021131"/>
            </a:xfrm>
            <a:custGeom>
              <a:avLst/>
              <a:gdLst>
                <a:gd name="T0" fmla="*/ 80 w 2123"/>
                <a:gd name="T1" fmla="*/ 2510 h 2527"/>
                <a:gd name="T2" fmla="*/ 83 w 2123"/>
                <a:gd name="T3" fmla="*/ 2452 h 2527"/>
                <a:gd name="T4" fmla="*/ 1041 w 2123"/>
                <a:gd name="T5" fmla="*/ 1493 h 2527"/>
                <a:gd name="T6" fmla="*/ 1041 w 2123"/>
                <a:gd name="T7" fmla="*/ 1097 h 2527"/>
                <a:gd name="T8" fmla="*/ 2052 w 2123"/>
                <a:gd name="T9" fmla="*/ 87 h 2527"/>
                <a:gd name="T10" fmla="*/ 2106 w 2123"/>
                <a:gd name="T11" fmla="*/ 80 h 2527"/>
                <a:gd name="T12" fmla="*/ 2106 w 2123"/>
                <a:gd name="T13" fmla="*/ 18 h 2527"/>
                <a:gd name="T14" fmla="*/ 2043 w 2123"/>
                <a:gd name="T15" fmla="*/ 18 h 2527"/>
                <a:gd name="T16" fmla="*/ 2043 w 2123"/>
                <a:gd name="T17" fmla="*/ 79 h 2527"/>
                <a:gd name="T18" fmla="*/ 1030 w 2123"/>
                <a:gd name="T19" fmla="*/ 1092 h 2527"/>
                <a:gd name="T20" fmla="*/ 1030 w 2123"/>
                <a:gd name="T21" fmla="*/ 1489 h 2527"/>
                <a:gd name="T22" fmla="*/ 75 w 2123"/>
                <a:gd name="T23" fmla="*/ 2444 h 2527"/>
                <a:gd name="T24" fmla="*/ 17 w 2123"/>
                <a:gd name="T25" fmla="*/ 2448 h 2527"/>
                <a:gd name="T26" fmla="*/ 17 w 2123"/>
                <a:gd name="T27" fmla="*/ 2510 h 2527"/>
                <a:gd name="T28" fmla="*/ 80 w 2123"/>
                <a:gd name="T29" fmla="*/ 2510 h 2527"/>
                <a:gd name="T30" fmla="*/ 2059 w 2123"/>
                <a:gd name="T31" fmla="*/ 34 h 2527"/>
                <a:gd name="T32" fmla="*/ 2090 w 2123"/>
                <a:gd name="T33" fmla="*/ 34 h 2527"/>
                <a:gd name="T34" fmla="*/ 2090 w 2123"/>
                <a:gd name="T35" fmla="*/ 64 h 2527"/>
                <a:gd name="T36" fmla="*/ 2059 w 2123"/>
                <a:gd name="T37" fmla="*/ 64 h 2527"/>
                <a:gd name="T38" fmla="*/ 2059 w 2123"/>
                <a:gd name="T39" fmla="*/ 34 h 2527"/>
                <a:gd name="T40" fmla="*/ 33 w 2123"/>
                <a:gd name="T41" fmla="*/ 2464 h 2527"/>
                <a:gd name="T42" fmla="*/ 64 w 2123"/>
                <a:gd name="T43" fmla="*/ 2464 h 2527"/>
                <a:gd name="T44" fmla="*/ 64 w 2123"/>
                <a:gd name="T45" fmla="*/ 2494 h 2527"/>
                <a:gd name="T46" fmla="*/ 33 w 2123"/>
                <a:gd name="T47" fmla="*/ 2494 h 2527"/>
                <a:gd name="T48" fmla="*/ 33 w 2123"/>
                <a:gd name="T49" fmla="*/ 2464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23" h="2527">
                  <a:moveTo>
                    <a:pt x="80" y="2510"/>
                  </a:moveTo>
                  <a:cubicBezTo>
                    <a:pt x="96" y="2494"/>
                    <a:pt x="97" y="2469"/>
                    <a:pt x="83" y="2452"/>
                  </a:cubicBezTo>
                  <a:cubicBezTo>
                    <a:pt x="1041" y="1493"/>
                    <a:pt x="1041" y="1493"/>
                    <a:pt x="1041" y="1493"/>
                  </a:cubicBezTo>
                  <a:cubicBezTo>
                    <a:pt x="1041" y="1097"/>
                    <a:pt x="1041" y="1097"/>
                    <a:pt x="1041" y="1097"/>
                  </a:cubicBezTo>
                  <a:cubicBezTo>
                    <a:pt x="2052" y="87"/>
                    <a:pt x="2052" y="87"/>
                    <a:pt x="2052" y="87"/>
                  </a:cubicBezTo>
                  <a:cubicBezTo>
                    <a:pt x="2069" y="97"/>
                    <a:pt x="2091" y="95"/>
                    <a:pt x="2106" y="80"/>
                  </a:cubicBezTo>
                  <a:cubicBezTo>
                    <a:pt x="2123" y="63"/>
                    <a:pt x="2123" y="35"/>
                    <a:pt x="2106" y="18"/>
                  </a:cubicBezTo>
                  <a:cubicBezTo>
                    <a:pt x="2089" y="0"/>
                    <a:pt x="2061" y="0"/>
                    <a:pt x="2043" y="18"/>
                  </a:cubicBezTo>
                  <a:cubicBezTo>
                    <a:pt x="2026" y="35"/>
                    <a:pt x="2026" y="62"/>
                    <a:pt x="2043" y="79"/>
                  </a:cubicBezTo>
                  <a:cubicBezTo>
                    <a:pt x="1030" y="1092"/>
                    <a:pt x="1030" y="1092"/>
                    <a:pt x="1030" y="1092"/>
                  </a:cubicBezTo>
                  <a:cubicBezTo>
                    <a:pt x="1030" y="1489"/>
                    <a:pt x="1030" y="1489"/>
                    <a:pt x="1030" y="1489"/>
                  </a:cubicBezTo>
                  <a:cubicBezTo>
                    <a:pt x="75" y="2444"/>
                    <a:pt x="75" y="2444"/>
                    <a:pt x="75" y="2444"/>
                  </a:cubicBezTo>
                  <a:cubicBezTo>
                    <a:pt x="58" y="2431"/>
                    <a:pt x="33" y="2432"/>
                    <a:pt x="17" y="2448"/>
                  </a:cubicBezTo>
                  <a:cubicBezTo>
                    <a:pt x="0" y="2465"/>
                    <a:pt x="0" y="2493"/>
                    <a:pt x="17" y="2510"/>
                  </a:cubicBezTo>
                  <a:cubicBezTo>
                    <a:pt x="34" y="2527"/>
                    <a:pt x="62" y="2527"/>
                    <a:pt x="80" y="2510"/>
                  </a:cubicBezTo>
                  <a:close/>
                  <a:moveTo>
                    <a:pt x="2059" y="34"/>
                  </a:moveTo>
                  <a:cubicBezTo>
                    <a:pt x="2068" y="25"/>
                    <a:pt x="2081" y="25"/>
                    <a:pt x="2090" y="34"/>
                  </a:cubicBezTo>
                  <a:cubicBezTo>
                    <a:pt x="2098" y="42"/>
                    <a:pt x="2098" y="56"/>
                    <a:pt x="2090" y="64"/>
                  </a:cubicBezTo>
                  <a:cubicBezTo>
                    <a:pt x="2081" y="72"/>
                    <a:pt x="2068" y="72"/>
                    <a:pt x="2059" y="64"/>
                  </a:cubicBezTo>
                  <a:cubicBezTo>
                    <a:pt x="2051" y="56"/>
                    <a:pt x="2051" y="42"/>
                    <a:pt x="2059" y="34"/>
                  </a:cubicBezTo>
                  <a:close/>
                  <a:moveTo>
                    <a:pt x="33" y="2464"/>
                  </a:moveTo>
                  <a:cubicBezTo>
                    <a:pt x="42" y="2456"/>
                    <a:pt x="55" y="2456"/>
                    <a:pt x="64" y="2464"/>
                  </a:cubicBezTo>
                  <a:cubicBezTo>
                    <a:pt x="72" y="2472"/>
                    <a:pt x="72" y="2486"/>
                    <a:pt x="64" y="2494"/>
                  </a:cubicBezTo>
                  <a:cubicBezTo>
                    <a:pt x="55" y="2503"/>
                    <a:pt x="42" y="2503"/>
                    <a:pt x="33" y="2494"/>
                  </a:cubicBezTo>
                  <a:cubicBezTo>
                    <a:pt x="25" y="2486"/>
                    <a:pt x="25" y="2472"/>
                    <a:pt x="33" y="24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458" name="Freeform 20"/>
            <p:cNvSpPr>
              <a:spLocks noEditPoints="1"/>
            </p:cNvSpPr>
            <p:nvPr/>
          </p:nvSpPr>
          <p:spPr bwMode="auto">
            <a:xfrm>
              <a:off x="2136780" y="3438520"/>
              <a:ext cx="671514" cy="1452561"/>
            </a:xfrm>
            <a:custGeom>
              <a:avLst/>
              <a:gdLst>
                <a:gd name="T0" fmla="*/ 79 w 422"/>
                <a:gd name="T1" fmla="*/ 896 h 913"/>
                <a:gd name="T2" fmla="*/ 79 w 422"/>
                <a:gd name="T3" fmla="*/ 834 h 913"/>
                <a:gd name="T4" fmla="*/ 48 w 422"/>
                <a:gd name="T5" fmla="*/ 821 h 913"/>
                <a:gd name="T6" fmla="*/ 48 w 422"/>
                <a:gd name="T7" fmla="*/ 380 h 913"/>
                <a:gd name="T8" fmla="*/ 346 w 422"/>
                <a:gd name="T9" fmla="*/ 82 h 913"/>
                <a:gd name="T10" fmla="*/ 405 w 422"/>
                <a:gd name="T11" fmla="*/ 79 h 913"/>
                <a:gd name="T12" fmla="*/ 405 w 422"/>
                <a:gd name="T13" fmla="*/ 17 h 913"/>
                <a:gd name="T14" fmla="*/ 343 w 422"/>
                <a:gd name="T15" fmla="*/ 17 h 913"/>
                <a:gd name="T16" fmla="*/ 338 w 422"/>
                <a:gd name="T17" fmla="*/ 74 h 913"/>
                <a:gd name="T18" fmla="*/ 37 w 422"/>
                <a:gd name="T19" fmla="*/ 375 h 913"/>
                <a:gd name="T20" fmla="*/ 37 w 422"/>
                <a:gd name="T21" fmla="*/ 823 h 913"/>
                <a:gd name="T22" fmla="*/ 17 w 422"/>
                <a:gd name="T23" fmla="*/ 834 h 913"/>
                <a:gd name="T24" fmla="*/ 17 w 422"/>
                <a:gd name="T25" fmla="*/ 896 h 913"/>
                <a:gd name="T26" fmla="*/ 79 w 422"/>
                <a:gd name="T27" fmla="*/ 896 h 913"/>
                <a:gd name="T28" fmla="*/ 359 w 422"/>
                <a:gd name="T29" fmla="*/ 33 h 913"/>
                <a:gd name="T30" fmla="*/ 389 w 422"/>
                <a:gd name="T31" fmla="*/ 33 h 913"/>
                <a:gd name="T32" fmla="*/ 389 w 422"/>
                <a:gd name="T33" fmla="*/ 63 h 913"/>
                <a:gd name="T34" fmla="*/ 359 w 422"/>
                <a:gd name="T35" fmla="*/ 63 h 913"/>
                <a:gd name="T36" fmla="*/ 359 w 422"/>
                <a:gd name="T37" fmla="*/ 33 h 913"/>
                <a:gd name="T38" fmla="*/ 33 w 422"/>
                <a:gd name="T39" fmla="*/ 850 h 913"/>
                <a:gd name="T40" fmla="*/ 63 w 422"/>
                <a:gd name="T41" fmla="*/ 850 h 913"/>
                <a:gd name="T42" fmla="*/ 63 w 422"/>
                <a:gd name="T43" fmla="*/ 880 h 913"/>
                <a:gd name="T44" fmla="*/ 33 w 422"/>
                <a:gd name="T45" fmla="*/ 880 h 913"/>
                <a:gd name="T46" fmla="*/ 33 w 422"/>
                <a:gd name="T47" fmla="*/ 85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2" h="913">
                  <a:moveTo>
                    <a:pt x="79" y="896"/>
                  </a:moveTo>
                  <a:cubicBezTo>
                    <a:pt x="97" y="879"/>
                    <a:pt x="97" y="851"/>
                    <a:pt x="79" y="834"/>
                  </a:cubicBezTo>
                  <a:cubicBezTo>
                    <a:pt x="71" y="825"/>
                    <a:pt x="60" y="821"/>
                    <a:pt x="48" y="821"/>
                  </a:cubicBezTo>
                  <a:cubicBezTo>
                    <a:pt x="48" y="380"/>
                    <a:pt x="48" y="380"/>
                    <a:pt x="48" y="380"/>
                  </a:cubicBezTo>
                  <a:cubicBezTo>
                    <a:pt x="346" y="82"/>
                    <a:pt x="346" y="82"/>
                    <a:pt x="346" y="82"/>
                  </a:cubicBezTo>
                  <a:cubicBezTo>
                    <a:pt x="363" y="96"/>
                    <a:pt x="389" y="96"/>
                    <a:pt x="405" y="79"/>
                  </a:cubicBezTo>
                  <a:cubicBezTo>
                    <a:pt x="422" y="62"/>
                    <a:pt x="422" y="34"/>
                    <a:pt x="405" y="17"/>
                  </a:cubicBezTo>
                  <a:cubicBezTo>
                    <a:pt x="388" y="0"/>
                    <a:pt x="360" y="0"/>
                    <a:pt x="343" y="17"/>
                  </a:cubicBezTo>
                  <a:cubicBezTo>
                    <a:pt x="327" y="32"/>
                    <a:pt x="326" y="57"/>
                    <a:pt x="338" y="74"/>
                  </a:cubicBezTo>
                  <a:cubicBezTo>
                    <a:pt x="37" y="375"/>
                    <a:pt x="37" y="375"/>
                    <a:pt x="37" y="375"/>
                  </a:cubicBezTo>
                  <a:cubicBezTo>
                    <a:pt x="37" y="823"/>
                    <a:pt x="37" y="823"/>
                    <a:pt x="37" y="823"/>
                  </a:cubicBezTo>
                  <a:cubicBezTo>
                    <a:pt x="30" y="825"/>
                    <a:pt x="23" y="828"/>
                    <a:pt x="17" y="834"/>
                  </a:cubicBezTo>
                  <a:cubicBezTo>
                    <a:pt x="0" y="851"/>
                    <a:pt x="0" y="879"/>
                    <a:pt x="17" y="896"/>
                  </a:cubicBezTo>
                  <a:cubicBezTo>
                    <a:pt x="34" y="913"/>
                    <a:pt x="62" y="913"/>
                    <a:pt x="79" y="896"/>
                  </a:cubicBezTo>
                  <a:close/>
                  <a:moveTo>
                    <a:pt x="359" y="33"/>
                  </a:moveTo>
                  <a:cubicBezTo>
                    <a:pt x="367" y="25"/>
                    <a:pt x="381" y="25"/>
                    <a:pt x="389" y="33"/>
                  </a:cubicBezTo>
                  <a:cubicBezTo>
                    <a:pt x="397" y="41"/>
                    <a:pt x="397" y="55"/>
                    <a:pt x="389" y="63"/>
                  </a:cubicBezTo>
                  <a:cubicBezTo>
                    <a:pt x="381" y="72"/>
                    <a:pt x="367" y="72"/>
                    <a:pt x="359" y="63"/>
                  </a:cubicBezTo>
                  <a:cubicBezTo>
                    <a:pt x="350" y="55"/>
                    <a:pt x="350" y="41"/>
                    <a:pt x="359" y="33"/>
                  </a:cubicBezTo>
                  <a:close/>
                  <a:moveTo>
                    <a:pt x="33" y="850"/>
                  </a:moveTo>
                  <a:cubicBezTo>
                    <a:pt x="41" y="842"/>
                    <a:pt x="55" y="842"/>
                    <a:pt x="63" y="850"/>
                  </a:cubicBezTo>
                  <a:cubicBezTo>
                    <a:pt x="72" y="858"/>
                    <a:pt x="72" y="872"/>
                    <a:pt x="63" y="880"/>
                  </a:cubicBezTo>
                  <a:cubicBezTo>
                    <a:pt x="55" y="889"/>
                    <a:pt x="41" y="889"/>
                    <a:pt x="33" y="880"/>
                  </a:cubicBezTo>
                  <a:cubicBezTo>
                    <a:pt x="25" y="872"/>
                    <a:pt x="25" y="858"/>
                    <a:pt x="33" y="8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9" name="Freeform 21"/>
            <p:cNvSpPr>
              <a:spLocks noEditPoints="1"/>
            </p:cNvSpPr>
            <p:nvPr/>
          </p:nvSpPr>
          <p:spPr bwMode="auto">
            <a:xfrm>
              <a:off x="785815" y="4894255"/>
              <a:ext cx="1352552" cy="1350961"/>
            </a:xfrm>
            <a:custGeom>
              <a:avLst/>
              <a:gdLst>
                <a:gd name="T0" fmla="*/ 80 w 850"/>
                <a:gd name="T1" fmla="*/ 832 h 849"/>
                <a:gd name="T2" fmla="*/ 83 w 850"/>
                <a:gd name="T3" fmla="*/ 774 h 849"/>
                <a:gd name="T4" fmla="*/ 775 w 850"/>
                <a:gd name="T5" fmla="*/ 83 h 849"/>
                <a:gd name="T6" fmla="*/ 833 w 850"/>
                <a:gd name="T7" fmla="*/ 79 h 849"/>
                <a:gd name="T8" fmla="*/ 833 w 850"/>
                <a:gd name="T9" fmla="*/ 17 h 849"/>
                <a:gd name="T10" fmla="*/ 770 w 850"/>
                <a:gd name="T11" fmla="*/ 17 h 849"/>
                <a:gd name="T12" fmla="*/ 767 w 850"/>
                <a:gd name="T13" fmla="*/ 75 h 849"/>
                <a:gd name="T14" fmla="*/ 75 w 850"/>
                <a:gd name="T15" fmla="*/ 766 h 849"/>
                <a:gd name="T16" fmla="*/ 17 w 850"/>
                <a:gd name="T17" fmla="*/ 770 h 849"/>
                <a:gd name="T18" fmla="*/ 17 w 850"/>
                <a:gd name="T19" fmla="*/ 832 h 849"/>
                <a:gd name="T20" fmla="*/ 80 w 850"/>
                <a:gd name="T21" fmla="*/ 832 h 849"/>
                <a:gd name="T22" fmla="*/ 786 w 850"/>
                <a:gd name="T23" fmla="*/ 33 h 849"/>
                <a:gd name="T24" fmla="*/ 817 w 850"/>
                <a:gd name="T25" fmla="*/ 33 h 849"/>
                <a:gd name="T26" fmla="*/ 817 w 850"/>
                <a:gd name="T27" fmla="*/ 63 h 849"/>
                <a:gd name="T28" fmla="*/ 786 w 850"/>
                <a:gd name="T29" fmla="*/ 63 h 849"/>
                <a:gd name="T30" fmla="*/ 786 w 850"/>
                <a:gd name="T31" fmla="*/ 33 h 849"/>
                <a:gd name="T32" fmla="*/ 33 w 850"/>
                <a:gd name="T33" fmla="*/ 786 h 849"/>
                <a:gd name="T34" fmla="*/ 64 w 850"/>
                <a:gd name="T35" fmla="*/ 786 h 849"/>
                <a:gd name="T36" fmla="*/ 64 w 850"/>
                <a:gd name="T37" fmla="*/ 816 h 849"/>
                <a:gd name="T38" fmla="*/ 33 w 850"/>
                <a:gd name="T39" fmla="*/ 816 h 849"/>
                <a:gd name="T40" fmla="*/ 33 w 850"/>
                <a:gd name="T41" fmla="*/ 786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0" h="849">
                  <a:moveTo>
                    <a:pt x="80" y="832"/>
                  </a:moveTo>
                  <a:cubicBezTo>
                    <a:pt x="96" y="816"/>
                    <a:pt x="97" y="791"/>
                    <a:pt x="83" y="774"/>
                  </a:cubicBezTo>
                  <a:cubicBezTo>
                    <a:pt x="775" y="83"/>
                    <a:pt x="775" y="83"/>
                    <a:pt x="775" y="83"/>
                  </a:cubicBezTo>
                  <a:cubicBezTo>
                    <a:pt x="792" y="96"/>
                    <a:pt x="817" y="95"/>
                    <a:pt x="833" y="79"/>
                  </a:cubicBezTo>
                  <a:cubicBezTo>
                    <a:pt x="850" y="62"/>
                    <a:pt x="850" y="34"/>
                    <a:pt x="833" y="17"/>
                  </a:cubicBezTo>
                  <a:cubicBezTo>
                    <a:pt x="815" y="0"/>
                    <a:pt x="787" y="0"/>
                    <a:pt x="770" y="17"/>
                  </a:cubicBezTo>
                  <a:cubicBezTo>
                    <a:pt x="754" y="33"/>
                    <a:pt x="753" y="58"/>
                    <a:pt x="767" y="75"/>
                  </a:cubicBezTo>
                  <a:cubicBezTo>
                    <a:pt x="75" y="766"/>
                    <a:pt x="75" y="766"/>
                    <a:pt x="75" y="766"/>
                  </a:cubicBezTo>
                  <a:cubicBezTo>
                    <a:pt x="58" y="753"/>
                    <a:pt x="33" y="754"/>
                    <a:pt x="17" y="770"/>
                  </a:cubicBezTo>
                  <a:cubicBezTo>
                    <a:pt x="0" y="787"/>
                    <a:pt x="0" y="815"/>
                    <a:pt x="17" y="832"/>
                  </a:cubicBezTo>
                  <a:cubicBezTo>
                    <a:pt x="35" y="849"/>
                    <a:pt x="63" y="849"/>
                    <a:pt x="80" y="832"/>
                  </a:cubicBezTo>
                  <a:close/>
                  <a:moveTo>
                    <a:pt x="786" y="33"/>
                  </a:moveTo>
                  <a:cubicBezTo>
                    <a:pt x="795" y="25"/>
                    <a:pt x="808" y="25"/>
                    <a:pt x="817" y="33"/>
                  </a:cubicBezTo>
                  <a:cubicBezTo>
                    <a:pt x="825" y="41"/>
                    <a:pt x="825" y="55"/>
                    <a:pt x="817" y="63"/>
                  </a:cubicBezTo>
                  <a:cubicBezTo>
                    <a:pt x="808" y="72"/>
                    <a:pt x="795" y="72"/>
                    <a:pt x="786" y="63"/>
                  </a:cubicBezTo>
                  <a:cubicBezTo>
                    <a:pt x="778" y="55"/>
                    <a:pt x="778" y="41"/>
                    <a:pt x="786" y="33"/>
                  </a:cubicBezTo>
                  <a:close/>
                  <a:moveTo>
                    <a:pt x="33" y="786"/>
                  </a:moveTo>
                  <a:cubicBezTo>
                    <a:pt x="42" y="777"/>
                    <a:pt x="55" y="777"/>
                    <a:pt x="64" y="786"/>
                  </a:cubicBezTo>
                  <a:cubicBezTo>
                    <a:pt x="72" y="794"/>
                    <a:pt x="72" y="808"/>
                    <a:pt x="64" y="816"/>
                  </a:cubicBezTo>
                  <a:cubicBezTo>
                    <a:pt x="55" y="824"/>
                    <a:pt x="42" y="824"/>
                    <a:pt x="33" y="816"/>
                  </a:cubicBezTo>
                  <a:cubicBezTo>
                    <a:pt x="25" y="808"/>
                    <a:pt x="25" y="794"/>
                    <a:pt x="33" y="7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0" name="Freeform 22"/>
            <p:cNvSpPr>
              <a:spLocks noEditPoints="1"/>
            </p:cNvSpPr>
            <p:nvPr/>
          </p:nvSpPr>
          <p:spPr bwMode="auto">
            <a:xfrm>
              <a:off x="1185866" y="3986206"/>
              <a:ext cx="762002" cy="761999"/>
            </a:xfrm>
            <a:custGeom>
              <a:avLst/>
              <a:gdLst>
                <a:gd name="T0" fmla="*/ 18 w 479"/>
                <a:gd name="T1" fmla="*/ 79 h 478"/>
                <a:gd name="T2" fmla="*/ 76 w 479"/>
                <a:gd name="T3" fmla="*/ 83 h 478"/>
                <a:gd name="T4" fmla="*/ 396 w 479"/>
                <a:gd name="T5" fmla="*/ 403 h 478"/>
                <a:gd name="T6" fmla="*/ 399 w 479"/>
                <a:gd name="T7" fmla="*/ 461 h 478"/>
                <a:gd name="T8" fmla="*/ 462 w 479"/>
                <a:gd name="T9" fmla="*/ 461 h 478"/>
                <a:gd name="T10" fmla="*/ 462 w 479"/>
                <a:gd name="T11" fmla="*/ 399 h 478"/>
                <a:gd name="T12" fmla="*/ 404 w 479"/>
                <a:gd name="T13" fmla="*/ 395 h 478"/>
                <a:gd name="T14" fmla="*/ 84 w 479"/>
                <a:gd name="T15" fmla="*/ 75 h 478"/>
                <a:gd name="T16" fmla="*/ 80 w 479"/>
                <a:gd name="T17" fmla="*/ 17 h 478"/>
                <a:gd name="T18" fmla="*/ 18 w 479"/>
                <a:gd name="T19" fmla="*/ 17 h 478"/>
                <a:gd name="T20" fmla="*/ 18 w 479"/>
                <a:gd name="T21" fmla="*/ 79 h 478"/>
                <a:gd name="T22" fmla="*/ 446 w 479"/>
                <a:gd name="T23" fmla="*/ 415 h 478"/>
                <a:gd name="T24" fmla="*/ 446 w 479"/>
                <a:gd name="T25" fmla="*/ 445 h 478"/>
                <a:gd name="T26" fmla="*/ 415 w 479"/>
                <a:gd name="T27" fmla="*/ 445 h 478"/>
                <a:gd name="T28" fmla="*/ 415 w 479"/>
                <a:gd name="T29" fmla="*/ 415 h 478"/>
                <a:gd name="T30" fmla="*/ 446 w 479"/>
                <a:gd name="T31" fmla="*/ 415 h 478"/>
                <a:gd name="T32" fmla="*/ 64 w 479"/>
                <a:gd name="T33" fmla="*/ 33 h 478"/>
                <a:gd name="T34" fmla="*/ 64 w 479"/>
                <a:gd name="T35" fmla="*/ 63 h 478"/>
                <a:gd name="T36" fmla="*/ 34 w 479"/>
                <a:gd name="T37" fmla="*/ 63 h 478"/>
                <a:gd name="T38" fmla="*/ 34 w 479"/>
                <a:gd name="T39" fmla="*/ 33 h 478"/>
                <a:gd name="T40" fmla="*/ 64 w 479"/>
                <a:gd name="T41" fmla="*/ 33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9" h="478">
                  <a:moveTo>
                    <a:pt x="18" y="79"/>
                  </a:moveTo>
                  <a:cubicBezTo>
                    <a:pt x="33" y="95"/>
                    <a:pt x="58" y="96"/>
                    <a:pt x="76" y="83"/>
                  </a:cubicBezTo>
                  <a:cubicBezTo>
                    <a:pt x="396" y="403"/>
                    <a:pt x="396" y="403"/>
                    <a:pt x="396" y="403"/>
                  </a:cubicBezTo>
                  <a:cubicBezTo>
                    <a:pt x="382" y="420"/>
                    <a:pt x="384" y="445"/>
                    <a:pt x="399" y="461"/>
                  </a:cubicBezTo>
                  <a:cubicBezTo>
                    <a:pt x="417" y="478"/>
                    <a:pt x="445" y="478"/>
                    <a:pt x="462" y="461"/>
                  </a:cubicBezTo>
                  <a:cubicBezTo>
                    <a:pt x="479" y="444"/>
                    <a:pt x="479" y="416"/>
                    <a:pt x="462" y="399"/>
                  </a:cubicBezTo>
                  <a:cubicBezTo>
                    <a:pt x="446" y="383"/>
                    <a:pt x="421" y="382"/>
                    <a:pt x="404" y="395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97" y="58"/>
                    <a:pt x="96" y="33"/>
                    <a:pt x="80" y="17"/>
                  </a:cubicBezTo>
                  <a:cubicBezTo>
                    <a:pt x="63" y="0"/>
                    <a:pt x="35" y="0"/>
                    <a:pt x="18" y="17"/>
                  </a:cubicBezTo>
                  <a:cubicBezTo>
                    <a:pt x="0" y="34"/>
                    <a:pt x="0" y="62"/>
                    <a:pt x="18" y="79"/>
                  </a:cubicBezTo>
                  <a:close/>
                  <a:moveTo>
                    <a:pt x="446" y="415"/>
                  </a:moveTo>
                  <a:cubicBezTo>
                    <a:pt x="454" y="423"/>
                    <a:pt x="454" y="437"/>
                    <a:pt x="446" y="445"/>
                  </a:cubicBezTo>
                  <a:cubicBezTo>
                    <a:pt x="437" y="453"/>
                    <a:pt x="424" y="453"/>
                    <a:pt x="415" y="445"/>
                  </a:cubicBezTo>
                  <a:cubicBezTo>
                    <a:pt x="407" y="437"/>
                    <a:pt x="407" y="423"/>
                    <a:pt x="415" y="415"/>
                  </a:cubicBezTo>
                  <a:cubicBezTo>
                    <a:pt x="424" y="406"/>
                    <a:pt x="437" y="406"/>
                    <a:pt x="446" y="415"/>
                  </a:cubicBezTo>
                  <a:close/>
                  <a:moveTo>
                    <a:pt x="64" y="33"/>
                  </a:moveTo>
                  <a:cubicBezTo>
                    <a:pt x="72" y="41"/>
                    <a:pt x="72" y="55"/>
                    <a:pt x="64" y="63"/>
                  </a:cubicBezTo>
                  <a:cubicBezTo>
                    <a:pt x="56" y="72"/>
                    <a:pt x="42" y="72"/>
                    <a:pt x="34" y="63"/>
                  </a:cubicBezTo>
                  <a:cubicBezTo>
                    <a:pt x="25" y="55"/>
                    <a:pt x="25" y="41"/>
                    <a:pt x="34" y="33"/>
                  </a:cubicBezTo>
                  <a:cubicBezTo>
                    <a:pt x="42" y="25"/>
                    <a:pt x="56" y="25"/>
                    <a:pt x="6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1" name="Freeform 23"/>
            <p:cNvSpPr>
              <a:spLocks noEditPoints="1"/>
            </p:cNvSpPr>
            <p:nvPr/>
          </p:nvSpPr>
          <p:spPr bwMode="auto">
            <a:xfrm>
              <a:off x="92076" y="3406770"/>
              <a:ext cx="1274765" cy="1274761"/>
            </a:xfrm>
            <a:custGeom>
              <a:avLst/>
              <a:gdLst>
                <a:gd name="T0" fmla="*/ 79 w 801"/>
                <a:gd name="T1" fmla="*/ 784 h 801"/>
                <a:gd name="T2" fmla="*/ 83 w 801"/>
                <a:gd name="T3" fmla="*/ 726 h 801"/>
                <a:gd name="T4" fmla="*/ 726 w 801"/>
                <a:gd name="T5" fmla="*/ 83 h 801"/>
                <a:gd name="T6" fmla="*/ 784 w 801"/>
                <a:gd name="T7" fmla="*/ 79 h 801"/>
                <a:gd name="T8" fmla="*/ 784 w 801"/>
                <a:gd name="T9" fmla="*/ 17 h 801"/>
                <a:gd name="T10" fmla="*/ 722 w 801"/>
                <a:gd name="T11" fmla="*/ 17 h 801"/>
                <a:gd name="T12" fmla="*/ 718 w 801"/>
                <a:gd name="T13" fmla="*/ 75 h 801"/>
                <a:gd name="T14" fmla="*/ 75 w 801"/>
                <a:gd name="T15" fmla="*/ 718 h 801"/>
                <a:gd name="T16" fmla="*/ 17 w 801"/>
                <a:gd name="T17" fmla="*/ 722 h 801"/>
                <a:gd name="T18" fmla="*/ 17 w 801"/>
                <a:gd name="T19" fmla="*/ 784 h 801"/>
                <a:gd name="T20" fmla="*/ 79 w 801"/>
                <a:gd name="T21" fmla="*/ 784 h 801"/>
                <a:gd name="T22" fmla="*/ 738 w 801"/>
                <a:gd name="T23" fmla="*/ 33 h 801"/>
                <a:gd name="T24" fmla="*/ 768 w 801"/>
                <a:gd name="T25" fmla="*/ 33 h 801"/>
                <a:gd name="T26" fmla="*/ 768 w 801"/>
                <a:gd name="T27" fmla="*/ 63 h 801"/>
                <a:gd name="T28" fmla="*/ 738 w 801"/>
                <a:gd name="T29" fmla="*/ 63 h 801"/>
                <a:gd name="T30" fmla="*/ 738 w 801"/>
                <a:gd name="T31" fmla="*/ 33 h 801"/>
                <a:gd name="T32" fmla="*/ 33 w 801"/>
                <a:gd name="T33" fmla="*/ 738 h 801"/>
                <a:gd name="T34" fmla="*/ 63 w 801"/>
                <a:gd name="T35" fmla="*/ 738 h 801"/>
                <a:gd name="T36" fmla="*/ 63 w 801"/>
                <a:gd name="T37" fmla="*/ 768 h 801"/>
                <a:gd name="T38" fmla="*/ 33 w 801"/>
                <a:gd name="T39" fmla="*/ 768 h 801"/>
                <a:gd name="T40" fmla="*/ 33 w 801"/>
                <a:gd name="T41" fmla="*/ 73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1" h="801">
                  <a:moveTo>
                    <a:pt x="79" y="784"/>
                  </a:moveTo>
                  <a:cubicBezTo>
                    <a:pt x="95" y="768"/>
                    <a:pt x="96" y="744"/>
                    <a:pt x="83" y="726"/>
                  </a:cubicBezTo>
                  <a:cubicBezTo>
                    <a:pt x="726" y="83"/>
                    <a:pt x="726" y="83"/>
                    <a:pt x="726" y="83"/>
                  </a:cubicBezTo>
                  <a:cubicBezTo>
                    <a:pt x="743" y="96"/>
                    <a:pt x="768" y="95"/>
                    <a:pt x="784" y="79"/>
                  </a:cubicBezTo>
                  <a:cubicBezTo>
                    <a:pt x="801" y="62"/>
                    <a:pt x="801" y="34"/>
                    <a:pt x="784" y="17"/>
                  </a:cubicBezTo>
                  <a:cubicBezTo>
                    <a:pt x="767" y="0"/>
                    <a:pt x="739" y="0"/>
                    <a:pt x="722" y="17"/>
                  </a:cubicBezTo>
                  <a:cubicBezTo>
                    <a:pt x="706" y="33"/>
                    <a:pt x="705" y="58"/>
                    <a:pt x="718" y="75"/>
                  </a:cubicBezTo>
                  <a:cubicBezTo>
                    <a:pt x="75" y="718"/>
                    <a:pt x="75" y="718"/>
                    <a:pt x="75" y="718"/>
                  </a:cubicBezTo>
                  <a:cubicBezTo>
                    <a:pt x="58" y="705"/>
                    <a:pt x="33" y="706"/>
                    <a:pt x="17" y="722"/>
                  </a:cubicBezTo>
                  <a:cubicBezTo>
                    <a:pt x="0" y="739"/>
                    <a:pt x="0" y="767"/>
                    <a:pt x="17" y="784"/>
                  </a:cubicBezTo>
                  <a:cubicBezTo>
                    <a:pt x="34" y="801"/>
                    <a:pt x="62" y="801"/>
                    <a:pt x="79" y="784"/>
                  </a:cubicBezTo>
                  <a:close/>
                  <a:moveTo>
                    <a:pt x="738" y="33"/>
                  </a:moveTo>
                  <a:cubicBezTo>
                    <a:pt x="746" y="25"/>
                    <a:pt x="760" y="25"/>
                    <a:pt x="768" y="33"/>
                  </a:cubicBezTo>
                  <a:cubicBezTo>
                    <a:pt x="776" y="42"/>
                    <a:pt x="776" y="55"/>
                    <a:pt x="768" y="63"/>
                  </a:cubicBezTo>
                  <a:cubicBezTo>
                    <a:pt x="760" y="72"/>
                    <a:pt x="746" y="72"/>
                    <a:pt x="738" y="63"/>
                  </a:cubicBezTo>
                  <a:cubicBezTo>
                    <a:pt x="729" y="55"/>
                    <a:pt x="729" y="42"/>
                    <a:pt x="738" y="33"/>
                  </a:cubicBezTo>
                  <a:close/>
                  <a:moveTo>
                    <a:pt x="33" y="738"/>
                  </a:moveTo>
                  <a:cubicBezTo>
                    <a:pt x="41" y="730"/>
                    <a:pt x="55" y="730"/>
                    <a:pt x="63" y="738"/>
                  </a:cubicBezTo>
                  <a:cubicBezTo>
                    <a:pt x="72" y="746"/>
                    <a:pt x="72" y="760"/>
                    <a:pt x="63" y="768"/>
                  </a:cubicBezTo>
                  <a:cubicBezTo>
                    <a:pt x="55" y="777"/>
                    <a:pt x="41" y="777"/>
                    <a:pt x="33" y="768"/>
                  </a:cubicBezTo>
                  <a:cubicBezTo>
                    <a:pt x="24" y="760"/>
                    <a:pt x="24" y="746"/>
                    <a:pt x="33" y="7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2" name="Freeform 24"/>
            <p:cNvSpPr>
              <a:spLocks noEditPoints="1"/>
            </p:cNvSpPr>
            <p:nvPr/>
          </p:nvSpPr>
          <p:spPr bwMode="auto">
            <a:xfrm>
              <a:off x="1631953" y="1627185"/>
              <a:ext cx="1344615" cy="1344611"/>
            </a:xfrm>
            <a:custGeom>
              <a:avLst/>
              <a:gdLst>
                <a:gd name="T0" fmla="*/ 80 w 845"/>
                <a:gd name="T1" fmla="*/ 828 h 845"/>
                <a:gd name="T2" fmla="*/ 83 w 845"/>
                <a:gd name="T3" fmla="*/ 770 h 845"/>
                <a:gd name="T4" fmla="*/ 770 w 845"/>
                <a:gd name="T5" fmla="*/ 83 h 845"/>
                <a:gd name="T6" fmla="*/ 828 w 845"/>
                <a:gd name="T7" fmla="*/ 79 h 845"/>
                <a:gd name="T8" fmla="*/ 828 w 845"/>
                <a:gd name="T9" fmla="*/ 17 h 845"/>
                <a:gd name="T10" fmla="*/ 766 w 845"/>
                <a:gd name="T11" fmla="*/ 17 h 845"/>
                <a:gd name="T12" fmla="*/ 762 w 845"/>
                <a:gd name="T13" fmla="*/ 75 h 845"/>
                <a:gd name="T14" fmla="*/ 75 w 845"/>
                <a:gd name="T15" fmla="*/ 762 h 845"/>
                <a:gd name="T16" fmla="*/ 17 w 845"/>
                <a:gd name="T17" fmla="*/ 765 h 845"/>
                <a:gd name="T18" fmla="*/ 17 w 845"/>
                <a:gd name="T19" fmla="*/ 828 h 845"/>
                <a:gd name="T20" fmla="*/ 80 w 845"/>
                <a:gd name="T21" fmla="*/ 828 h 845"/>
                <a:gd name="T22" fmla="*/ 782 w 845"/>
                <a:gd name="T23" fmla="*/ 33 h 845"/>
                <a:gd name="T24" fmla="*/ 812 w 845"/>
                <a:gd name="T25" fmla="*/ 33 h 845"/>
                <a:gd name="T26" fmla="*/ 812 w 845"/>
                <a:gd name="T27" fmla="*/ 63 h 845"/>
                <a:gd name="T28" fmla="*/ 782 w 845"/>
                <a:gd name="T29" fmla="*/ 63 h 845"/>
                <a:gd name="T30" fmla="*/ 782 w 845"/>
                <a:gd name="T31" fmla="*/ 33 h 845"/>
                <a:gd name="T32" fmla="*/ 33 w 845"/>
                <a:gd name="T33" fmla="*/ 781 h 845"/>
                <a:gd name="T34" fmla="*/ 64 w 845"/>
                <a:gd name="T35" fmla="*/ 781 h 845"/>
                <a:gd name="T36" fmla="*/ 64 w 845"/>
                <a:gd name="T37" fmla="*/ 812 h 845"/>
                <a:gd name="T38" fmla="*/ 33 w 845"/>
                <a:gd name="T39" fmla="*/ 812 h 845"/>
                <a:gd name="T40" fmla="*/ 33 w 845"/>
                <a:gd name="T41" fmla="*/ 781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45" h="845">
                  <a:moveTo>
                    <a:pt x="80" y="828"/>
                  </a:moveTo>
                  <a:cubicBezTo>
                    <a:pt x="95" y="812"/>
                    <a:pt x="97" y="787"/>
                    <a:pt x="83" y="770"/>
                  </a:cubicBezTo>
                  <a:cubicBezTo>
                    <a:pt x="770" y="83"/>
                    <a:pt x="770" y="83"/>
                    <a:pt x="770" y="83"/>
                  </a:cubicBezTo>
                  <a:cubicBezTo>
                    <a:pt x="787" y="96"/>
                    <a:pt x="812" y="95"/>
                    <a:pt x="828" y="79"/>
                  </a:cubicBezTo>
                  <a:cubicBezTo>
                    <a:pt x="845" y="62"/>
                    <a:pt x="845" y="34"/>
                    <a:pt x="828" y="17"/>
                  </a:cubicBezTo>
                  <a:cubicBezTo>
                    <a:pt x="811" y="0"/>
                    <a:pt x="783" y="0"/>
                    <a:pt x="766" y="17"/>
                  </a:cubicBezTo>
                  <a:cubicBezTo>
                    <a:pt x="750" y="33"/>
                    <a:pt x="749" y="58"/>
                    <a:pt x="762" y="75"/>
                  </a:cubicBezTo>
                  <a:cubicBezTo>
                    <a:pt x="75" y="762"/>
                    <a:pt x="75" y="762"/>
                    <a:pt x="75" y="762"/>
                  </a:cubicBezTo>
                  <a:cubicBezTo>
                    <a:pt x="58" y="748"/>
                    <a:pt x="33" y="749"/>
                    <a:pt x="17" y="765"/>
                  </a:cubicBezTo>
                  <a:cubicBezTo>
                    <a:pt x="0" y="782"/>
                    <a:pt x="0" y="810"/>
                    <a:pt x="17" y="828"/>
                  </a:cubicBezTo>
                  <a:cubicBezTo>
                    <a:pt x="34" y="845"/>
                    <a:pt x="62" y="845"/>
                    <a:pt x="80" y="828"/>
                  </a:cubicBezTo>
                  <a:close/>
                  <a:moveTo>
                    <a:pt x="782" y="33"/>
                  </a:moveTo>
                  <a:cubicBezTo>
                    <a:pt x="790" y="25"/>
                    <a:pt x="804" y="25"/>
                    <a:pt x="812" y="33"/>
                  </a:cubicBezTo>
                  <a:cubicBezTo>
                    <a:pt x="820" y="41"/>
                    <a:pt x="820" y="55"/>
                    <a:pt x="812" y="63"/>
                  </a:cubicBezTo>
                  <a:cubicBezTo>
                    <a:pt x="804" y="72"/>
                    <a:pt x="790" y="72"/>
                    <a:pt x="782" y="63"/>
                  </a:cubicBezTo>
                  <a:cubicBezTo>
                    <a:pt x="773" y="55"/>
                    <a:pt x="773" y="41"/>
                    <a:pt x="782" y="33"/>
                  </a:cubicBezTo>
                  <a:close/>
                  <a:moveTo>
                    <a:pt x="33" y="781"/>
                  </a:moveTo>
                  <a:cubicBezTo>
                    <a:pt x="42" y="773"/>
                    <a:pt x="55" y="773"/>
                    <a:pt x="64" y="781"/>
                  </a:cubicBezTo>
                  <a:cubicBezTo>
                    <a:pt x="72" y="790"/>
                    <a:pt x="72" y="803"/>
                    <a:pt x="64" y="812"/>
                  </a:cubicBezTo>
                  <a:cubicBezTo>
                    <a:pt x="55" y="820"/>
                    <a:pt x="42" y="820"/>
                    <a:pt x="33" y="812"/>
                  </a:cubicBezTo>
                  <a:cubicBezTo>
                    <a:pt x="25" y="803"/>
                    <a:pt x="25" y="790"/>
                    <a:pt x="33" y="7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3" name="Freeform 25"/>
            <p:cNvSpPr>
              <a:spLocks noEditPoints="1"/>
            </p:cNvSpPr>
            <p:nvPr/>
          </p:nvSpPr>
          <p:spPr bwMode="auto">
            <a:xfrm>
              <a:off x="1135065" y="2349497"/>
              <a:ext cx="1733553" cy="969962"/>
            </a:xfrm>
            <a:custGeom>
              <a:avLst/>
              <a:gdLst>
                <a:gd name="T0" fmla="*/ 79 w 1090"/>
                <a:gd name="T1" fmla="*/ 593 h 610"/>
                <a:gd name="T2" fmla="*/ 92 w 1090"/>
                <a:gd name="T3" fmla="*/ 567 h 610"/>
                <a:gd name="T4" fmla="*/ 527 w 1090"/>
                <a:gd name="T5" fmla="*/ 567 h 610"/>
                <a:gd name="T6" fmla="*/ 1012 w 1090"/>
                <a:gd name="T7" fmla="*/ 82 h 610"/>
                <a:gd name="T8" fmla="*/ 1073 w 1090"/>
                <a:gd name="T9" fmla="*/ 80 h 610"/>
                <a:gd name="T10" fmla="*/ 1073 w 1090"/>
                <a:gd name="T11" fmla="*/ 18 h 610"/>
                <a:gd name="T12" fmla="*/ 1010 w 1090"/>
                <a:gd name="T13" fmla="*/ 18 h 610"/>
                <a:gd name="T14" fmla="*/ 1004 w 1090"/>
                <a:gd name="T15" fmla="*/ 73 h 610"/>
                <a:gd name="T16" fmla="*/ 522 w 1090"/>
                <a:gd name="T17" fmla="*/ 555 h 610"/>
                <a:gd name="T18" fmla="*/ 92 w 1090"/>
                <a:gd name="T19" fmla="*/ 555 h 610"/>
                <a:gd name="T20" fmla="*/ 79 w 1090"/>
                <a:gd name="T21" fmla="*/ 530 h 610"/>
                <a:gd name="T22" fmla="*/ 17 w 1090"/>
                <a:gd name="T23" fmla="*/ 530 h 610"/>
                <a:gd name="T24" fmla="*/ 17 w 1090"/>
                <a:gd name="T25" fmla="*/ 593 h 610"/>
                <a:gd name="T26" fmla="*/ 79 w 1090"/>
                <a:gd name="T27" fmla="*/ 593 h 610"/>
                <a:gd name="T28" fmla="*/ 1026 w 1090"/>
                <a:gd name="T29" fmla="*/ 34 h 610"/>
                <a:gd name="T30" fmla="*/ 1056 w 1090"/>
                <a:gd name="T31" fmla="*/ 34 h 610"/>
                <a:gd name="T32" fmla="*/ 1056 w 1090"/>
                <a:gd name="T33" fmla="*/ 64 h 610"/>
                <a:gd name="T34" fmla="*/ 1026 w 1090"/>
                <a:gd name="T35" fmla="*/ 64 h 610"/>
                <a:gd name="T36" fmla="*/ 1026 w 1090"/>
                <a:gd name="T37" fmla="*/ 34 h 610"/>
                <a:gd name="T38" fmla="*/ 33 w 1090"/>
                <a:gd name="T39" fmla="*/ 546 h 610"/>
                <a:gd name="T40" fmla="*/ 63 w 1090"/>
                <a:gd name="T41" fmla="*/ 546 h 610"/>
                <a:gd name="T42" fmla="*/ 63 w 1090"/>
                <a:gd name="T43" fmla="*/ 577 h 610"/>
                <a:gd name="T44" fmla="*/ 33 w 1090"/>
                <a:gd name="T45" fmla="*/ 577 h 610"/>
                <a:gd name="T46" fmla="*/ 33 w 1090"/>
                <a:gd name="T47" fmla="*/ 546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0" h="610">
                  <a:moveTo>
                    <a:pt x="79" y="593"/>
                  </a:moveTo>
                  <a:cubicBezTo>
                    <a:pt x="87" y="585"/>
                    <a:pt x="91" y="576"/>
                    <a:pt x="92" y="567"/>
                  </a:cubicBezTo>
                  <a:cubicBezTo>
                    <a:pt x="527" y="567"/>
                    <a:pt x="527" y="567"/>
                    <a:pt x="527" y="567"/>
                  </a:cubicBezTo>
                  <a:cubicBezTo>
                    <a:pt x="1012" y="82"/>
                    <a:pt x="1012" y="82"/>
                    <a:pt x="1012" y="82"/>
                  </a:cubicBezTo>
                  <a:cubicBezTo>
                    <a:pt x="1029" y="97"/>
                    <a:pt x="1056" y="97"/>
                    <a:pt x="1073" y="80"/>
                  </a:cubicBezTo>
                  <a:cubicBezTo>
                    <a:pt x="1090" y="63"/>
                    <a:pt x="1090" y="35"/>
                    <a:pt x="1073" y="18"/>
                  </a:cubicBezTo>
                  <a:cubicBezTo>
                    <a:pt x="1055" y="0"/>
                    <a:pt x="1027" y="0"/>
                    <a:pt x="1010" y="18"/>
                  </a:cubicBezTo>
                  <a:cubicBezTo>
                    <a:pt x="995" y="33"/>
                    <a:pt x="993" y="56"/>
                    <a:pt x="1004" y="73"/>
                  </a:cubicBezTo>
                  <a:cubicBezTo>
                    <a:pt x="522" y="555"/>
                    <a:pt x="522" y="555"/>
                    <a:pt x="522" y="555"/>
                  </a:cubicBezTo>
                  <a:cubicBezTo>
                    <a:pt x="92" y="555"/>
                    <a:pt x="92" y="555"/>
                    <a:pt x="92" y="555"/>
                  </a:cubicBezTo>
                  <a:cubicBezTo>
                    <a:pt x="91" y="546"/>
                    <a:pt x="87" y="537"/>
                    <a:pt x="79" y="530"/>
                  </a:cubicBezTo>
                  <a:cubicBezTo>
                    <a:pt x="62" y="513"/>
                    <a:pt x="34" y="513"/>
                    <a:pt x="17" y="530"/>
                  </a:cubicBezTo>
                  <a:cubicBezTo>
                    <a:pt x="0" y="547"/>
                    <a:pt x="0" y="575"/>
                    <a:pt x="17" y="593"/>
                  </a:cubicBezTo>
                  <a:cubicBezTo>
                    <a:pt x="34" y="610"/>
                    <a:pt x="62" y="610"/>
                    <a:pt x="79" y="593"/>
                  </a:cubicBezTo>
                  <a:close/>
                  <a:moveTo>
                    <a:pt x="1026" y="34"/>
                  </a:moveTo>
                  <a:cubicBezTo>
                    <a:pt x="1035" y="25"/>
                    <a:pt x="1048" y="25"/>
                    <a:pt x="1056" y="34"/>
                  </a:cubicBezTo>
                  <a:cubicBezTo>
                    <a:pt x="1065" y="42"/>
                    <a:pt x="1065" y="56"/>
                    <a:pt x="1056" y="64"/>
                  </a:cubicBezTo>
                  <a:cubicBezTo>
                    <a:pt x="1048" y="72"/>
                    <a:pt x="1035" y="72"/>
                    <a:pt x="1026" y="64"/>
                  </a:cubicBezTo>
                  <a:cubicBezTo>
                    <a:pt x="1018" y="56"/>
                    <a:pt x="1018" y="42"/>
                    <a:pt x="1026" y="34"/>
                  </a:cubicBezTo>
                  <a:close/>
                  <a:moveTo>
                    <a:pt x="33" y="546"/>
                  </a:moveTo>
                  <a:cubicBezTo>
                    <a:pt x="41" y="538"/>
                    <a:pt x="55" y="538"/>
                    <a:pt x="63" y="546"/>
                  </a:cubicBezTo>
                  <a:cubicBezTo>
                    <a:pt x="72" y="555"/>
                    <a:pt x="72" y="568"/>
                    <a:pt x="63" y="577"/>
                  </a:cubicBezTo>
                  <a:cubicBezTo>
                    <a:pt x="55" y="585"/>
                    <a:pt x="41" y="585"/>
                    <a:pt x="33" y="577"/>
                  </a:cubicBezTo>
                  <a:cubicBezTo>
                    <a:pt x="25" y="568"/>
                    <a:pt x="25" y="555"/>
                    <a:pt x="33" y="5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4" name="Freeform 26"/>
            <p:cNvSpPr>
              <a:spLocks noEditPoints="1"/>
            </p:cNvSpPr>
            <p:nvPr/>
          </p:nvSpPr>
          <p:spPr bwMode="auto">
            <a:xfrm>
              <a:off x="2352680" y="1741485"/>
              <a:ext cx="841377" cy="841374"/>
            </a:xfrm>
            <a:custGeom>
              <a:avLst/>
              <a:gdLst>
                <a:gd name="T0" fmla="*/ 80 w 529"/>
                <a:gd name="T1" fmla="*/ 512 h 529"/>
                <a:gd name="T2" fmla="*/ 83 w 529"/>
                <a:gd name="T3" fmla="*/ 454 h 529"/>
                <a:gd name="T4" fmla="*/ 454 w 529"/>
                <a:gd name="T5" fmla="*/ 83 h 529"/>
                <a:gd name="T6" fmla="*/ 512 w 529"/>
                <a:gd name="T7" fmla="*/ 80 h 529"/>
                <a:gd name="T8" fmla="*/ 512 w 529"/>
                <a:gd name="T9" fmla="*/ 17 h 529"/>
                <a:gd name="T10" fmla="*/ 450 w 529"/>
                <a:gd name="T11" fmla="*/ 17 h 529"/>
                <a:gd name="T12" fmla="*/ 446 w 529"/>
                <a:gd name="T13" fmla="*/ 75 h 529"/>
                <a:gd name="T14" fmla="*/ 75 w 529"/>
                <a:gd name="T15" fmla="*/ 446 h 529"/>
                <a:gd name="T16" fmla="*/ 17 w 529"/>
                <a:gd name="T17" fmla="*/ 450 h 529"/>
                <a:gd name="T18" fmla="*/ 17 w 529"/>
                <a:gd name="T19" fmla="*/ 512 h 529"/>
                <a:gd name="T20" fmla="*/ 80 w 529"/>
                <a:gd name="T21" fmla="*/ 512 h 529"/>
                <a:gd name="T22" fmla="*/ 466 w 529"/>
                <a:gd name="T23" fmla="*/ 33 h 529"/>
                <a:gd name="T24" fmla="*/ 496 w 529"/>
                <a:gd name="T25" fmla="*/ 33 h 529"/>
                <a:gd name="T26" fmla="*/ 496 w 529"/>
                <a:gd name="T27" fmla="*/ 63 h 529"/>
                <a:gd name="T28" fmla="*/ 466 w 529"/>
                <a:gd name="T29" fmla="*/ 63 h 529"/>
                <a:gd name="T30" fmla="*/ 466 w 529"/>
                <a:gd name="T31" fmla="*/ 33 h 529"/>
                <a:gd name="T32" fmla="*/ 33 w 529"/>
                <a:gd name="T33" fmla="*/ 466 h 529"/>
                <a:gd name="T34" fmla="*/ 64 w 529"/>
                <a:gd name="T35" fmla="*/ 466 h 529"/>
                <a:gd name="T36" fmla="*/ 64 w 529"/>
                <a:gd name="T37" fmla="*/ 496 h 529"/>
                <a:gd name="T38" fmla="*/ 33 w 529"/>
                <a:gd name="T39" fmla="*/ 496 h 529"/>
                <a:gd name="T40" fmla="*/ 33 w 529"/>
                <a:gd name="T41" fmla="*/ 466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9" h="529">
                  <a:moveTo>
                    <a:pt x="80" y="512"/>
                  </a:moveTo>
                  <a:cubicBezTo>
                    <a:pt x="96" y="496"/>
                    <a:pt x="97" y="471"/>
                    <a:pt x="83" y="454"/>
                  </a:cubicBezTo>
                  <a:cubicBezTo>
                    <a:pt x="454" y="83"/>
                    <a:pt x="454" y="83"/>
                    <a:pt x="454" y="83"/>
                  </a:cubicBezTo>
                  <a:cubicBezTo>
                    <a:pt x="472" y="96"/>
                    <a:pt x="496" y="95"/>
                    <a:pt x="512" y="80"/>
                  </a:cubicBezTo>
                  <a:cubicBezTo>
                    <a:pt x="529" y="62"/>
                    <a:pt x="529" y="34"/>
                    <a:pt x="512" y="17"/>
                  </a:cubicBezTo>
                  <a:cubicBezTo>
                    <a:pt x="495" y="0"/>
                    <a:pt x="467" y="0"/>
                    <a:pt x="450" y="17"/>
                  </a:cubicBezTo>
                  <a:cubicBezTo>
                    <a:pt x="434" y="33"/>
                    <a:pt x="433" y="58"/>
                    <a:pt x="446" y="75"/>
                  </a:cubicBezTo>
                  <a:cubicBezTo>
                    <a:pt x="75" y="446"/>
                    <a:pt x="75" y="446"/>
                    <a:pt x="75" y="446"/>
                  </a:cubicBezTo>
                  <a:cubicBezTo>
                    <a:pt x="58" y="433"/>
                    <a:pt x="33" y="434"/>
                    <a:pt x="17" y="450"/>
                  </a:cubicBezTo>
                  <a:cubicBezTo>
                    <a:pt x="0" y="467"/>
                    <a:pt x="0" y="495"/>
                    <a:pt x="17" y="512"/>
                  </a:cubicBezTo>
                  <a:cubicBezTo>
                    <a:pt x="35" y="529"/>
                    <a:pt x="63" y="529"/>
                    <a:pt x="80" y="512"/>
                  </a:cubicBezTo>
                  <a:close/>
                  <a:moveTo>
                    <a:pt x="466" y="33"/>
                  </a:moveTo>
                  <a:cubicBezTo>
                    <a:pt x="474" y="25"/>
                    <a:pt x="488" y="25"/>
                    <a:pt x="496" y="33"/>
                  </a:cubicBezTo>
                  <a:cubicBezTo>
                    <a:pt x="505" y="42"/>
                    <a:pt x="505" y="55"/>
                    <a:pt x="496" y="63"/>
                  </a:cubicBezTo>
                  <a:cubicBezTo>
                    <a:pt x="488" y="72"/>
                    <a:pt x="474" y="72"/>
                    <a:pt x="466" y="63"/>
                  </a:cubicBezTo>
                  <a:cubicBezTo>
                    <a:pt x="458" y="55"/>
                    <a:pt x="458" y="42"/>
                    <a:pt x="466" y="33"/>
                  </a:cubicBezTo>
                  <a:close/>
                  <a:moveTo>
                    <a:pt x="33" y="466"/>
                  </a:moveTo>
                  <a:cubicBezTo>
                    <a:pt x="42" y="457"/>
                    <a:pt x="55" y="457"/>
                    <a:pt x="64" y="466"/>
                  </a:cubicBezTo>
                  <a:cubicBezTo>
                    <a:pt x="72" y="474"/>
                    <a:pt x="72" y="488"/>
                    <a:pt x="64" y="496"/>
                  </a:cubicBezTo>
                  <a:cubicBezTo>
                    <a:pt x="55" y="504"/>
                    <a:pt x="42" y="504"/>
                    <a:pt x="33" y="496"/>
                  </a:cubicBezTo>
                  <a:cubicBezTo>
                    <a:pt x="25" y="488"/>
                    <a:pt x="25" y="474"/>
                    <a:pt x="33" y="4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5" name="Freeform 27"/>
            <p:cNvSpPr>
              <a:spLocks noEditPoints="1"/>
            </p:cNvSpPr>
            <p:nvPr/>
          </p:nvSpPr>
          <p:spPr bwMode="auto">
            <a:xfrm>
              <a:off x="892178" y="3290882"/>
              <a:ext cx="835026" cy="1331911"/>
            </a:xfrm>
            <a:custGeom>
              <a:avLst/>
              <a:gdLst>
                <a:gd name="T0" fmla="*/ 314 w 524"/>
                <a:gd name="T1" fmla="*/ 820 h 837"/>
                <a:gd name="T2" fmla="*/ 314 w 524"/>
                <a:gd name="T3" fmla="*/ 758 h 837"/>
                <a:gd name="T4" fmla="*/ 254 w 524"/>
                <a:gd name="T5" fmla="*/ 756 h 837"/>
                <a:gd name="T6" fmla="*/ 16 w 524"/>
                <a:gd name="T7" fmla="*/ 518 h 837"/>
                <a:gd name="T8" fmla="*/ 449 w 524"/>
                <a:gd name="T9" fmla="*/ 84 h 837"/>
                <a:gd name="T10" fmla="*/ 506 w 524"/>
                <a:gd name="T11" fmla="*/ 80 h 837"/>
                <a:gd name="T12" fmla="*/ 506 w 524"/>
                <a:gd name="T13" fmla="*/ 17 h 837"/>
                <a:gd name="T14" fmla="*/ 444 w 524"/>
                <a:gd name="T15" fmla="*/ 17 h 837"/>
                <a:gd name="T16" fmla="*/ 441 w 524"/>
                <a:gd name="T17" fmla="*/ 76 h 837"/>
                <a:gd name="T18" fmla="*/ 0 w 524"/>
                <a:gd name="T19" fmla="*/ 518 h 837"/>
                <a:gd name="T20" fmla="*/ 246 w 524"/>
                <a:gd name="T21" fmla="*/ 764 h 837"/>
                <a:gd name="T22" fmla="*/ 252 w 524"/>
                <a:gd name="T23" fmla="*/ 820 h 837"/>
                <a:gd name="T24" fmla="*/ 314 w 524"/>
                <a:gd name="T25" fmla="*/ 820 h 837"/>
                <a:gd name="T26" fmla="*/ 460 w 524"/>
                <a:gd name="T27" fmla="*/ 33 h 837"/>
                <a:gd name="T28" fmla="*/ 490 w 524"/>
                <a:gd name="T29" fmla="*/ 33 h 837"/>
                <a:gd name="T30" fmla="*/ 490 w 524"/>
                <a:gd name="T31" fmla="*/ 64 h 837"/>
                <a:gd name="T32" fmla="*/ 460 w 524"/>
                <a:gd name="T33" fmla="*/ 64 h 837"/>
                <a:gd name="T34" fmla="*/ 460 w 524"/>
                <a:gd name="T35" fmla="*/ 33 h 837"/>
                <a:gd name="T36" fmla="*/ 268 w 524"/>
                <a:gd name="T37" fmla="*/ 774 h 837"/>
                <a:gd name="T38" fmla="*/ 298 w 524"/>
                <a:gd name="T39" fmla="*/ 774 h 837"/>
                <a:gd name="T40" fmla="*/ 298 w 524"/>
                <a:gd name="T41" fmla="*/ 804 h 837"/>
                <a:gd name="T42" fmla="*/ 268 w 524"/>
                <a:gd name="T43" fmla="*/ 804 h 837"/>
                <a:gd name="T44" fmla="*/ 268 w 524"/>
                <a:gd name="T45" fmla="*/ 774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4" h="837">
                  <a:moveTo>
                    <a:pt x="314" y="820"/>
                  </a:moveTo>
                  <a:cubicBezTo>
                    <a:pt x="331" y="803"/>
                    <a:pt x="331" y="775"/>
                    <a:pt x="314" y="758"/>
                  </a:cubicBezTo>
                  <a:cubicBezTo>
                    <a:pt x="298" y="741"/>
                    <a:pt x="271" y="741"/>
                    <a:pt x="254" y="756"/>
                  </a:cubicBezTo>
                  <a:cubicBezTo>
                    <a:pt x="16" y="518"/>
                    <a:pt x="16" y="518"/>
                    <a:pt x="16" y="51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67" y="97"/>
                    <a:pt x="491" y="95"/>
                    <a:pt x="506" y="80"/>
                  </a:cubicBezTo>
                  <a:cubicBezTo>
                    <a:pt x="524" y="62"/>
                    <a:pt x="524" y="34"/>
                    <a:pt x="506" y="17"/>
                  </a:cubicBezTo>
                  <a:cubicBezTo>
                    <a:pt x="489" y="0"/>
                    <a:pt x="461" y="0"/>
                    <a:pt x="444" y="17"/>
                  </a:cubicBezTo>
                  <a:cubicBezTo>
                    <a:pt x="428" y="33"/>
                    <a:pt x="427" y="59"/>
                    <a:pt x="441" y="76"/>
                  </a:cubicBezTo>
                  <a:cubicBezTo>
                    <a:pt x="0" y="518"/>
                    <a:pt x="0" y="518"/>
                    <a:pt x="0" y="518"/>
                  </a:cubicBezTo>
                  <a:cubicBezTo>
                    <a:pt x="246" y="764"/>
                    <a:pt x="246" y="764"/>
                    <a:pt x="246" y="764"/>
                  </a:cubicBezTo>
                  <a:cubicBezTo>
                    <a:pt x="235" y="781"/>
                    <a:pt x="237" y="805"/>
                    <a:pt x="252" y="820"/>
                  </a:cubicBezTo>
                  <a:cubicBezTo>
                    <a:pt x="269" y="837"/>
                    <a:pt x="297" y="837"/>
                    <a:pt x="314" y="820"/>
                  </a:cubicBezTo>
                  <a:close/>
                  <a:moveTo>
                    <a:pt x="460" y="33"/>
                  </a:moveTo>
                  <a:cubicBezTo>
                    <a:pt x="468" y="25"/>
                    <a:pt x="482" y="25"/>
                    <a:pt x="490" y="33"/>
                  </a:cubicBezTo>
                  <a:cubicBezTo>
                    <a:pt x="499" y="42"/>
                    <a:pt x="499" y="55"/>
                    <a:pt x="490" y="64"/>
                  </a:cubicBezTo>
                  <a:cubicBezTo>
                    <a:pt x="482" y="72"/>
                    <a:pt x="468" y="72"/>
                    <a:pt x="460" y="64"/>
                  </a:cubicBezTo>
                  <a:cubicBezTo>
                    <a:pt x="452" y="55"/>
                    <a:pt x="452" y="42"/>
                    <a:pt x="460" y="33"/>
                  </a:cubicBezTo>
                  <a:close/>
                  <a:moveTo>
                    <a:pt x="268" y="774"/>
                  </a:moveTo>
                  <a:cubicBezTo>
                    <a:pt x="276" y="765"/>
                    <a:pt x="290" y="765"/>
                    <a:pt x="298" y="774"/>
                  </a:cubicBezTo>
                  <a:cubicBezTo>
                    <a:pt x="307" y="782"/>
                    <a:pt x="307" y="796"/>
                    <a:pt x="298" y="804"/>
                  </a:cubicBezTo>
                  <a:cubicBezTo>
                    <a:pt x="290" y="812"/>
                    <a:pt x="276" y="812"/>
                    <a:pt x="268" y="804"/>
                  </a:cubicBezTo>
                  <a:cubicBezTo>
                    <a:pt x="259" y="796"/>
                    <a:pt x="259" y="782"/>
                    <a:pt x="268" y="7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6" name="Freeform 28"/>
            <p:cNvSpPr>
              <a:spLocks noEditPoints="1"/>
            </p:cNvSpPr>
            <p:nvPr/>
          </p:nvSpPr>
          <p:spPr bwMode="auto">
            <a:xfrm>
              <a:off x="3367094" y="1209673"/>
              <a:ext cx="153989" cy="153988"/>
            </a:xfrm>
            <a:custGeom>
              <a:avLst/>
              <a:gdLst>
                <a:gd name="T0" fmla="*/ 17 w 97"/>
                <a:gd name="T1" fmla="*/ 17 h 97"/>
                <a:gd name="T2" fmla="*/ 80 w 97"/>
                <a:gd name="T3" fmla="*/ 17 h 97"/>
                <a:gd name="T4" fmla="*/ 80 w 97"/>
                <a:gd name="T5" fmla="*/ 80 h 97"/>
                <a:gd name="T6" fmla="*/ 17 w 97"/>
                <a:gd name="T7" fmla="*/ 80 h 97"/>
                <a:gd name="T8" fmla="*/ 17 w 97"/>
                <a:gd name="T9" fmla="*/ 17 h 97"/>
                <a:gd name="T10" fmla="*/ 64 w 97"/>
                <a:gd name="T11" fmla="*/ 64 h 97"/>
                <a:gd name="T12" fmla="*/ 64 w 97"/>
                <a:gd name="T13" fmla="*/ 33 h 97"/>
                <a:gd name="T14" fmla="*/ 33 w 97"/>
                <a:gd name="T15" fmla="*/ 33 h 97"/>
                <a:gd name="T16" fmla="*/ 33 w 97"/>
                <a:gd name="T17" fmla="*/ 64 h 97"/>
                <a:gd name="T18" fmla="*/ 64 w 97"/>
                <a:gd name="T19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7">
                  <a:moveTo>
                    <a:pt x="17" y="17"/>
                  </a:moveTo>
                  <a:cubicBezTo>
                    <a:pt x="34" y="0"/>
                    <a:pt x="62" y="0"/>
                    <a:pt x="80" y="17"/>
                  </a:cubicBezTo>
                  <a:cubicBezTo>
                    <a:pt x="97" y="34"/>
                    <a:pt x="97" y="62"/>
                    <a:pt x="80" y="80"/>
                  </a:cubicBezTo>
                  <a:cubicBezTo>
                    <a:pt x="62" y="97"/>
                    <a:pt x="34" y="97"/>
                    <a:pt x="17" y="80"/>
                  </a:cubicBezTo>
                  <a:cubicBezTo>
                    <a:pt x="0" y="62"/>
                    <a:pt x="0" y="34"/>
                    <a:pt x="17" y="17"/>
                  </a:cubicBezTo>
                  <a:close/>
                  <a:moveTo>
                    <a:pt x="64" y="64"/>
                  </a:moveTo>
                  <a:cubicBezTo>
                    <a:pt x="72" y="55"/>
                    <a:pt x="72" y="42"/>
                    <a:pt x="64" y="33"/>
                  </a:cubicBezTo>
                  <a:cubicBezTo>
                    <a:pt x="55" y="25"/>
                    <a:pt x="42" y="25"/>
                    <a:pt x="33" y="33"/>
                  </a:cubicBezTo>
                  <a:cubicBezTo>
                    <a:pt x="25" y="42"/>
                    <a:pt x="25" y="55"/>
                    <a:pt x="33" y="64"/>
                  </a:cubicBezTo>
                  <a:cubicBezTo>
                    <a:pt x="42" y="72"/>
                    <a:pt x="55" y="72"/>
                    <a:pt x="6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7" name="Freeform 29"/>
            <p:cNvSpPr>
              <a:spLocks noEditPoints="1"/>
            </p:cNvSpPr>
            <p:nvPr/>
          </p:nvSpPr>
          <p:spPr bwMode="auto">
            <a:xfrm>
              <a:off x="3775083" y="800100"/>
              <a:ext cx="561976" cy="561974"/>
            </a:xfrm>
            <a:custGeom>
              <a:avLst/>
              <a:gdLst>
                <a:gd name="T0" fmla="*/ 79 w 353"/>
                <a:gd name="T1" fmla="*/ 336 h 353"/>
                <a:gd name="T2" fmla="*/ 83 w 353"/>
                <a:gd name="T3" fmla="*/ 278 h 353"/>
                <a:gd name="T4" fmla="*/ 277 w 353"/>
                <a:gd name="T5" fmla="*/ 83 h 353"/>
                <a:gd name="T6" fmla="*/ 335 w 353"/>
                <a:gd name="T7" fmla="*/ 80 h 353"/>
                <a:gd name="T8" fmla="*/ 335 w 353"/>
                <a:gd name="T9" fmla="*/ 17 h 353"/>
                <a:gd name="T10" fmla="*/ 273 w 353"/>
                <a:gd name="T11" fmla="*/ 17 h 353"/>
                <a:gd name="T12" fmla="*/ 269 w 353"/>
                <a:gd name="T13" fmla="*/ 75 h 353"/>
                <a:gd name="T14" fmla="*/ 75 w 353"/>
                <a:gd name="T15" fmla="*/ 270 h 353"/>
                <a:gd name="T16" fmla="*/ 17 w 353"/>
                <a:gd name="T17" fmla="*/ 274 h 353"/>
                <a:gd name="T18" fmla="*/ 17 w 353"/>
                <a:gd name="T19" fmla="*/ 336 h 353"/>
                <a:gd name="T20" fmla="*/ 79 w 353"/>
                <a:gd name="T21" fmla="*/ 336 h 353"/>
                <a:gd name="T22" fmla="*/ 289 w 353"/>
                <a:gd name="T23" fmla="*/ 33 h 353"/>
                <a:gd name="T24" fmla="*/ 319 w 353"/>
                <a:gd name="T25" fmla="*/ 33 h 353"/>
                <a:gd name="T26" fmla="*/ 319 w 353"/>
                <a:gd name="T27" fmla="*/ 64 h 353"/>
                <a:gd name="T28" fmla="*/ 289 w 353"/>
                <a:gd name="T29" fmla="*/ 64 h 353"/>
                <a:gd name="T30" fmla="*/ 289 w 353"/>
                <a:gd name="T31" fmla="*/ 33 h 353"/>
                <a:gd name="T32" fmla="*/ 33 w 353"/>
                <a:gd name="T33" fmla="*/ 290 h 353"/>
                <a:gd name="T34" fmla="*/ 63 w 353"/>
                <a:gd name="T35" fmla="*/ 290 h 353"/>
                <a:gd name="T36" fmla="*/ 63 w 353"/>
                <a:gd name="T37" fmla="*/ 320 h 353"/>
                <a:gd name="T38" fmla="*/ 33 w 353"/>
                <a:gd name="T39" fmla="*/ 320 h 353"/>
                <a:gd name="T40" fmla="*/ 33 w 353"/>
                <a:gd name="T41" fmla="*/ 29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79" y="336"/>
                  </a:moveTo>
                  <a:cubicBezTo>
                    <a:pt x="95" y="320"/>
                    <a:pt x="96" y="295"/>
                    <a:pt x="83" y="278"/>
                  </a:cubicBezTo>
                  <a:cubicBezTo>
                    <a:pt x="277" y="83"/>
                    <a:pt x="277" y="83"/>
                    <a:pt x="277" y="83"/>
                  </a:cubicBezTo>
                  <a:cubicBezTo>
                    <a:pt x="295" y="97"/>
                    <a:pt x="320" y="95"/>
                    <a:pt x="335" y="80"/>
                  </a:cubicBezTo>
                  <a:cubicBezTo>
                    <a:pt x="353" y="62"/>
                    <a:pt x="353" y="34"/>
                    <a:pt x="335" y="17"/>
                  </a:cubicBezTo>
                  <a:cubicBezTo>
                    <a:pt x="318" y="0"/>
                    <a:pt x="290" y="0"/>
                    <a:pt x="273" y="17"/>
                  </a:cubicBezTo>
                  <a:cubicBezTo>
                    <a:pt x="257" y="33"/>
                    <a:pt x="256" y="58"/>
                    <a:pt x="269" y="75"/>
                  </a:cubicBezTo>
                  <a:cubicBezTo>
                    <a:pt x="75" y="270"/>
                    <a:pt x="75" y="270"/>
                    <a:pt x="75" y="270"/>
                  </a:cubicBezTo>
                  <a:cubicBezTo>
                    <a:pt x="57" y="257"/>
                    <a:pt x="33" y="258"/>
                    <a:pt x="17" y="274"/>
                  </a:cubicBezTo>
                  <a:cubicBezTo>
                    <a:pt x="0" y="291"/>
                    <a:pt x="0" y="319"/>
                    <a:pt x="17" y="336"/>
                  </a:cubicBezTo>
                  <a:cubicBezTo>
                    <a:pt x="34" y="353"/>
                    <a:pt x="62" y="353"/>
                    <a:pt x="79" y="336"/>
                  </a:cubicBezTo>
                  <a:close/>
                  <a:moveTo>
                    <a:pt x="289" y="33"/>
                  </a:moveTo>
                  <a:cubicBezTo>
                    <a:pt x="297" y="25"/>
                    <a:pt x="311" y="25"/>
                    <a:pt x="319" y="33"/>
                  </a:cubicBezTo>
                  <a:cubicBezTo>
                    <a:pt x="328" y="42"/>
                    <a:pt x="328" y="55"/>
                    <a:pt x="319" y="64"/>
                  </a:cubicBezTo>
                  <a:cubicBezTo>
                    <a:pt x="311" y="72"/>
                    <a:pt x="297" y="72"/>
                    <a:pt x="289" y="64"/>
                  </a:cubicBezTo>
                  <a:cubicBezTo>
                    <a:pt x="281" y="55"/>
                    <a:pt x="281" y="42"/>
                    <a:pt x="289" y="33"/>
                  </a:cubicBezTo>
                  <a:close/>
                  <a:moveTo>
                    <a:pt x="33" y="290"/>
                  </a:moveTo>
                  <a:cubicBezTo>
                    <a:pt x="41" y="281"/>
                    <a:pt x="55" y="281"/>
                    <a:pt x="63" y="290"/>
                  </a:cubicBezTo>
                  <a:cubicBezTo>
                    <a:pt x="72" y="298"/>
                    <a:pt x="72" y="312"/>
                    <a:pt x="63" y="320"/>
                  </a:cubicBezTo>
                  <a:cubicBezTo>
                    <a:pt x="55" y="328"/>
                    <a:pt x="41" y="328"/>
                    <a:pt x="33" y="320"/>
                  </a:cubicBezTo>
                  <a:cubicBezTo>
                    <a:pt x="24" y="312"/>
                    <a:pt x="24" y="298"/>
                    <a:pt x="33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8" name="Freeform 30"/>
            <p:cNvSpPr>
              <a:spLocks noEditPoints="1"/>
            </p:cNvSpPr>
            <p:nvPr/>
          </p:nvSpPr>
          <p:spPr bwMode="auto">
            <a:xfrm>
              <a:off x="4829184" y="1374774"/>
              <a:ext cx="153989" cy="155574"/>
            </a:xfrm>
            <a:custGeom>
              <a:avLst/>
              <a:gdLst>
                <a:gd name="T0" fmla="*/ 18 w 97"/>
                <a:gd name="T1" fmla="*/ 17 h 97"/>
                <a:gd name="T2" fmla="*/ 80 w 97"/>
                <a:gd name="T3" fmla="*/ 17 h 97"/>
                <a:gd name="T4" fmla="*/ 80 w 97"/>
                <a:gd name="T5" fmla="*/ 80 h 97"/>
                <a:gd name="T6" fmla="*/ 18 w 97"/>
                <a:gd name="T7" fmla="*/ 80 h 97"/>
                <a:gd name="T8" fmla="*/ 18 w 97"/>
                <a:gd name="T9" fmla="*/ 17 h 97"/>
                <a:gd name="T10" fmla="*/ 64 w 97"/>
                <a:gd name="T11" fmla="*/ 64 h 97"/>
                <a:gd name="T12" fmla="*/ 64 w 97"/>
                <a:gd name="T13" fmla="*/ 33 h 97"/>
                <a:gd name="T14" fmla="*/ 34 w 97"/>
                <a:gd name="T15" fmla="*/ 33 h 97"/>
                <a:gd name="T16" fmla="*/ 34 w 97"/>
                <a:gd name="T17" fmla="*/ 64 h 97"/>
                <a:gd name="T18" fmla="*/ 64 w 97"/>
                <a:gd name="T19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7">
                  <a:moveTo>
                    <a:pt x="18" y="17"/>
                  </a:moveTo>
                  <a:cubicBezTo>
                    <a:pt x="35" y="0"/>
                    <a:pt x="63" y="0"/>
                    <a:pt x="80" y="17"/>
                  </a:cubicBezTo>
                  <a:cubicBezTo>
                    <a:pt x="97" y="35"/>
                    <a:pt x="97" y="63"/>
                    <a:pt x="80" y="80"/>
                  </a:cubicBezTo>
                  <a:cubicBezTo>
                    <a:pt x="63" y="97"/>
                    <a:pt x="35" y="97"/>
                    <a:pt x="18" y="80"/>
                  </a:cubicBezTo>
                  <a:cubicBezTo>
                    <a:pt x="0" y="63"/>
                    <a:pt x="0" y="35"/>
                    <a:pt x="18" y="17"/>
                  </a:cubicBezTo>
                  <a:close/>
                  <a:moveTo>
                    <a:pt x="64" y="64"/>
                  </a:moveTo>
                  <a:cubicBezTo>
                    <a:pt x="72" y="55"/>
                    <a:pt x="72" y="42"/>
                    <a:pt x="64" y="33"/>
                  </a:cubicBezTo>
                  <a:cubicBezTo>
                    <a:pt x="56" y="25"/>
                    <a:pt x="42" y="25"/>
                    <a:pt x="34" y="33"/>
                  </a:cubicBezTo>
                  <a:cubicBezTo>
                    <a:pt x="25" y="42"/>
                    <a:pt x="25" y="55"/>
                    <a:pt x="34" y="64"/>
                  </a:cubicBezTo>
                  <a:cubicBezTo>
                    <a:pt x="42" y="72"/>
                    <a:pt x="56" y="72"/>
                    <a:pt x="6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9" name="Freeform 31"/>
            <p:cNvSpPr>
              <a:spLocks noEditPoints="1"/>
            </p:cNvSpPr>
            <p:nvPr/>
          </p:nvSpPr>
          <p:spPr bwMode="auto">
            <a:xfrm>
              <a:off x="1570042" y="3771894"/>
              <a:ext cx="155575" cy="153988"/>
            </a:xfrm>
            <a:custGeom>
              <a:avLst/>
              <a:gdLst>
                <a:gd name="T0" fmla="*/ 17 w 97"/>
                <a:gd name="T1" fmla="*/ 17 h 97"/>
                <a:gd name="T2" fmla="*/ 79 w 97"/>
                <a:gd name="T3" fmla="*/ 17 h 97"/>
                <a:gd name="T4" fmla="*/ 79 w 97"/>
                <a:gd name="T5" fmla="*/ 79 h 97"/>
                <a:gd name="T6" fmla="*/ 17 w 97"/>
                <a:gd name="T7" fmla="*/ 79 h 97"/>
                <a:gd name="T8" fmla="*/ 17 w 97"/>
                <a:gd name="T9" fmla="*/ 17 h 97"/>
                <a:gd name="T10" fmla="*/ 63 w 97"/>
                <a:gd name="T11" fmla="*/ 63 h 97"/>
                <a:gd name="T12" fmla="*/ 63 w 97"/>
                <a:gd name="T13" fmla="*/ 33 h 97"/>
                <a:gd name="T14" fmla="*/ 33 w 97"/>
                <a:gd name="T15" fmla="*/ 33 h 97"/>
                <a:gd name="T16" fmla="*/ 33 w 97"/>
                <a:gd name="T17" fmla="*/ 63 h 97"/>
                <a:gd name="T18" fmla="*/ 63 w 97"/>
                <a:gd name="T19" fmla="*/ 6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7">
                  <a:moveTo>
                    <a:pt x="17" y="17"/>
                  </a:moveTo>
                  <a:cubicBezTo>
                    <a:pt x="34" y="0"/>
                    <a:pt x="62" y="0"/>
                    <a:pt x="79" y="17"/>
                  </a:cubicBezTo>
                  <a:cubicBezTo>
                    <a:pt x="97" y="34"/>
                    <a:pt x="97" y="62"/>
                    <a:pt x="79" y="79"/>
                  </a:cubicBezTo>
                  <a:cubicBezTo>
                    <a:pt x="62" y="97"/>
                    <a:pt x="34" y="97"/>
                    <a:pt x="17" y="79"/>
                  </a:cubicBezTo>
                  <a:cubicBezTo>
                    <a:pt x="0" y="62"/>
                    <a:pt x="0" y="34"/>
                    <a:pt x="17" y="17"/>
                  </a:cubicBezTo>
                  <a:close/>
                  <a:moveTo>
                    <a:pt x="63" y="63"/>
                  </a:moveTo>
                  <a:cubicBezTo>
                    <a:pt x="72" y="55"/>
                    <a:pt x="72" y="41"/>
                    <a:pt x="63" y="33"/>
                  </a:cubicBezTo>
                  <a:cubicBezTo>
                    <a:pt x="55" y="25"/>
                    <a:pt x="41" y="25"/>
                    <a:pt x="33" y="33"/>
                  </a:cubicBezTo>
                  <a:cubicBezTo>
                    <a:pt x="25" y="41"/>
                    <a:pt x="25" y="55"/>
                    <a:pt x="33" y="63"/>
                  </a:cubicBezTo>
                  <a:cubicBezTo>
                    <a:pt x="41" y="72"/>
                    <a:pt x="55" y="72"/>
                    <a:pt x="63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0" name="Freeform 32"/>
            <p:cNvSpPr>
              <a:spLocks noEditPoints="1"/>
            </p:cNvSpPr>
            <p:nvPr/>
          </p:nvSpPr>
          <p:spPr bwMode="auto">
            <a:xfrm>
              <a:off x="2141542" y="3324220"/>
              <a:ext cx="152401" cy="155574"/>
            </a:xfrm>
            <a:custGeom>
              <a:avLst/>
              <a:gdLst>
                <a:gd name="T0" fmla="*/ 17 w 96"/>
                <a:gd name="T1" fmla="*/ 18 h 97"/>
                <a:gd name="T2" fmla="*/ 79 w 96"/>
                <a:gd name="T3" fmla="*/ 18 h 97"/>
                <a:gd name="T4" fmla="*/ 79 w 96"/>
                <a:gd name="T5" fmla="*/ 80 h 97"/>
                <a:gd name="T6" fmla="*/ 17 w 96"/>
                <a:gd name="T7" fmla="*/ 80 h 97"/>
                <a:gd name="T8" fmla="*/ 17 w 96"/>
                <a:gd name="T9" fmla="*/ 18 h 97"/>
                <a:gd name="T10" fmla="*/ 63 w 96"/>
                <a:gd name="T11" fmla="*/ 64 h 97"/>
                <a:gd name="T12" fmla="*/ 63 w 96"/>
                <a:gd name="T13" fmla="*/ 34 h 97"/>
                <a:gd name="T14" fmla="*/ 33 w 96"/>
                <a:gd name="T15" fmla="*/ 34 h 97"/>
                <a:gd name="T16" fmla="*/ 33 w 96"/>
                <a:gd name="T17" fmla="*/ 64 h 97"/>
                <a:gd name="T18" fmla="*/ 63 w 96"/>
                <a:gd name="T19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17" y="18"/>
                  </a:moveTo>
                  <a:cubicBezTo>
                    <a:pt x="34" y="0"/>
                    <a:pt x="62" y="0"/>
                    <a:pt x="79" y="18"/>
                  </a:cubicBezTo>
                  <a:cubicBezTo>
                    <a:pt x="96" y="35"/>
                    <a:pt x="96" y="63"/>
                    <a:pt x="79" y="80"/>
                  </a:cubicBezTo>
                  <a:cubicBezTo>
                    <a:pt x="62" y="97"/>
                    <a:pt x="34" y="97"/>
                    <a:pt x="17" y="80"/>
                  </a:cubicBezTo>
                  <a:cubicBezTo>
                    <a:pt x="0" y="63"/>
                    <a:pt x="0" y="35"/>
                    <a:pt x="17" y="18"/>
                  </a:cubicBezTo>
                  <a:close/>
                  <a:moveTo>
                    <a:pt x="63" y="64"/>
                  </a:moveTo>
                  <a:cubicBezTo>
                    <a:pt x="71" y="56"/>
                    <a:pt x="71" y="42"/>
                    <a:pt x="63" y="34"/>
                  </a:cubicBezTo>
                  <a:cubicBezTo>
                    <a:pt x="55" y="25"/>
                    <a:pt x="41" y="25"/>
                    <a:pt x="33" y="34"/>
                  </a:cubicBezTo>
                  <a:cubicBezTo>
                    <a:pt x="24" y="42"/>
                    <a:pt x="24" y="56"/>
                    <a:pt x="33" y="64"/>
                  </a:cubicBezTo>
                  <a:cubicBezTo>
                    <a:pt x="41" y="72"/>
                    <a:pt x="55" y="72"/>
                    <a:pt x="63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1" name="Freeform 33"/>
            <p:cNvSpPr>
              <a:spLocks noEditPoints="1"/>
            </p:cNvSpPr>
            <p:nvPr/>
          </p:nvSpPr>
          <p:spPr bwMode="auto">
            <a:xfrm>
              <a:off x="4362458" y="955674"/>
              <a:ext cx="152401" cy="153988"/>
            </a:xfrm>
            <a:custGeom>
              <a:avLst/>
              <a:gdLst>
                <a:gd name="T0" fmla="*/ 17 w 96"/>
                <a:gd name="T1" fmla="*/ 17 h 97"/>
                <a:gd name="T2" fmla="*/ 79 w 96"/>
                <a:gd name="T3" fmla="*/ 17 h 97"/>
                <a:gd name="T4" fmla="*/ 79 w 96"/>
                <a:gd name="T5" fmla="*/ 79 h 97"/>
                <a:gd name="T6" fmla="*/ 17 w 96"/>
                <a:gd name="T7" fmla="*/ 79 h 97"/>
                <a:gd name="T8" fmla="*/ 17 w 96"/>
                <a:gd name="T9" fmla="*/ 17 h 97"/>
                <a:gd name="T10" fmla="*/ 63 w 96"/>
                <a:gd name="T11" fmla="*/ 63 h 97"/>
                <a:gd name="T12" fmla="*/ 63 w 96"/>
                <a:gd name="T13" fmla="*/ 33 h 97"/>
                <a:gd name="T14" fmla="*/ 33 w 96"/>
                <a:gd name="T15" fmla="*/ 33 h 97"/>
                <a:gd name="T16" fmla="*/ 33 w 96"/>
                <a:gd name="T17" fmla="*/ 63 h 97"/>
                <a:gd name="T18" fmla="*/ 63 w 96"/>
                <a:gd name="T19" fmla="*/ 6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17" y="17"/>
                  </a:moveTo>
                  <a:cubicBezTo>
                    <a:pt x="34" y="0"/>
                    <a:pt x="62" y="0"/>
                    <a:pt x="79" y="17"/>
                  </a:cubicBezTo>
                  <a:cubicBezTo>
                    <a:pt x="96" y="34"/>
                    <a:pt x="96" y="62"/>
                    <a:pt x="79" y="79"/>
                  </a:cubicBezTo>
                  <a:cubicBezTo>
                    <a:pt x="62" y="97"/>
                    <a:pt x="34" y="97"/>
                    <a:pt x="17" y="79"/>
                  </a:cubicBezTo>
                  <a:cubicBezTo>
                    <a:pt x="0" y="62"/>
                    <a:pt x="0" y="34"/>
                    <a:pt x="17" y="17"/>
                  </a:cubicBezTo>
                  <a:close/>
                  <a:moveTo>
                    <a:pt x="63" y="63"/>
                  </a:moveTo>
                  <a:cubicBezTo>
                    <a:pt x="72" y="55"/>
                    <a:pt x="72" y="41"/>
                    <a:pt x="63" y="33"/>
                  </a:cubicBezTo>
                  <a:cubicBezTo>
                    <a:pt x="55" y="25"/>
                    <a:pt x="41" y="25"/>
                    <a:pt x="33" y="33"/>
                  </a:cubicBezTo>
                  <a:cubicBezTo>
                    <a:pt x="25" y="41"/>
                    <a:pt x="25" y="55"/>
                    <a:pt x="33" y="63"/>
                  </a:cubicBezTo>
                  <a:cubicBezTo>
                    <a:pt x="41" y="72"/>
                    <a:pt x="55" y="72"/>
                    <a:pt x="63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2" name="Freeform 34"/>
            <p:cNvSpPr>
              <a:spLocks noEditPoints="1"/>
            </p:cNvSpPr>
            <p:nvPr/>
          </p:nvSpPr>
          <p:spPr bwMode="auto">
            <a:xfrm>
              <a:off x="4205296" y="1108074"/>
              <a:ext cx="155575" cy="153988"/>
            </a:xfrm>
            <a:custGeom>
              <a:avLst/>
              <a:gdLst>
                <a:gd name="T0" fmla="*/ 17 w 97"/>
                <a:gd name="T1" fmla="*/ 17 h 97"/>
                <a:gd name="T2" fmla="*/ 79 w 97"/>
                <a:gd name="T3" fmla="*/ 17 h 97"/>
                <a:gd name="T4" fmla="*/ 79 w 97"/>
                <a:gd name="T5" fmla="*/ 80 h 97"/>
                <a:gd name="T6" fmla="*/ 17 w 97"/>
                <a:gd name="T7" fmla="*/ 80 h 97"/>
                <a:gd name="T8" fmla="*/ 17 w 97"/>
                <a:gd name="T9" fmla="*/ 17 h 97"/>
                <a:gd name="T10" fmla="*/ 63 w 97"/>
                <a:gd name="T11" fmla="*/ 64 h 97"/>
                <a:gd name="T12" fmla="*/ 63 w 97"/>
                <a:gd name="T13" fmla="*/ 33 h 97"/>
                <a:gd name="T14" fmla="*/ 33 w 97"/>
                <a:gd name="T15" fmla="*/ 33 h 97"/>
                <a:gd name="T16" fmla="*/ 33 w 97"/>
                <a:gd name="T17" fmla="*/ 64 h 97"/>
                <a:gd name="T18" fmla="*/ 63 w 97"/>
                <a:gd name="T19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7">
                  <a:moveTo>
                    <a:pt x="17" y="17"/>
                  </a:moveTo>
                  <a:cubicBezTo>
                    <a:pt x="34" y="0"/>
                    <a:pt x="62" y="0"/>
                    <a:pt x="79" y="17"/>
                  </a:cubicBezTo>
                  <a:cubicBezTo>
                    <a:pt x="97" y="34"/>
                    <a:pt x="97" y="62"/>
                    <a:pt x="79" y="80"/>
                  </a:cubicBezTo>
                  <a:cubicBezTo>
                    <a:pt x="62" y="97"/>
                    <a:pt x="34" y="97"/>
                    <a:pt x="17" y="80"/>
                  </a:cubicBezTo>
                  <a:cubicBezTo>
                    <a:pt x="0" y="62"/>
                    <a:pt x="0" y="34"/>
                    <a:pt x="17" y="17"/>
                  </a:cubicBezTo>
                  <a:close/>
                  <a:moveTo>
                    <a:pt x="63" y="64"/>
                  </a:moveTo>
                  <a:cubicBezTo>
                    <a:pt x="72" y="55"/>
                    <a:pt x="72" y="42"/>
                    <a:pt x="63" y="33"/>
                  </a:cubicBezTo>
                  <a:cubicBezTo>
                    <a:pt x="55" y="25"/>
                    <a:pt x="41" y="25"/>
                    <a:pt x="33" y="33"/>
                  </a:cubicBezTo>
                  <a:cubicBezTo>
                    <a:pt x="25" y="42"/>
                    <a:pt x="25" y="55"/>
                    <a:pt x="33" y="64"/>
                  </a:cubicBezTo>
                  <a:cubicBezTo>
                    <a:pt x="41" y="72"/>
                    <a:pt x="55" y="72"/>
                    <a:pt x="63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3" name="Freeform 35"/>
            <p:cNvSpPr>
              <a:spLocks noEditPoints="1"/>
            </p:cNvSpPr>
            <p:nvPr/>
          </p:nvSpPr>
          <p:spPr bwMode="auto">
            <a:xfrm>
              <a:off x="2308230" y="3617907"/>
              <a:ext cx="561976" cy="561974"/>
            </a:xfrm>
            <a:custGeom>
              <a:avLst/>
              <a:gdLst>
                <a:gd name="T0" fmla="*/ 79 w 353"/>
                <a:gd name="T1" fmla="*/ 336 h 353"/>
                <a:gd name="T2" fmla="*/ 83 w 353"/>
                <a:gd name="T3" fmla="*/ 278 h 353"/>
                <a:gd name="T4" fmla="*/ 278 w 353"/>
                <a:gd name="T5" fmla="*/ 83 h 353"/>
                <a:gd name="T6" fmla="*/ 335 w 353"/>
                <a:gd name="T7" fmla="*/ 80 h 353"/>
                <a:gd name="T8" fmla="*/ 335 w 353"/>
                <a:gd name="T9" fmla="*/ 17 h 353"/>
                <a:gd name="T10" fmla="*/ 273 w 353"/>
                <a:gd name="T11" fmla="*/ 17 h 353"/>
                <a:gd name="T12" fmla="*/ 270 w 353"/>
                <a:gd name="T13" fmla="*/ 75 h 353"/>
                <a:gd name="T14" fmla="*/ 75 w 353"/>
                <a:gd name="T15" fmla="*/ 270 h 353"/>
                <a:gd name="T16" fmla="*/ 17 w 353"/>
                <a:gd name="T17" fmla="*/ 273 h 353"/>
                <a:gd name="T18" fmla="*/ 17 w 353"/>
                <a:gd name="T19" fmla="*/ 336 h 353"/>
                <a:gd name="T20" fmla="*/ 79 w 353"/>
                <a:gd name="T21" fmla="*/ 336 h 353"/>
                <a:gd name="T22" fmla="*/ 289 w 353"/>
                <a:gd name="T23" fmla="*/ 33 h 353"/>
                <a:gd name="T24" fmla="*/ 319 w 353"/>
                <a:gd name="T25" fmla="*/ 33 h 353"/>
                <a:gd name="T26" fmla="*/ 319 w 353"/>
                <a:gd name="T27" fmla="*/ 64 h 353"/>
                <a:gd name="T28" fmla="*/ 289 w 353"/>
                <a:gd name="T29" fmla="*/ 64 h 353"/>
                <a:gd name="T30" fmla="*/ 289 w 353"/>
                <a:gd name="T31" fmla="*/ 33 h 353"/>
                <a:gd name="T32" fmla="*/ 33 w 353"/>
                <a:gd name="T33" fmla="*/ 289 h 353"/>
                <a:gd name="T34" fmla="*/ 63 w 353"/>
                <a:gd name="T35" fmla="*/ 289 h 353"/>
                <a:gd name="T36" fmla="*/ 63 w 353"/>
                <a:gd name="T37" fmla="*/ 320 h 353"/>
                <a:gd name="T38" fmla="*/ 33 w 353"/>
                <a:gd name="T39" fmla="*/ 320 h 353"/>
                <a:gd name="T40" fmla="*/ 33 w 353"/>
                <a:gd name="T41" fmla="*/ 289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79" y="336"/>
                  </a:moveTo>
                  <a:cubicBezTo>
                    <a:pt x="95" y="320"/>
                    <a:pt x="96" y="295"/>
                    <a:pt x="83" y="278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95" y="96"/>
                    <a:pt x="320" y="95"/>
                    <a:pt x="335" y="80"/>
                  </a:cubicBezTo>
                  <a:cubicBezTo>
                    <a:pt x="353" y="62"/>
                    <a:pt x="353" y="34"/>
                    <a:pt x="335" y="17"/>
                  </a:cubicBezTo>
                  <a:cubicBezTo>
                    <a:pt x="318" y="0"/>
                    <a:pt x="290" y="0"/>
                    <a:pt x="273" y="17"/>
                  </a:cubicBezTo>
                  <a:cubicBezTo>
                    <a:pt x="257" y="33"/>
                    <a:pt x="256" y="58"/>
                    <a:pt x="270" y="75"/>
                  </a:cubicBezTo>
                  <a:cubicBezTo>
                    <a:pt x="75" y="270"/>
                    <a:pt x="75" y="270"/>
                    <a:pt x="75" y="270"/>
                  </a:cubicBezTo>
                  <a:cubicBezTo>
                    <a:pt x="58" y="257"/>
                    <a:pt x="33" y="258"/>
                    <a:pt x="17" y="273"/>
                  </a:cubicBezTo>
                  <a:cubicBezTo>
                    <a:pt x="0" y="291"/>
                    <a:pt x="0" y="319"/>
                    <a:pt x="17" y="336"/>
                  </a:cubicBezTo>
                  <a:cubicBezTo>
                    <a:pt x="34" y="353"/>
                    <a:pt x="62" y="353"/>
                    <a:pt x="79" y="336"/>
                  </a:cubicBezTo>
                  <a:close/>
                  <a:moveTo>
                    <a:pt x="289" y="33"/>
                  </a:moveTo>
                  <a:cubicBezTo>
                    <a:pt x="297" y="25"/>
                    <a:pt x="311" y="25"/>
                    <a:pt x="319" y="33"/>
                  </a:cubicBezTo>
                  <a:cubicBezTo>
                    <a:pt x="328" y="42"/>
                    <a:pt x="328" y="55"/>
                    <a:pt x="319" y="64"/>
                  </a:cubicBezTo>
                  <a:cubicBezTo>
                    <a:pt x="311" y="72"/>
                    <a:pt x="297" y="72"/>
                    <a:pt x="289" y="64"/>
                  </a:cubicBezTo>
                  <a:cubicBezTo>
                    <a:pt x="281" y="55"/>
                    <a:pt x="281" y="42"/>
                    <a:pt x="289" y="33"/>
                  </a:cubicBezTo>
                  <a:close/>
                  <a:moveTo>
                    <a:pt x="33" y="289"/>
                  </a:moveTo>
                  <a:cubicBezTo>
                    <a:pt x="41" y="281"/>
                    <a:pt x="55" y="281"/>
                    <a:pt x="63" y="289"/>
                  </a:cubicBezTo>
                  <a:cubicBezTo>
                    <a:pt x="72" y="298"/>
                    <a:pt x="72" y="311"/>
                    <a:pt x="63" y="320"/>
                  </a:cubicBezTo>
                  <a:cubicBezTo>
                    <a:pt x="55" y="328"/>
                    <a:pt x="41" y="328"/>
                    <a:pt x="33" y="320"/>
                  </a:cubicBezTo>
                  <a:cubicBezTo>
                    <a:pt x="24" y="311"/>
                    <a:pt x="24" y="298"/>
                    <a:pt x="33" y="2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4" name="Freeform 36"/>
            <p:cNvSpPr>
              <a:spLocks noEditPoints="1"/>
            </p:cNvSpPr>
            <p:nvPr/>
          </p:nvSpPr>
          <p:spPr bwMode="auto">
            <a:xfrm>
              <a:off x="3200406" y="1347785"/>
              <a:ext cx="561976" cy="563562"/>
            </a:xfrm>
            <a:custGeom>
              <a:avLst/>
              <a:gdLst>
                <a:gd name="T0" fmla="*/ 17 w 353"/>
                <a:gd name="T1" fmla="*/ 80 h 354"/>
                <a:gd name="T2" fmla="*/ 75 w 353"/>
                <a:gd name="T3" fmla="*/ 84 h 354"/>
                <a:gd name="T4" fmla="*/ 270 w 353"/>
                <a:gd name="T5" fmla="*/ 278 h 354"/>
                <a:gd name="T6" fmla="*/ 274 w 353"/>
                <a:gd name="T7" fmla="*/ 336 h 354"/>
                <a:gd name="T8" fmla="*/ 336 w 353"/>
                <a:gd name="T9" fmla="*/ 336 h 354"/>
                <a:gd name="T10" fmla="*/ 336 w 353"/>
                <a:gd name="T11" fmla="*/ 274 h 354"/>
                <a:gd name="T12" fmla="*/ 278 w 353"/>
                <a:gd name="T13" fmla="*/ 270 h 354"/>
                <a:gd name="T14" fmla="*/ 83 w 353"/>
                <a:gd name="T15" fmla="*/ 76 h 354"/>
                <a:gd name="T16" fmla="*/ 80 w 353"/>
                <a:gd name="T17" fmla="*/ 18 h 354"/>
                <a:gd name="T18" fmla="*/ 17 w 353"/>
                <a:gd name="T19" fmla="*/ 18 h 354"/>
                <a:gd name="T20" fmla="*/ 17 w 353"/>
                <a:gd name="T21" fmla="*/ 80 h 354"/>
                <a:gd name="T22" fmla="*/ 320 w 353"/>
                <a:gd name="T23" fmla="*/ 290 h 354"/>
                <a:gd name="T24" fmla="*/ 320 w 353"/>
                <a:gd name="T25" fmla="*/ 320 h 354"/>
                <a:gd name="T26" fmla="*/ 290 w 353"/>
                <a:gd name="T27" fmla="*/ 320 h 354"/>
                <a:gd name="T28" fmla="*/ 290 w 353"/>
                <a:gd name="T29" fmla="*/ 290 h 354"/>
                <a:gd name="T30" fmla="*/ 320 w 353"/>
                <a:gd name="T31" fmla="*/ 290 h 354"/>
                <a:gd name="T32" fmla="*/ 64 w 353"/>
                <a:gd name="T33" fmla="*/ 34 h 354"/>
                <a:gd name="T34" fmla="*/ 64 w 353"/>
                <a:gd name="T35" fmla="*/ 64 h 354"/>
                <a:gd name="T36" fmla="*/ 33 w 353"/>
                <a:gd name="T37" fmla="*/ 64 h 354"/>
                <a:gd name="T38" fmla="*/ 33 w 353"/>
                <a:gd name="T39" fmla="*/ 34 h 354"/>
                <a:gd name="T40" fmla="*/ 64 w 353"/>
                <a:gd name="T41" fmla="*/ 3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4">
                  <a:moveTo>
                    <a:pt x="17" y="80"/>
                  </a:moveTo>
                  <a:cubicBezTo>
                    <a:pt x="33" y="96"/>
                    <a:pt x="58" y="97"/>
                    <a:pt x="75" y="84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57" y="296"/>
                    <a:pt x="258" y="320"/>
                    <a:pt x="274" y="336"/>
                  </a:cubicBezTo>
                  <a:cubicBezTo>
                    <a:pt x="291" y="354"/>
                    <a:pt x="319" y="354"/>
                    <a:pt x="336" y="336"/>
                  </a:cubicBezTo>
                  <a:cubicBezTo>
                    <a:pt x="353" y="319"/>
                    <a:pt x="353" y="291"/>
                    <a:pt x="336" y="274"/>
                  </a:cubicBezTo>
                  <a:cubicBezTo>
                    <a:pt x="320" y="258"/>
                    <a:pt x="295" y="257"/>
                    <a:pt x="278" y="270"/>
                  </a:cubicBezTo>
                  <a:cubicBezTo>
                    <a:pt x="83" y="76"/>
                    <a:pt x="83" y="76"/>
                    <a:pt x="83" y="76"/>
                  </a:cubicBezTo>
                  <a:cubicBezTo>
                    <a:pt x="97" y="58"/>
                    <a:pt x="96" y="33"/>
                    <a:pt x="80" y="18"/>
                  </a:cubicBezTo>
                  <a:cubicBezTo>
                    <a:pt x="63" y="0"/>
                    <a:pt x="35" y="0"/>
                    <a:pt x="17" y="18"/>
                  </a:cubicBezTo>
                  <a:cubicBezTo>
                    <a:pt x="0" y="35"/>
                    <a:pt x="0" y="63"/>
                    <a:pt x="17" y="80"/>
                  </a:cubicBezTo>
                  <a:close/>
                  <a:moveTo>
                    <a:pt x="320" y="290"/>
                  </a:moveTo>
                  <a:cubicBezTo>
                    <a:pt x="328" y="298"/>
                    <a:pt x="328" y="312"/>
                    <a:pt x="320" y="320"/>
                  </a:cubicBezTo>
                  <a:cubicBezTo>
                    <a:pt x="312" y="329"/>
                    <a:pt x="298" y="329"/>
                    <a:pt x="290" y="320"/>
                  </a:cubicBezTo>
                  <a:cubicBezTo>
                    <a:pt x="281" y="312"/>
                    <a:pt x="281" y="298"/>
                    <a:pt x="290" y="290"/>
                  </a:cubicBezTo>
                  <a:cubicBezTo>
                    <a:pt x="298" y="282"/>
                    <a:pt x="312" y="282"/>
                    <a:pt x="320" y="290"/>
                  </a:cubicBezTo>
                  <a:close/>
                  <a:moveTo>
                    <a:pt x="64" y="34"/>
                  </a:moveTo>
                  <a:cubicBezTo>
                    <a:pt x="72" y="42"/>
                    <a:pt x="72" y="56"/>
                    <a:pt x="64" y="64"/>
                  </a:cubicBezTo>
                  <a:cubicBezTo>
                    <a:pt x="55" y="72"/>
                    <a:pt x="42" y="72"/>
                    <a:pt x="33" y="64"/>
                  </a:cubicBezTo>
                  <a:cubicBezTo>
                    <a:pt x="25" y="56"/>
                    <a:pt x="25" y="42"/>
                    <a:pt x="33" y="34"/>
                  </a:cubicBezTo>
                  <a:cubicBezTo>
                    <a:pt x="42" y="25"/>
                    <a:pt x="55" y="25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5" name="Freeform 37"/>
            <p:cNvSpPr>
              <a:spLocks noEditPoints="1"/>
            </p:cNvSpPr>
            <p:nvPr/>
          </p:nvSpPr>
          <p:spPr bwMode="auto">
            <a:xfrm>
              <a:off x="2347918" y="2016123"/>
              <a:ext cx="1274765" cy="1276348"/>
            </a:xfrm>
            <a:custGeom>
              <a:avLst/>
              <a:gdLst>
                <a:gd name="T0" fmla="*/ 80 w 802"/>
                <a:gd name="T1" fmla="*/ 784 h 802"/>
                <a:gd name="T2" fmla="*/ 83 w 802"/>
                <a:gd name="T3" fmla="*/ 726 h 802"/>
                <a:gd name="T4" fmla="*/ 726 w 802"/>
                <a:gd name="T5" fmla="*/ 83 h 802"/>
                <a:gd name="T6" fmla="*/ 784 w 802"/>
                <a:gd name="T7" fmla="*/ 80 h 802"/>
                <a:gd name="T8" fmla="*/ 784 w 802"/>
                <a:gd name="T9" fmla="*/ 17 h 802"/>
                <a:gd name="T10" fmla="*/ 722 w 802"/>
                <a:gd name="T11" fmla="*/ 17 h 802"/>
                <a:gd name="T12" fmla="*/ 718 w 802"/>
                <a:gd name="T13" fmla="*/ 75 h 802"/>
                <a:gd name="T14" fmla="*/ 75 w 802"/>
                <a:gd name="T15" fmla="*/ 718 h 802"/>
                <a:gd name="T16" fmla="*/ 17 w 802"/>
                <a:gd name="T17" fmla="*/ 722 h 802"/>
                <a:gd name="T18" fmla="*/ 17 w 802"/>
                <a:gd name="T19" fmla="*/ 784 h 802"/>
                <a:gd name="T20" fmla="*/ 80 w 802"/>
                <a:gd name="T21" fmla="*/ 784 h 802"/>
                <a:gd name="T22" fmla="*/ 738 w 802"/>
                <a:gd name="T23" fmla="*/ 33 h 802"/>
                <a:gd name="T24" fmla="*/ 768 w 802"/>
                <a:gd name="T25" fmla="*/ 33 h 802"/>
                <a:gd name="T26" fmla="*/ 768 w 802"/>
                <a:gd name="T27" fmla="*/ 64 h 802"/>
                <a:gd name="T28" fmla="*/ 738 w 802"/>
                <a:gd name="T29" fmla="*/ 64 h 802"/>
                <a:gd name="T30" fmla="*/ 738 w 802"/>
                <a:gd name="T31" fmla="*/ 33 h 802"/>
                <a:gd name="T32" fmla="*/ 33 w 802"/>
                <a:gd name="T33" fmla="*/ 738 h 802"/>
                <a:gd name="T34" fmla="*/ 64 w 802"/>
                <a:gd name="T35" fmla="*/ 738 h 802"/>
                <a:gd name="T36" fmla="*/ 64 w 802"/>
                <a:gd name="T37" fmla="*/ 768 h 802"/>
                <a:gd name="T38" fmla="*/ 33 w 802"/>
                <a:gd name="T39" fmla="*/ 768 h 802"/>
                <a:gd name="T40" fmla="*/ 33 w 802"/>
                <a:gd name="T41" fmla="*/ 738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2" h="802">
                  <a:moveTo>
                    <a:pt x="80" y="784"/>
                  </a:moveTo>
                  <a:cubicBezTo>
                    <a:pt x="96" y="768"/>
                    <a:pt x="97" y="744"/>
                    <a:pt x="83" y="726"/>
                  </a:cubicBezTo>
                  <a:cubicBezTo>
                    <a:pt x="726" y="83"/>
                    <a:pt x="726" y="83"/>
                    <a:pt x="726" y="83"/>
                  </a:cubicBezTo>
                  <a:cubicBezTo>
                    <a:pt x="744" y="96"/>
                    <a:pt x="769" y="95"/>
                    <a:pt x="784" y="80"/>
                  </a:cubicBezTo>
                  <a:cubicBezTo>
                    <a:pt x="802" y="62"/>
                    <a:pt x="802" y="34"/>
                    <a:pt x="784" y="17"/>
                  </a:cubicBezTo>
                  <a:cubicBezTo>
                    <a:pt x="767" y="0"/>
                    <a:pt x="739" y="0"/>
                    <a:pt x="722" y="17"/>
                  </a:cubicBezTo>
                  <a:cubicBezTo>
                    <a:pt x="706" y="33"/>
                    <a:pt x="705" y="58"/>
                    <a:pt x="718" y="75"/>
                  </a:cubicBezTo>
                  <a:cubicBezTo>
                    <a:pt x="75" y="718"/>
                    <a:pt x="75" y="718"/>
                    <a:pt x="75" y="718"/>
                  </a:cubicBezTo>
                  <a:cubicBezTo>
                    <a:pt x="58" y="705"/>
                    <a:pt x="33" y="706"/>
                    <a:pt x="17" y="722"/>
                  </a:cubicBezTo>
                  <a:cubicBezTo>
                    <a:pt x="0" y="739"/>
                    <a:pt x="0" y="767"/>
                    <a:pt x="17" y="784"/>
                  </a:cubicBezTo>
                  <a:cubicBezTo>
                    <a:pt x="35" y="802"/>
                    <a:pt x="63" y="802"/>
                    <a:pt x="80" y="784"/>
                  </a:cubicBezTo>
                  <a:close/>
                  <a:moveTo>
                    <a:pt x="738" y="33"/>
                  </a:moveTo>
                  <a:cubicBezTo>
                    <a:pt x="746" y="25"/>
                    <a:pt x="760" y="25"/>
                    <a:pt x="768" y="33"/>
                  </a:cubicBezTo>
                  <a:cubicBezTo>
                    <a:pt x="777" y="42"/>
                    <a:pt x="777" y="55"/>
                    <a:pt x="768" y="64"/>
                  </a:cubicBezTo>
                  <a:cubicBezTo>
                    <a:pt x="760" y="72"/>
                    <a:pt x="746" y="72"/>
                    <a:pt x="738" y="64"/>
                  </a:cubicBezTo>
                  <a:cubicBezTo>
                    <a:pt x="730" y="55"/>
                    <a:pt x="730" y="42"/>
                    <a:pt x="738" y="33"/>
                  </a:cubicBezTo>
                  <a:close/>
                  <a:moveTo>
                    <a:pt x="33" y="738"/>
                  </a:moveTo>
                  <a:cubicBezTo>
                    <a:pt x="42" y="730"/>
                    <a:pt x="55" y="730"/>
                    <a:pt x="64" y="738"/>
                  </a:cubicBezTo>
                  <a:cubicBezTo>
                    <a:pt x="72" y="746"/>
                    <a:pt x="72" y="760"/>
                    <a:pt x="64" y="768"/>
                  </a:cubicBezTo>
                  <a:cubicBezTo>
                    <a:pt x="55" y="777"/>
                    <a:pt x="42" y="777"/>
                    <a:pt x="33" y="768"/>
                  </a:cubicBezTo>
                  <a:cubicBezTo>
                    <a:pt x="25" y="760"/>
                    <a:pt x="25" y="746"/>
                    <a:pt x="33" y="7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6" name="Freeform 38"/>
            <p:cNvSpPr>
              <a:spLocks noEditPoints="1"/>
            </p:cNvSpPr>
            <p:nvPr/>
          </p:nvSpPr>
          <p:spPr bwMode="auto">
            <a:xfrm>
              <a:off x="1365253" y="3846507"/>
              <a:ext cx="561976" cy="561974"/>
            </a:xfrm>
            <a:custGeom>
              <a:avLst/>
              <a:gdLst>
                <a:gd name="T0" fmla="*/ 336 w 353"/>
                <a:gd name="T1" fmla="*/ 274 h 353"/>
                <a:gd name="T2" fmla="*/ 278 w 353"/>
                <a:gd name="T3" fmla="*/ 270 h 353"/>
                <a:gd name="T4" fmla="*/ 83 w 353"/>
                <a:gd name="T5" fmla="*/ 75 h 353"/>
                <a:gd name="T6" fmla="*/ 80 w 353"/>
                <a:gd name="T7" fmla="*/ 17 h 353"/>
                <a:gd name="T8" fmla="*/ 17 w 353"/>
                <a:gd name="T9" fmla="*/ 17 h 353"/>
                <a:gd name="T10" fmla="*/ 17 w 353"/>
                <a:gd name="T11" fmla="*/ 80 h 353"/>
                <a:gd name="T12" fmla="*/ 75 w 353"/>
                <a:gd name="T13" fmla="*/ 83 h 353"/>
                <a:gd name="T14" fmla="*/ 270 w 353"/>
                <a:gd name="T15" fmla="*/ 278 h 353"/>
                <a:gd name="T16" fmla="*/ 273 w 353"/>
                <a:gd name="T17" fmla="*/ 336 h 353"/>
                <a:gd name="T18" fmla="*/ 336 w 353"/>
                <a:gd name="T19" fmla="*/ 336 h 353"/>
                <a:gd name="T20" fmla="*/ 336 w 353"/>
                <a:gd name="T21" fmla="*/ 274 h 353"/>
                <a:gd name="T22" fmla="*/ 33 w 353"/>
                <a:gd name="T23" fmla="*/ 64 h 353"/>
                <a:gd name="T24" fmla="*/ 33 w 353"/>
                <a:gd name="T25" fmla="*/ 33 h 353"/>
                <a:gd name="T26" fmla="*/ 64 w 353"/>
                <a:gd name="T27" fmla="*/ 33 h 353"/>
                <a:gd name="T28" fmla="*/ 64 w 353"/>
                <a:gd name="T29" fmla="*/ 64 h 353"/>
                <a:gd name="T30" fmla="*/ 33 w 353"/>
                <a:gd name="T31" fmla="*/ 64 h 353"/>
                <a:gd name="T32" fmla="*/ 290 w 353"/>
                <a:gd name="T33" fmla="*/ 320 h 353"/>
                <a:gd name="T34" fmla="*/ 290 w 353"/>
                <a:gd name="T35" fmla="*/ 290 h 353"/>
                <a:gd name="T36" fmla="*/ 320 w 353"/>
                <a:gd name="T37" fmla="*/ 290 h 353"/>
                <a:gd name="T38" fmla="*/ 320 w 353"/>
                <a:gd name="T39" fmla="*/ 320 h 353"/>
                <a:gd name="T40" fmla="*/ 290 w 353"/>
                <a:gd name="T41" fmla="*/ 32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336" y="274"/>
                  </a:moveTo>
                  <a:cubicBezTo>
                    <a:pt x="320" y="258"/>
                    <a:pt x="295" y="257"/>
                    <a:pt x="278" y="270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97" y="58"/>
                    <a:pt x="95" y="33"/>
                    <a:pt x="80" y="17"/>
                  </a:cubicBezTo>
                  <a:cubicBezTo>
                    <a:pt x="62" y="0"/>
                    <a:pt x="34" y="0"/>
                    <a:pt x="17" y="17"/>
                  </a:cubicBezTo>
                  <a:cubicBezTo>
                    <a:pt x="0" y="34"/>
                    <a:pt x="0" y="62"/>
                    <a:pt x="17" y="80"/>
                  </a:cubicBezTo>
                  <a:cubicBezTo>
                    <a:pt x="33" y="96"/>
                    <a:pt x="58" y="97"/>
                    <a:pt x="75" y="83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57" y="295"/>
                    <a:pt x="258" y="320"/>
                    <a:pt x="273" y="336"/>
                  </a:cubicBezTo>
                  <a:cubicBezTo>
                    <a:pt x="291" y="353"/>
                    <a:pt x="319" y="353"/>
                    <a:pt x="336" y="336"/>
                  </a:cubicBezTo>
                  <a:cubicBezTo>
                    <a:pt x="353" y="319"/>
                    <a:pt x="353" y="291"/>
                    <a:pt x="336" y="274"/>
                  </a:cubicBezTo>
                  <a:close/>
                  <a:moveTo>
                    <a:pt x="33" y="64"/>
                  </a:moveTo>
                  <a:cubicBezTo>
                    <a:pt x="25" y="55"/>
                    <a:pt x="25" y="42"/>
                    <a:pt x="33" y="33"/>
                  </a:cubicBezTo>
                  <a:cubicBezTo>
                    <a:pt x="42" y="25"/>
                    <a:pt x="55" y="25"/>
                    <a:pt x="64" y="33"/>
                  </a:cubicBezTo>
                  <a:cubicBezTo>
                    <a:pt x="72" y="42"/>
                    <a:pt x="72" y="55"/>
                    <a:pt x="64" y="64"/>
                  </a:cubicBezTo>
                  <a:cubicBezTo>
                    <a:pt x="55" y="72"/>
                    <a:pt x="42" y="72"/>
                    <a:pt x="33" y="64"/>
                  </a:cubicBezTo>
                  <a:close/>
                  <a:moveTo>
                    <a:pt x="290" y="320"/>
                  </a:moveTo>
                  <a:cubicBezTo>
                    <a:pt x="281" y="312"/>
                    <a:pt x="281" y="298"/>
                    <a:pt x="290" y="290"/>
                  </a:cubicBezTo>
                  <a:cubicBezTo>
                    <a:pt x="298" y="281"/>
                    <a:pt x="311" y="281"/>
                    <a:pt x="320" y="290"/>
                  </a:cubicBezTo>
                  <a:cubicBezTo>
                    <a:pt x="328" y="298"/>
                    <a:pt x="328" y="312"/>
                    <a:pt x="320" y="320"/>
                  </a:cubicBezTo>
                  <a:cubicBezTo>
                    <a:pt x="311" y="328"/>
                    <a:pt x="298" y="328"/>
                    <a:pt x="290" y="3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7" name="Freeform 39"/>
            <p:cNvSpPr>
              <a:spLocks noEditPoints="1"/>
            </p:cNvSpPr>
            <p:nvPr/>
          </p:nvSpPr>
          <p:spPr bwMode="auto">
            <a:xfrm>
              <a:off x="1758954" y="3962394"/>
              <a:ext cx="153989" cy="155574"/>
            </a:xfrm>
            <a:custGeom>
              <a:avLst/>
              <a:gdLst>
                <a:gd name="T0" fmla="*/ 17 w 97"/>
                <a:gd name="T1" fmla="*/ 17 h 97"/>
                <a:gd name="T2" fmla="*/ 80 w 97"/>
                <a:gd name="T3" fmla="*/ 17 h 97"/>
                <a:gd name="T4" fmla="*/ 80 w 97"/>
                <a:gd name="T5" fmla="*/ 79 h 97"/>
                <a:gd name="T6" fmla="*/ 17 w 97"/>
                <a:gd name="T7" fmla="*/ 79 h 97"/>
                <a:gd name="T8" fmla="*/ 17 w 97"/>
                <a:gd name="T9" fmla="*/ 17 h 97"/>
                <a:gd name="T10" fmla="*/ 64 w 97"/>
                <a:gd name="T11" fmla="*/ 63 h 97"/>
                <a:gd name="T12" fmla="*/ 64 w 97"/>
                <a:gd name="T13" fmla="*/ 33 h 97"/>
                <a:gd name="T14" fmla="*/ 34 w 97"/>
                <a:gd name="T15" fmla="*/ 33 h 97"/>
                <a:gd name="T16" fmla="*/ 34 w 97"/>
                <a:gd name="T17" fmla="*/ 63 h 97"/>
                <a:gd name="T18" fmla="*/ 64 w 97"/>
                <a:gd name="T19" fmla="*/ 6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7">
                  <a:moveTo>
                    <a:pt x="17" y="17"/>
                  </a:moveTo>
                  <a:cubicBezTo>
                    <a:pt x="35" y="0"/>
                    <a:pt x="63" y="0"/>
                    <a:pt x="80" y="17"/>
                  </a:cubicBezTo>
                  <a:cubicBezTo>
                    <a:pt x="97" y="34"/>
                    <a:pt x="97" y="62"/>
                    <a:pt x="80" y="79"/>
                  </a:cubicBezTo>
                  <a:cubicBezTo>
                    <a:pt x="63" y="97"/>
                    <a:pt x="35" y="97"/>
                    <a:pt x="17" y="79"/>
                  </a:cubicBezTo>
                  <a:cubicBezTo>
                    <a:pt x="0" y="62"/>
                    <a:pt x="0" y="34"/>
                    <a:pt x="17" y="17"/>
                  </a:cubicBezTo>
                  <a:close/>
                  <a:moveTo>
                    <a:pt x="64" y="63"/>
                  </a:moveTo>
                  <a:cubicBezTo>
                    <a:pt x="72" y="55"/>
                    <a:pt x="72" y="41"/>
                    <a:pt x="64" y="33"/>
                  </a:cubicBezTo>
                  <a:cubicBezTo>
                    <a:pt x="55" y="25"/>
                    <a:pt x="42" y="25"/>
                    <a:pt x="34" y="33"/>
                  </a:cubicBezTo>
                  <a:cubicBezTo>
                    <a:pt x="25" y="41"/>
                    <a:pt x="25" y="55"/>
                    <a:pt x="34" y="63"/>
                  </a:cubicBezTo>
                  <a:cubicBezTo>
                    <a:pt x="42" y="72"/>
                    <a:pt x="55" y="72"/>
                    <a:pt x="64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8" name="Freeform 40"/>
            <p:cNvSpPr>
              <a:spLocks noEditPoints="1"/>
            </p:cNvSpPr>
            <p:nvPr/>
          </p:nvSpPr>
          <p:spPr bwMode="auto">
            <a:xfrm>
              <a:off x="2187579" y="4306881"/>
              <a:ext cx="1352552" cy="1352548"/>
            </a:xfrm>
            <a:custGeom>
              <a:avLst/>
              <a:gdLst>
                <a:gd name="T0" fmla="*/ 80 w 850"/>
                <a:gd name="T1" fmla="*/ 833 h 850"/>
                <a:gd name="T2" fmla="*/ 83 w 850"/>
                <a:gd name="T3" fmla="*/ 775 h 850"/>
                <a:gd name="T4" fmla="*/ 775 w 850"/>
                <a:gd name="T5" fmla="*/ 84 h 850"/>
                <a:gd name="T6" fmla="*/ 833 w 850"/>
                <a:gd name="T7" fmla="*/ 80 h 850"/>
                <a:gd name="T8" fmla="*/ 833 w 850"/>
                <a:gd name="T9" fmla="*/ 18 h 850"/>
                <a:gd name="T10" fmla="*/ 770 w 850"/>
                <a:gd name="T11" fmla="*/ 18 h 850"/>
                <a:gd name="T12" fmla="*/ 767 w 850"/>
                <a:gd name="T13" fmla="*/ 76 h 850"/>
                <a:gd name="T14" fmla="*/ 75 w 850"/>
                <a:gd name="T15" fmla="*/ 767 h 850"/>
                <a:gd name="T16" fmla="*/ 17 w 850"/>
                <a:gd name="T17" fmla="*/ 770 h 850"/>
                <a:gd name="T18" fmla="*/ 17 w 850"/>
                <a:gd name="T19" fmla="*/ 833 h 850"/>
                <a:gd name="T20" fmla="*/ 80 w 850"/>
                <a:gd name="T21" fmla="*/ 833 h 850"/>
                <a:gd name="T22" fmla="*/ 786 w 850"/>
                <a:gd name="T23" fmla="*/ 34 h 850"/>
                <a:gd name="T24" fmla="*/ 816 w 850"/>
                <a:gd name="T25" fmla="*/ 34 h 850"/>
                <a:gd name="T26" fmla="*/ 816 w 850"/>
                <a:gd name="T27" fmla="*/ 64 h 850"/>
                <a:gd name="T28" fmla="*/ 786 w 850"/>
                <a:gd name="T29" fmla="*/ 64 h 850"/>
                <a:gd name="T30" fmla="*/ 786 w 850"/>
                <a:gd name="T31" fmla="*/ 34 h 850"/>
                <a:gd name="T32" fmla="*/ 33 w 850"/>
                <a:gd name="T33" fmla="*/ 786 h 850"/>
                <a:gd name="T34" fmla="*/ 64 w 850"/>
                <a:gd name="T35" fmla="*/ 786 h 850"/>
                <a:gd name="T36" fmla="*/ 64 w 850"/>
                <a:gd name="T37" fmla="*/ 817 h 850"/>
                <a:gd name="T38" fmla="*/ 33 w 850"/>
                <a:gd name="T39" fmla="*/ 817 h 850"/>
                <a:gd name="T40" fmla="*/ 33 w 850"/>
                <a:gd name="T41" fmla="*/ 786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0" h="850">
                  <a:moveTo>
                    <a:pt x="80" y="833"/>
                  </a:moveTo>
                  <a:cubicBezTo>
                    <a:pt x="96" y="817"/>
                    <a:pt x="97" y="792"/>
                    <a:pt x="83" y="775"/>
                  </a:cubicBezTo>
                  <a:cubicBezTo>
                    <a:pt x="775" y="84"/>
                    <a:pt x="775" y="84"/>
                    <a:pt x="775" y="84"/>
                  </a:cubicBezTo>
                  <a:cubicBezTo>
                    <a:pt x="792" y="97"/>
                    <a:pt x="817" y="96"/>
                    <a:pt x="833" y="80"/>
                  </a:cubicBezTo>
                  <a:cubicBezTo>
                    <a:pt x="850" y="63"/>
                    <a:pt x="850" y="35"/>
                    <a:pt x="833" y="18"/>
                  </a:cubicBezTo>
                  <a:cubicBezTo>
                    <a:pt x="815" y="0"/>
                    <a:pt x="787" y="0"/>
                    <a:pt x="770" y="18"/>
                  </a:cubicBezTo>
                  <a:cubicBezTo>
                    <a:pt x="754" y="33"/>
                    <a:pt x="753" y="58"/>
                    <a:pt x="767" y="76"/>
                  </a:cubicBezTo>
                  <a:cubicBezTo>
                    <a:pt x="75" y="767"/>
                    <a:pt x="75" y="767"/>
                    <a:pt x="75" y="767"/>
                  </a:cubicBezTo>
                  <a:cubicBezTo>
                    <a:pt x="58" y="753"/>
                    <a:pt x="33" y="755"/>
                    <a:pt x="17" y="770"/>
                  </a:cubicBezTo>
                  <a:cubicBezTo>
                    <a:pt x="0" y="788"/>
                    <a:pt x="0" y="816"/>
                    <a:pt x="17" y="833"/>
                  </a:cubicBezTo>
                  <a:cubicBezTo>
                    <a:pt x="35" y="850"/>
                    <a:pt x="63" y="850"/>
                    <a:pt x="80" y="833"/>
                  </a:cubicBezTo>
                  <a:close/>
                  <a:moveTo>
                    <a:pt x="786" y="34"/>
                  </a:moveTo>
                  <a:cubicBezTo>
                    <a:pt x="795" y="25"/>
                    <a:pt x="808" y="25"/>
                    <a:pt x="816" y="34"/>
                  </a:cubicBezTo>
                  <a:cubicBezTo>
                    <a:pt x="825" y="42"/>
                    <a:pt x="825" y="56"/>
                    <a:pt x="816" y="64"/>
                  </a:cubicBezTo>
                  <a:cubicBezTo>
                    <a:pt x="808" y="72"/>
                    <a:pt x="795" y="72"/>
                    <a:pt x="786" y="64"/>
                  </a:cubicBezTo>
                  <a:cubicBezTo>
                    <a:pt x="778" y="56"/>
                    <a:pt x="778" y="42"/>
                    <a:pt x="786" y="34"/>
                  </a:cubicBezTo>
                  <a:close/>
                  <a:moveTo>
                    <a:pt x="33" y="786"/>
                  </a:moveTo>
                  <a:cubicBezTo>
                    <a:pt x="42" y="778"/>
                    <a:pt x="55" y="778"/>
                    <a:pt x="64" y="786"/>
                  </a:cubicBezTo>
                  <a:cubicBezTo>
                    <a:pt x="72" y="795"/>
                    <a:pt x="72" y="808"/>
                    <a:pt x="64" y="817"/>
                  </a:cubicBezTo>
                  <a:cubicBezTo>
                    <a:pt x="55" y="825"/>
                    <a:pt x="42" y="825"/>
                    <a:pt x="33" y="817"/>
                  </a:cubicBezTo>
                  <a:cubicBezTo>
                    <a:pt x="25" y="808"/>
                    <a:pt x="25" y="795"/>
                    <a:pt x="33" y="7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9" name="Freeform 41"/>
            <p:cNvSpPr>
              <a:spLocks noEditPoints="1"/>
            </p:cNvSpPr>
            <p:nvPr/>
          </p:nvSpPr>
          <p:spPr bwMode="auto">
            <a:xfrm>
              <a:off x="396877" y="4535481"/>
              <a:ext cx="560389" cy="561974"/>
            </a:xfrm>
            <a:custGeom>
              <a:avLst/>
              <a:gdLst>
                <a:gd name="T0" fmla="*/ 336 w 353"/>
                <a:gd name="T1" fmla="*/ 273 h 353"/>
                <a:gd name="T2" fmla="*/ 278 w 353"/>
                <a:gd name="T3" fmla="*/ 269 h 353"/>
                <a:gd name="T4" fmla="*/ 84 w 353"/>
                <a:gd name="T5" fmla="*/ 75 h 353"/>
                <a:gd name="T6" fmla="*/ 80 w 353"/>
                <a:gd name="T7" fmla="*/ 17 h 353"/>
                <a:gd name="T8" fmla="*/ 18 w 353"/>
                <a:gd name="T9" fmla="*/ 17 h 353"/>
                <a:gd name="T10" fmla="*/ 18 w 353"/>
                <a:gd name="T11" fmla="*/ 79 h 353"/>
                <a:gd name="T12" fmla="*/ 76 w 353"/>
                <a:gd name="T13" fmla="*/ 83 h 353"/>
                <a:gd name="T14" fmla="*/ 270 w 353"/>
                <a:gd name="T15" fmla="*/ 277 h 353"/>
                <a:gd name="T16" fmla="*/ 274 w 353"/>
                <a:gd name="T17" fmla="*/ 335 h 353"/>
                <a:gd name="T18" fmla="*/ 336 w 353"/>
                <a:gd name="T19" fmla="*/ 335 h 353"/>
                <a:gd name="T20" fmla="*/ 336 w 353"/>
                <a:gd name="T21" fmla="*/ 273 h 353"/>
                <a:gd name="T22" fmla="*/ 34 w 353"/>
                <a:gd name="T23" fmla="*/ 63 h 353"/>
                <a:gd name="T24" fmla="*/ 34 w 353"/>
                <a:gd name="T25" fmla="*/ 33 h 353"/>
                <a:gd name="T26" fmla="*/ 64 w 353"/>
                <a:gd name="T27" fmla="*/ 33 h 353"/>
                <a:gd name="T28" fmla="*/ 64 w 353"/>
                <a:gd name="T29" fmla="*/ 63 h 353"/>
                <a:gd name="T30" fmla="*/ 34 w 353"/>
                <a:gd name="T31" fmla="*/ 63 h 353"/>
                <a:gd name="T32" fmla="*/ 290 w 353"/>
                <a:gd name="T33" fmla="*/ 319 h 353"/>
                <a:gd name="T34" fmla="*/ 290 w 353"/>
                <a:gd name="T35" fmla="*/ 289 h 353"/>
                <a:gd name="T36" fmla="*/ 320 w 353"/>
                <a:gd name="T37" fmla="*/ 289 h 353"/>
                <a:gd name="T38" fmla="*/ 320 w 353"/>
                <a:gd name="T39" fmla="*/ 319 h 353"/>
                <a:gd name="T40" fmla="*/ 290 w 353"/>
                <a:gd name="T41" fmla="*/ 319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336" y="273"/>
                  </a:moveTo>
                  <a:cubicBezTo>
                    <a:pt x="320" y="257"/>
                    <a:pt x="296" y="256"/>
                    <a:pt x="278" y="269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97" y="57"/>
                    <a:pt x="96" y="33"/>
                    <a:pt x="80" y="17"/>
                  </a:cubicBezTo>
                  <a:cubicBezTo>
                    <a:pt x="63" y="0"/>
                    <a:pt x="35" y="0"/>
                    <a:pt x="18" y="17"/>
                  </a:cubicBezTo>
                  <a:cubicBezTo>
                    <a:pt x="0" y="34"/>
                    <a:pt x="0" y="62"/>
                    <a:pt x="18" y="79"/>
                  </a:cubicBezTo>
                  <a:cubicBezTo>
                    <a:pt x="33" y="95"/>
                    <a:pt x="58" y="96"/>
                    <a:pt x="76" y="83"/>
                  </a:cubicBezTo>
                  <a:cubicBezTo>
                    <a:pt x="270" y="277"/>
                    <a:pt x="270" y="277"/>
                    <a:pt x="270" y="277"/>
                  </a:cubicBezTo>
                  <a:cubicBezTo>
                    <a:pt x="257" y="295"/>
                    <a:pt x="258" y="320"/>
                    <a:pt x="274" y="335"/>
                  </a:cubicBezTo>
                  <a:cubicBezTo>
                    <a:pt x="291" y="353"/>
                    <a:pt x="319" y="353"/>
                    <a:pt x="336" y="335"/>
                  </a:cubicBezTo>
                  <a:cubicBezTo>
                    <a:pt x="353" y="318"/>
                    <a:pt x="353" y="290"/>
                    <a:pt x="336" y="273"/>
                  </a:cubicBezTo>
                  <a:close/>
                  <a:moveTo>
                    <a:pt x="34" y="63"/>
                  </a:moveTo>
                  <a:cubicBezTo>
                    <a:pt x="25" y="55"/>
                    <a:pt x="25" y="41"/>
                    <a:pt x="34" y="33"/>
                  </a:cubicBezTo>
                  <a:cubicBezTo>
                    <a:pt x="42" y="24"/>
                    <a:pt x="56" y="24"/>
                    <a:pt x="64" y="33"/>
                  </a:cubicBezTo>
                  <a:cubicBezTo>
                    <a:pt x="72" y="41"/>
                    <a:pt x="72" y="55"/>
                    <a:pt x="64" y="63"/>
                  </a:cubicBezTo>
                  <a:cubicBezTo>
                    <a:pt x="56" y="71"/>
                    <a:pt x="42" y="71"/>
                    <a:pt x="34" y="63"/>
                  </a:cubicBezTo>
                  <a:close/>
                  <a:moveTo>
                    <a:pt x="290" y="319"/>
                  </a:moveTo>
                  <a:cubicBezTo>
                    <a:pt x="282" y="311"/>
                    <a:pt x="282" y="297"/>
                    <a:pt x="290" y="289"/>
                  </a:cubicBezTo>
                  <a:cubicBezTo>
                    <a:pt x="298" y="281"/>
                    <a:pt x="312" y="281"/>
                    <a:pt x="320" y="289"/>
                  </a:cubicBezTo>
                  <a:cubicBezTo>
                    <a:pt x="329" y="297"/>
                    <a:pt x="329" y="311"/>
                    <a:pt x="320" y="319"/>
                  </a:cubicBezTo>
                  <a:cubicBezTo>
                    <a:pt x="312" y="328"/>
                    <a:pt x="298" y="328"/>
                    <a:pt x="290" y="3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0" name="Freeform 42"/>
            <p:cNvSpPr>
              <a:spLocks noEditPoints="1"/>
            </p:cNvSpPr>
            <p:nvPr/>
          </p:nvSpPr>
          <p:spPr bwMode="auto">
            <a:xfrm>
              <a:off x="561977" y="4368794"/>
              <a:ext cx="563564" cy="561974"/>
            </a:xfrm>
            <a:custGeom>
              <a:avLst/>
              <a:gdLst>
                <a:gd name="T0" fmla="*/ 336 w 354"/>
                <a:gd name="T1" fmla="*/ 274 h 353"/>
                <a:gd name="T2" fmla="*/ 278 w 354"/>
                <a:gd name="T3" fmla="*/ 270 h 353"/>
                <a:gd name="T4" fmla="*/ 84 w 354"/>
                <a:gd name="T5" fmla="*/ 76 h 353"/>
                <a:gd name="T6" fmla="*/ 80 w 354"/>
                <a:gd name="T7" fmla="*/ 18 h 353"/>
                <a:gd name="T8" fmla="*/ 18 w 354"/>
                <a:gd name="T9" fmla="*/ 18 h 353"/>
                <a:gd name="T10" fmla="*/ 18 w 354"/>
                <a:gd name="T11" fmla="*/ 80 h 353"/>
                <a:gd name="T12" fmla="*/ 76 w 354"/>
                <a:gd name="T13" fmla="*/ 84 h 353"/>
                <a:gd name="T14" fmla="*/ 270 w 354"/>
                <a:gd name="T15" fmla="*/ 278 h 353"/>
                <a:gd name="T16" fmla="*/ 274 w 354"/>
                <a:gd name="T17" fmla="*/ 336 h 353"/>
                <a:gd name="T18" fmla="*/ 336 w 354"/>
                <a:gd name="T19" fmla="*/ 336 h 353"/>
                <a:gd name="T20" fmla="*/ 336 w 354"/>
                <a:gd name="T21" fmla="*/ 274 h 353"/>
                <a:gd name="T22" fmla="*/ 34 w 354"/>
                <a:gd name="T23" fmla="*/ 64 h 353"/>
                <a:gd name="T24" fmla="*/ 34 w 354"/>
                <a:gd name="T25" fmla="*/ 34 h 353"/>
                <a:gd name="T26" fmla="*/ 64 w 354"/>
                <a:gd name="T27" fmla="*/ 34 h 353"/>
                <a:gd name="T28" fmla="*/ 64 w 354"/>
                <a:gd name="T29" fmla="*/ 64 h 353"/>
                <a:gd name="T30" fmla="*/ 34 w 354"/>
                <a:gd name="T31" fmla="*/ 64 h 353"/>
                <a:gd name="T32" fmla="*/ 290 w 354"/>
                <a:gd name="T33" fmla="*/ 320 h 353"/>
                <a:gd name="T34" fmla="*/ 290 w 354"/>
                <a:gd name="T35" fmla="*/ 290 h 353"/>
                <a:gd name="T36" fmla="*/ 320 w 354"/>
                <a:gd name="T37" fmla="*/ 290 h 353"/>
                <a:gd name="T38" fmla="*/ 320 w 354"/>
                <a:gd name="T39" fmla="*/ 320 h 353"/>
                <a:gd name="T40" fmla="*/ 290 w 354"/>
                <a:gd name="T41" fmla="*/ 32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4" h="353">
                  <a:moveTo>
                    <a:pt x="336" y="274"/>
                  </a:moveTo>
                  <a:cubicBezTo>
                    <a:pt x="321" y="258"/>
                    <a:pt x="296" y="257"/>
                    <a:pt x="278" y="27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97" y="58"/>
                    <a:pt x="96" y="33"/>
                    <a:pt x="80" y="18"/>
                  </a:cubicBezTo>
                  <a:cubicBezTo>
                    <a:pt x="63" y="0"/>
                    <a:pt x="35" y="0"/>
                    <a:pt x="18" y="18"/>
                  </a:cubicBezTo>
                  <a:cubicBezTo>
                    <a:pt x="1" y="35"/>
                    <a:pt x="0" y="63"/>
                    <a:pt x="18" y="80"/>
                  </a:cubicBezTo>
                  <a:cubicBezTo>
                    <a:pt x="34" y="96"/>
                    <a:pt x="58" y="97"/>
                    <a:pt x="76" y="84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57" y="296"/>
                    <a:pt x="258" y="320"/>
                    <a:pt x="274" y="336"/>
                  </a:cubicBezTo>
                  <a:cubicBezTo>
                    <a:pt x="291" y="353"/>
                    <a:pt x="319" y="353"/>
                    <a:pt x="336" y="336"/>
                  </a:cubicBezTo>
                  <a:cubicBezTo>
                    <a:pt x="354" y="319"/>
                    <a:pt x="354" y="291"/>
                    <a:pt x="336" y="274"/>
                  </a:cubicBezTo>
                  <a:close/>
                  <a:moveTo>
                    <a:pt x="34" y="64"/>
                  </a:moveTo>
                  <a:cubicBezTo>
                    <a:pt x="25" y="56"/>
                    <a:pt x="25" y="42"/>
                    <a:pt x="34" y="34"/>
                  </a:cubicBezTo>
                  <a:cubicBezTo>
                    <a:pt x="42" y="25"/>
                    <a:pt x="56" y="25"/>
                    <a:pt x="64" y="34"/>
                  </a:cubicBezTo>
                  <a:cubicBezTo>
                    <a:pt x="72" y="42"/>
                    <a:pt x="72" y="56"/>
                    <a:pt x="64" y="64"/>
                  </a:cubicBezTo>
                  <a:cubicBezTo>
                    <a:pt x="56" y="72"/>
                    <a:pt x="42" y="72"/>
                    <a:pt x="34" y="64"/>
                  </a:cubicBezTo>
                  <a:close/>
                  <a:moveTo>
                    <a:pt x="290" y="320"/>
                  </a:moveTo>
                  <a:cubicBezTo>
                    <a:pt x="282" y="312"/>
                    <a:pt x="282" y="298"/>
                    <a:pt x="290" y="290"/>
                  </a:cubicBezTo>
                  <a:cubicBezTo>
                    <a:pt x="298" y="282"/>
                    <a:pt x="312" y="282"/>
                    <a:pt x="320" y="290"/>
                  </a:cubicBezTo>
                  <a:cubicBezTo>
                    <a:pt x="329" y="298"/>
                    <a:pt x="329" y="312"/>
                    <a:pt x="320" y="320"/>
                  </a:cubicBezTo>
                  <a:cubicBezTo>
                    <a:pt x="312" y="329"/>
                    <a:pt x="298" y="329"/>
                    <a:pt x="290" y="3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1" name="Freeform 43"/>
            <p:cNvSpPr>
              <a:spLocks noEditPoints="1"/>
            </p:cNvSpPr>
            <p:nvPr/>
          </p:nvSpPr>
          <p:spPr bwMode="auto">
            <a:xfrm>
              <a:off x="715965" y="4216395"/>
              <a:ext cx="561976" cy="561974"/>
            </a:xfrm>
            <a:custGeom>
              <a:avLst/>
              <a:gdLst>
                <a:gd name="T0" fmla="*/ 335 w 353"/>
                <a:gd name="T1" fmla="*/ 274 h 353"/>
                <a:gd name="T2" fmla="*/ 277 w 353"/>
                <a:gd name="T3" fmla="*/ 270 h 353"/>
                <a:gd name="T4" fmla="*/ 83 w 353"/>
                <a:gd name="T5" fmla="*/ 76 h 353"/>
                <a:gd name="T6" fmla="*/ 79 w 353"/>
                <a:gd name="T7" fmla="*/ 18 h 353"/>
                <a:gd name="T8" fmla="*/ 17 w 353"/>
                <a:gd name="T9" fmla="*/ 18 h 353"/>
                <a:gd name="T10" fmla="*/ 17 w 353"/>
                <a:gd name="T11" fmla="*/ 80 h 353"/>
                <a:gd name="T12" fmla="*/ 75 w 353"/>
                <a:gd name="T13" fmla="*/ 84 h 353"/>
                <a:gd name="T14" fmla="*/ 269 w 353"/>
                <a:gd name="T15" fmla="*/ 278 h 353"/>
                <a:gd name="T16" fmla="*/ 273 w 353"/>
                <a:gd name="T17" fmla="*/ 336 h 353"/>
                <a:gd name="T18" fmla="*/ 335 w 353"/>
                <a:gd name="T19" fmla="*/ 336 h 353"/>
                <a:gd name="T20" fmla="*/ 335 w 353"/>
                <a:gd name="T21" fmla="*/ 274 h 353"/>
                <a:gd name="T22" fmla="*/ 33 w 353"/>
                <a:gd name="T23" fmla="*/ 64 h 353"/>
                <a:gd name="T24" fmla="*/ 33 w 353"/>
                <a:gd name="T25" fmla="*/ 34 h 353"/>
                <a:gd name="T26" fmla="*/ 63 w 353"/>
                <a:gd name="T27" fmla="*/ 34 h 353"/>
                <a:gd name="T28" fmla="*/ 63 w 353"/>
                <a:gd name="T29" fmla="*/ 64 h 353"/>
                <a:gd name="T30" fmla="*/ 33 w 353"/>
                <a:gd name="T31" fmla="*/ 64 h 353"/>
                <a:gd name="T32" fmla="*/ 289 w 353"/>
                <a:gd name="T33" fmla="*/ 320 h 353"/>
                <a:gd name="T34" fmla="*/ 289 w 353"/>
                <a:gd name="T35" fmla="*/ 290 h 353"/>
                <a:gd name="T36" fmla="*/ 319 w 353"/>
                <a:gd name="T37" fmla="*/ 290 h 353"/>
                <a:gd name="T38" fmla="*/ 319 w 353"/>
                <a:gd name="T39" fmla="*/ 320 h 353"/>
                <a:gd name="T40" fmla="*/ 289 w 353"/>
                <a:gd name="T41" fmla="*/ 32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335" y="274"/>
                  </a:moveTo>
                  <a:cubicBezTo>
                    <a:pt x="320" y="258"/>
                    <a:pt x="295" y="257"/>
                    <a:pt x="277" y="270"/>
                  </a:cubicBezTo>
                  <a:cubicBezTo>
                    <a:pt x="83" y="76"/>
                    <a:pt x="83" y="76"/>
                    <a:pt x="83" y="76"/>
                  </a:cubicBezTo>
                  <a:cubicBezTo>
                    <a:pt x="96" y="58"/>
                    <a:pt x="95" y="33"/>
                    <a:pt x="79" y="18"/>
                  </a:cubicBezTo>
                  <a:cubicBezTo>
                    <a:pt x="62" y="0"/>
                    <a:pt x="34" y="0"/>
                    <a:pt x="17" y="18"/>
                  </a:cubicBezTo>
                  <a:cubicBezTo>
                    <a:pt x="0" y="35"/>
                    <a:pt x="0" y="63"/>
                    <a:pt x="17" y="80"/>
                  </a:cubicBezTo>
                  <a:cubicBezTo>
                    <a:pt x="33" y="96"/>
                    <a:pt x="57" y="97"/>
                    <a:pt x="75" y="84"/>
                  </a:cubicBezTo>
                  <a:cubicBezTo>
                    <a:pt x="269" y="278"/>
                    <a:pt x="269" y="278"/>
                    <a:pt x="269" y="278"/>
                  </a:cubicBezTo>
                  <a:cubicBezTo>
                    <a:pt x="256" y="295"/>
                    <a:pt x="257" y="320"/>
                    <a:pt x="273" y="336"/>
                  </a:cubicBezTo>
                  <a:cubicBezTo>
                    <a:pt x="290" y="353"/>
                    <a:pt x="318" y="353"/>
                    <a:pt x="335" y="336"/>
                  </a:cubicBezTo>
                  <a:cubicBezTo>
                    <a:pt x="353" y="319"/>
                    <a:pt x="353" y="291"/>
                    <a:pt x="335" y="274"/>
                  </a:cubicBezTo>
                  <a:close/>
                  <a:moveTo>
                    <a:pt x="33" y="64"/>
                  </a:moveTo>
                  <a:cubicBezTo>
                    <a:pt x="24" y="56"/>
                    <a:pt x="24" y="42"/>
                    <a:pt x="33" y="34"/>
                  </a:cubicBezTo>
                  <a:cubicBezTo>
                    <a:pt x="41" y="25"/>
                    <a:pt x="55" y="25"/>
                    <a:pt x="63" y="34"/>
                  </a:cubicBezTo>
                  <a:cubicBezTo>
                    <a:pt x="72" y="42"/>
                    <a:pt x="72" y="56"/>
                    <a:pt x="63" y="64"/>
                  </a:cubicBezTo>
                  <a:cubicBezTo>
                    <a:pt x="55" y="72"/>
                    <a:pt x="41" y="72"/>
                    <a:pt x="33" y="64"/>
                  </a:cubicBezTo>
                  <a:close/>
                  <a:moveTo>
                    <a:pt x="289" y="320"/>
                  </a:moveTo>
                  <a:cubicBezTo>
                    <a:pt x="281" y="312"/>
                    <a:pt x="281" y="298"/>
                    <a:pt x="289" y="290"/>
                  </a:cubicBezTo>
                  <a:cubicBezTo>
                    <a:pt x="297" y="281"/>
                    <a:pt x="311" y="281"/>
                    <a:pt x="319" y="290"/>
                  </a:cubicBezTo>
                  <a:cubicBezTo>
                    <a:pt x="328" y="298"/>
                    <a:pt x="328" y="312"/>
                    <a:pt x="319" y="320"/>
                  </a:cubicBezTo>
                  <a:cubicBezTo>
                    <a:pt x="311" y="329"/>
                    <a:pt x="297" y="329"/>
                    <a:pt x="289" y="3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2" name="Freeform 44"/>
            <p:cNvSpPr>
              <a:spLocks noEditPoints="1"/>
            </p:cNvSpPr>
            <p:nvPr/>
          </p:nvSpPr>
          <p:spPr bwMode="auto">
            <a:xfrm>
              <a:off x="4995872" y="774700"/>
              <a:ext cx="561976" cy="561974"/>
            </a:xfrm>
            <a:custGeom>
              <a:avLst/>
              <a:gdLst>
                <a:gd name="T0" fmla="*/ 274 w 353"/>
                <a:gd name="T1" fmla="*/ 17 h 353"/>
                <a:gd name="T2" fmla="*/ 270 w 353"/>
                <a:gd name="T3" fmla="*/ 75 h 353"/>
                <a:gd name="T4" fmla="*/ 76 w 353"/>
                <a:gd name="T5" fmla="*/ 270 h 353"/>
                <a:gd name="T6" fmla="*/ 18 w 353"/>
                <a:gd name="T7" fmla="*/ 274 h 353"/>
                <a:gd name="T8" fmla="*/ 18 w 353"/>
                <a:gd name="T9" fmla="*/ 336 h 353"/>
                <a:gd name="T10" fmla="*/ 80 w 353"/>
                <a:gd name="T11" fmla="*/ 336 h 353"/>
                <a:gd name="T12" fmla="*/ 84 w 353"/>
                <a:gd name="T13" fmla="*/ 278 h 353"/>
                <a:gd name="T14" fmla="*/ 278 w 353"/>
                <a:gd name="T15" fmla="*/ 83 h 353"/>
                <a:gd name="T16" fmla="*/ 336 w 353"/>
                <a:gd name="T17" fmla="*/ 80 h 353"/>
                <a:gd name="T18" fmla="*/ 336 w 353"/>
                <a:gd name="T19" fmla="*/ 17 h 353"/>
                <a:gd name="T20" fmla="*/ 274 w 353"/>
                <a:gd name="T21" fmla="*/ 17 h 353"/>
                <a:gd name="T22" fmla="*/ 64 w 353"/>
                <a:gd name="T23" fmla="*/ 320 h 353"/>
                <a:gd name="T24" fmla="*/ 34 w 353"/>
                <a:gd name="T25" fmla="*/ 320 h 353"/>
                <a:gd name="T26" fmla="*/ 34 w 353"/>
                <a:gd name="T27" fmla="*/ 290 h 353"/>
                <a:gd name="T28" fmla="*/ 64 w 353"/>
                <a:gd name="T29" fmla="*/ 290 h 353"/>
                <a:gd name="T30" fmla="*/ 64 w 353"/>
                <a:gd name="T31" fmla="*/ 320 h 353"/>
                <a:gd name="T32" fmla="*/ 320 w 353"/>
                <a:gd name="T33" fmla="*/ 64 h 353"/>
                <a:gd name="T34" fmla="*/ 290 w 353"/>
                <a:gd name="T35" fmla="*/ 64 h 353"/>
                <a:gd name="T36" fmla="*/ 290 w 353"/>
                <a:gd name="T37" fmla="*/ 33 h 353"/>
                <a:gd name="T38" fmla="*/ 320 w 353"/>
                <a:gd name="T39" fmla="*/ 33 h 353"/>
                <a:gd name="T40" fmla="*/ 320 w 353"/>
                <a:gd name="T41" fmla="*/ 6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274" y="17"/>
                  </a:moveTo>
                  <a:cubicBezTo>
                    <a:pt x="258" y="33"/>
                    <a:pt x="257" y="58"/>
                    <a:pt x="270" y="75"/>
                  </a:cubicBezTo>
                  <a:cubicBezTo>
                    <a:pt x="76" y="270"/>
                    <a:pt x="76" y="270"/>
                    <a:pt x="76" y="270"/>
                  </a:cubicBezTo>
                  <a:cubicBezTo>
                    <a:pt x="58" y="257"/>
                    <a:pt x="33" y="258"/>
                    <a:pt x="18" y="274"/>
                  </a:cubicBezTo>
                  <a:cubicBezTo>
                    <a:pt x="0" y="291"/>
                    <a:pt x="0" y="319"/>
                    <a:pt x="18" y="336"/>
                  </a:cubicBezTo>
                  <a:cubicBezTo>
                    <a:pt x="35" y="353"/>
                    <a:pt x="63" y="353"/>
                    <a:pt x="80" y="336"/>
                  </a:cubicBezTo>
                  <a:cubicBezTo>
                    <a:pt x="96" y="320"/>
                    <a:pt x="97" y="295"/>
                    <a:pt x="84" y="278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96" y="97"/>
                    <a:pt x="320" y="95"/>
                    <a:pt x="336" y="80"/>
                  </a:cubicBezTo>
                  <a:cubicBezTo>
                    <a:pt x="353" y="62"/>
                    <a:pt x="353" y="34"/>
                    <a:pt x="336" y="17"/>
                  </a:cubicBezTo>
                  <a:cubicBezTo>
                    <a:pt x="319" y="0"/>
                    <a:pt x="291" y="0"/>
                    <a:pt x="274" y="17"/>
                  </a:cubicBezTo>
                  <a:close/>
                  <a:moveTo>
                    <a:pt x="64" y="320"/>
                  </a:moveTo>
                  <a:cubicBezTo>
                    <a:pt x="56" y="328"/>
                    <a:pt x="42" y="328"/>
                    <a:pt x="34" y="320"/>
                  </a:cubicBezTo>
                  <a:cubicBezTo>
                    <a:pt x="25" y="312"/>
                    <a:pt x="25" y="298"/>
                    <a:pt x="34" y="290"/>
                  </a:cubicBezTo>
                  <a:cubicBezTo>
                    <a:pt x="42" y="281"/>
                    <a:pt x="56" y="281"/>
                    <a:pt x="64" y="290"/>
                  </a:cubicBezTo>
                  <a:cubicBezTo>
                    <a:pt x="72" y="298"/>
                    <a:pt x="72" y="312"/>
                    <a:pt x="64" y="320"/>
                  </a:cubicBezTo>
                  <a:close/>
                  <a:moveTo>
                    <a:pt x="320" y="64"/>
                  </a:moveTo>
                  <a:cubicBezTo>
                    <a:pt x="312" y="72"/>
                    <a:pt x="298" y="72"/>
                    <a:pt x="290" y="64"/>
                  </a:cubicBezTo>
                  <a:cubicBezTo>
                    <a:pt x="282" y="55"/>
                    <a:pt x="282" y="42"/>
                    <a:pt x="290" y="33"/>
                  </a:cubicBezTo>
                  <a:cubicBezTo>
                    <a:pt x="298" y="25"/>
                    <a:pt x="312" y="25"/>
                    <a:pt x="320" y="33"/>
                  </a:cubicBezTo>
                  <a:cubicBezTo>
                    <a:pt x="329" y="42"/>
                    <a:pt x="329" y="55"/>
                    <a:pt x="32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3" name="Freeform 45"/>
            <p:cNvSpPr>
              <a:spLocks noEditPoints="1"/>
            </p:cNvSpPr>
            <p:nvPr/>
          </p:nvSpPr>
          <p:spPr bwMode="auto">
            <a:xfrm>
              <a:off x="5529273" y="636587"/>
              <a:ext cx="1393827" cy="1393823"/>
            </a:xfrm>
            <a:custGeom>
              <a:avLst/>
              <a:gdLst>
                <a:gd name="T0" fmla="*/ 80 w 876"/>
                <a:gd name="T1" fmla="*/ 859 h 876"/>
                <a:gd name="T2" fmla="*/ 83 w 876"/>
                <a:gd name="T3" fmla="*/ 801 h 876"/>
                <a:gd name="T4" fmla="*/ 801 w 876"/>
                <a:gd name="T5" fmla="*/ 83 h 876"/>
                <a:gd name="T6" fmla="*/ 859 w 876"/>
                <a:gd name="T7" fmla="*/ 79 h 876"/>
                <a:gd name="T8" fmla="*/ 859 w 876"/>
                <a:gd name="T9" fmla="*/ 17 h 876"/>
                <a:gd name="T10" fmla="*/ 797 w 876"/>
                <a:gd name="T11" fmla="*/ 17 h 876"/>
                <a:gd name="T12" fmla="*/ 793 w 876"/>
                <a:gd name="T13" fmla="*/ 75 h 876"/>
                <a:gd name="T14" fmla="*/ 75 w 876"/>
                <a:gd name="T15" fmla="*/ 793 h 876"/>
                <a:gd name="T16" fmla="*/ 17 w 876"/>
                <a:gd name="T17" fmla="*/ 797 h 876"/>
                <a:gd name="T18" fmla="*/ 17 w 876"/>
                <a:gd name="T19" fmla="*/ 859 h 876"/>
                <a:gd name="T20" fmla="*/ 80 w 876"/>
                <a:gd name="T21" fmla="*/ 859 h 876"/>
                <a:gd name="T22" fmla="*/ 813 w 876"/>
                <a:gd name="T23" fmla="*/ 33 h 876"/>
                <a:gd name="T24" fmla="*/ 843 w 876"/>
                <a:gd name="T25" fmla="*/ 33 h 876"/>
                <a:gd name="T26" fmla="*/ 843 w 876"/>
                <a:gd name="T27" fmla="*/ 63 h 876"/>
                <a:gd name="T28" fmla="*/ 813 w 876"/>
                <a:gd name="T29" fmla="*/ 63 h 876"/>
                <a:gd name="T30" fmla="*/ 813 w 876"/>
                <a:gd name="T31" fmla="*/ 33 h 876"/>
                <a:gd name="T32" fmla="*/ 33 w 876"/>
                <a:gd name="T33" fmla="*/ 813 h 876"/>
                <a:gd name="T34" fmla="*/ 64 w 876"/>
                <a:gd name="T35" fmla="*/ 813 h 876"/>
                <a:gd name="T36" fmla="*/ 64 w 876"/>
                <a:gd name="T37" fmla="*/ 843 h 876"/>
                <a:gd name="T38" fmla="*/ 33 w 876"/>
                <a:gd name="T39" fmla="*/ 843 h 876"/>
                <a:gd name="T40" fmla="*/ 33 w 876"/>
                <a:gd name="T41" fmla="*/ 813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6" h="876">
                  <a:moveTo>
                    <a:pt x="80" y="859"/>
                  </a:moveTo>
                  <a:cubicBezTo>
                    <a:pt x="95" y="843"/>
                    <a:pt x="96" y="818"/>
                    <a:pt x="83" y="801"/>
                  </a:cubicBezTo>
                  <a:cubicBezTo>
                    <a:pt x="801" y="83"/>
                    <a:pt x="801" y="83"/>
                    <a:pt x="801" y="83"/>
                  </a:cubicBezTo>
                  <a:cubicBezTo>
                    <a:pt x="818" y="96"/>
                    <a:pt x="843" y="95"/>
                    <a:pt x="859" y="79"/>
                  </a:cubicBezTo>
                  <a:cubicBezTo>
                    <a:pt x="876" y="62"/>
                    <a:pt x="876" y="34"/>
                    <a:pt x="859" y="17"/>
                  </a:cubicBezTo>
                  <a:cubicBezTo>
                    <a:pt x="842" y="0"/>
                    <a:pt x="814" y="0"/>
                    <a:pt x="797" y="17"/>
                  </a:cubicBezTo>
                  <a:cubicBezTo>
                    <a:pt x="781" y="33"/>
                    <a:pt x="780" y="58"/>
                    <a:pt x="793" y="75"/>
                  </a:cubicBezTo>
                  <a:cubicBezTo>
                    <a:pt x="75" y="793"/>
                    <a:pt x="75" y="793"/>
                    <a:pt x="75" y="793"/>
                  </a:cubicBezTo>
                  <a:cubicBezTo>
                    <a:pt x="58" y="780"/>
                    <a:pt x="33" y="781"/>
                    <a:pt x="17" y="797"/>
                  </a:cubicBezTo>
                  <a:cubicBezTo>
                    <a:pt x="0" y="814"/>
                    <a:pt x="0" y="842"/>
                    <a:pt x="17" y="859"/>
                  </a:cubicBezTo>
                  <a:cubicBezTo>
                    <a:pt x="34" y="876"/>
                    <a:pt x="62" y="876"/>
                    <a:pt x="80" y="859"/>
                  </a:cubicBezTo>
                  <a:close/>
                  <a:moveTo>
                    <a:pt x="813" y="33"/>
                  </a:moveTo>
                  <a:cubicBezTo>
                    <a:pt x="821" y="25"/>
                    <a:pt x="835" y="25"/>
                    <a:pt x="843" y="33"/>
                  </a:cubicBezTo>
                  <a:cubicBezTo>
                    <a:pt x="851" y="41"/>
                    <a:pt x="851" y="55"/>
                    <a:pt x="843" y="63"/>
                  </a:cubicBezTo>
                  <a:cubicBezTo>
                    <a:pt x="835" y="72"/>
                    <a:pt x="821" y="72"/>
                    <a:pt x="813" y="63"/>
                  </a:cubicBezTo>
                  <a:cubicBezTo>
                    <a:pt x="804" y="55"/>
                    <a:pt x="804" y="41"/>
                    <a:pt x="813" y="33"/>
                  </a:cubicBezTo>
                  <a:close/>
                  <a:moveTo>
                    <a:pt x="33" y="813"/>
                  </a:moveTo>
                  <a:cubicBezTo>
                    <a:pt x="42" y="804"/>
                    <a:pt x="55" y="804"/>
                    <a:pt x="64" y="813"/>
                  </a:cubicBezTo>
                  <a:cubicBezTo>
                    <a:pt x="72" y="821"/>
                    <a:pt x="72" y="835"/>
                    <a:pt x="64" y="843"/>
                  </a:cubicBezTo>
                  <a:cubicBezTo>
                    <a:pt x="55" y="851"/>
                    <a:pt x="42" y="851"/>
                    <a:pt x="33" y="843"/>
                  </a:cubicBezTo>
                  <a:cubicBezTo>
                    <a:pt x="25" y="835"/>
                    <a:pt x="25" y="821"/>
                    <a:pt x="33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4" name="Freeform 46"/>
            <p:cNvSpPr>
              <a:spLocks noEditPoints="1"/>
            </p:cNvSpPr>
            <p:nvPr/>
          </p:nvSpPr>
          <p:spPr bwMode="auto">
            <a:xfrm>
              <a:off x="5081597" y="1946273"/>
              <a:ext cx="139700" cy="717549"/>
            </a:xfrm>
            <a:custGeom>
              <a:avLst/>
              <a:gdLst>
                <a:gd name="T0" fmla="*/ 88 w 88"/>
                <a:gd name="T1" fmla="*/ 407 h 451"/>
                <a:gd name="T2" fmla="*/ 50 w 88"/>
                <a:gd name="T3" fmla="*/ 363 h 451"/>
                <a:gd name="T4" fmla="*/ 50 w 88"/>
                <a:gd name="T5" fmla="*/ 88 h 451"/>
                <a:gd name="T6" fmla="*/ 88 w 88"/>
                <a:gd name="T7" fmla="*/ 44 h 451"/>
                <a:gd name="T8" fmla="*/ 44 w 88"/>
                <a:gd name="T9" fmla="*/ 0 h 451"/>
                <a:gd name="T10" fmla="*/ 0 w 88"/>
                <a:gd name="T11" fmla="*/ 44 h 451"/>
                <a:gd name="T12" fmla="*/ 38 w 88"/>
                <a:gd name="T13" fmla="*/ 88 h 451"/>
                <a:gd name="T14" fmla="*/ 38 w 88"/>
                <a:gd name="T15" fmla="*/ 363 h 451"/>
                <a:gd name="T16" fmla="*/ 0 w 88"/>
                <a:gd name="T17" fmla="*/ 407 h 451"/>
                <a:gd name="T18" fmla="*/ 44 w 88"/>
                <a:gd name="T19" fmla="*/ 451 h 451"/>
                <a:gd name="T20" fmla="*/ 88 w 88"/>
                <a:gd name="T21" fmla="*/ 407 h 451"/>
                <a:gd name="T22" fmla="*/ 22 w 88"/>
                <a:gd name="T23" fmla="*/ 44 h 451"/>
                <a:gd name="T24" fmla="*/ 44 w 88"/>
                <a:gd name="T25" fmla="*/ 23 h 451"/>
                <a:gd name="T26" fmla="*/ 65 w 88"/>
                <a:gd name="T27" fmla="*/ 44 h 451"/>
                <a:gd name="T28" fmla="*/ 44 w 88"/>
                <a:gd name="T29" fmla="*/ 66 h 451"/>
                <a:gd name="T30" fmla="*/ 22 w 88"/>
                <a:gd name="T31" fmla="*/ 44 h 451"/>
                <a:gd name="T32" fmla="*/ 22 w 88"/>
                <a:gd name="T33" fmla="*/ 407 h 451"/>
                <a:gd name="T34" fmla="*/ 44 w 88"/>
                <a:gd name="T35" fmla="*/ 385 h 451"/>
                <a:gd name="T36" fmla="*/ 65 w 88"/>
                <a:gd name="T37" fmla="*/ 407 h 451"/>
                <a:gd name="T38" fmla="*/ 44 w 88"/>
                <a:gd name="T39" fmla="*/ 428 h 451"/>
                <a:gd name="T40" fmla="*/ 22 w 88"/>
                <a:gd name="T41" fmla="*/ 407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" h="451">
                  <a:moveTo>
                    <a:pt x="88" y="407"/>
                  </a:moveTo>
                  <a:cubicBezTo>
                    <a:pt x="88" y="384"/>
                    <a:pt x="71" y="366"/>
                    <a:pt x="50" y="363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71" y="85"/>
                    <a:pt x="88" y="67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7" y="85"/>
                    <a:pt x="38" y="88"/>
                  </a:cubicBezTo>
                  <a:cubicBezTo>
                    <a:pt x="38" y="363"/>
                    <a:pt x="38" y="363"/>
                    <a:pt x="38" y="363"/>
                  </a:cubicBezTo>
                  <a:cubicBezTo>
                    <a:pt x="17" y="366"/>
                    <a:pt x="0" y="384"/>
                    <a:pt x="0" y="407"/>
                  </a:cubicBezTo>
                  <a:cubicBezTo>
                    <a:pt x="0" y="431"/>
                    <a:pt x="20" y="451"/>
                    <a:pt x="44" y="451"/>
                  </a:cubicBezTo>
                  <a:cubicBezTo>
                    <a:pt x="68" y="451"/>
                    <a:pt x="88" y="431"/>
                    <a:pt x="88" y="407"/>
                  </a:cubicBezTo>
                  <a:close/>
                  <a:moveTo>
                    <a:pt x="22" y="44"/>
                  </a:moveTo>
                  <a:cubicBezTo>
                    <a:pt x="22" y="32"/>
                    <a:pt x="32" y="23"/>
                    <a:pt x="44" y="23"/>
                  </a:cubicBezTo>
                  <a:cubicBezTo>
                    <a:pt x="56" y="23"/>
                    <a:pt x="65" y="32"/>
                    <a:pt x="65" y="44"/>
                  </a:cubicBezTo>
                  <a:cubicBezTo>
                    <a:pt x="65" y="56"/>
                    <a:pt x="56" y="66"/>
                    <a:pt x="44" y="66"/>
                  </a:cubicBezTo>
                  <a:cubicBezTo>
                    <a:pt x="32" y="66"/>
                    <a:pt x="22" y="56"/>
                    <a:pt x="22" y="44"/>
                  </a:cubicBezTo>
                  <a:close/>
                  <a:moveTo>
                    <a:pt x="22" y="407"/>
                  </a:moveTo>
                  <a:cubicBezTo>
                    <a:pt x="22" y="395"/>
                    <a:pt x="32" y="385"/>
                    <a:pt x="44" y="385"/>
                  </a:cubicBezTo>
                  <a:cubicBezTo>
                    <a:pt x="56" y="385"/>
                    <a:pt x="65" y="395"/>
                    <a:pt x="65" y="407"/>
                  </a:cubicBezTo>
                  <a:cubicBezTo>
                    <a:pt x="65" y="418"/>
                    <a:pt x="56" y="428"/>
                    <a:pt x="44" y="428"/>
                  </a:cubicBezTo>
                  <a:cubicBezTo>
                    <a:pt x="32" y="428"/>
                    <a:pt x="22" y="418"/>
                    <a:pt x="22" y="4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5" name="Freeform 47"/>
            <p:cNvSpPr>
              <a:spLocks noEditPoints="1"/>
            </p:cNvSpPr>
            <p:nvPr/>
          </p:nvSpPr>
          <p:spPr bwMode="auto">
            <a:xfrm>
              <a:off x="5883286" y="504825"/>
              <a:ext cx="841377" cy="841374"/>
            </a:xfrm>
            <a:custGeom>
              <a:avLst/>
              <a:gdLst>
                <a:gd name="T0" fmla="*/ 79 w 529"/>
                <a:gd name="T1" fmla="*/ 512 h 529"/>
                <a:gd name="T2" fmla="*/ 83 w 529"/>
                <a:gd name="T3" fmla="*/ 454 h 529"/>
                <a:gd name="T4" fmla="*/ 454 w 529"/>
                <a:gd name="T5" fmla="*/ 83 h 529"/>
                <a:gd name="T6" fmla="*/ 512 w 529"/>
                <a:gd name="T7" fmla="*/ 80 h 529"/>
                <a:gd name="T8" fmla="*/ 512 w 529"/>
                <a:gd name="T9" fmla="*/ 17 h 529"/>
                <a:gd name="T10" fmla="*/ 449 w 529"/>
                <a:gd name="T11" fmla="*/ 17 h 529"/>
                <a:gd name="T12" fmla="*/ 446 w 529"/>
                <a:gd name="T13" fmla="*/ 75 h 529"/>
                <a:gd name="T14" fmla="*/ 75 w 529"/>
                <a:gd name="T15" fmla="*/ 446 h 529"/>
                <a:gd name="T16" fmla="*/ 17 w 529"/>
                <a:gd name="T17" fmla="*/ 450 h 529"/>
                <a:gd name="T18" fmla="*/ 17 w 529"/>
                <a:gd name="T19" fmla="*/ 512 h 529"/>
                <a:gd name="T20" fmla="*/ 79 w 529"/>
                <a:gd name="T21" fmla="*/ 512 h 529"/>
                <a:gd name="T22" fmla="*/ 465 w 529"/>
                <a:gd name="T23" fmla="*/ 33 h 529"/>
                <a:gd name="T24" fmla="*/ 496 w 529"/>
                <a:gd name="T25" fmla="*/ 33 h 529"/>
                <a:gd name="T26" fmla="*/ 496 w 529"/>
                <a:gd name="T27" fmla="*/ 64 h 529"/>
                <a:gd name="T28" fmla="*/ 465 w 529"/>
                <a:gd name="T29" fmla="*/ 64 h 529"/>
                <a:gd name="T30" fmla="*/ 465 w 529"/>
                <a:gd name="T31" fmla="*/ 33 h 529"/>
                <a:gd name="T32" fmla="*/ 33 w 529"/>
                <a:gd name="T33" fmla="*/ 466 h 529"/>
                <a:gd name="T34" fmla="*/ 63 w 529"/>
                <a:gd name="T35" fmla="*/ 466 h 529"/>
                <a:gd name="T36" fmla="*/ 63 w 529"/>
                <a:gd name="T37" fmla="*/ 496 h 529"/>
                <a:gd name="T38" fmla="*/ 33 w 529"/>
                <a:gd name="T39" fmla="*/ 496 h 529"/>
                <a:gd name="T40" fmla="*/ 33 w 529"/>
                <a:gd name="T41" fmla="*/ 466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9" h="529">
                  <a:moveTo>
                    <a:pt x="79" y="512"/>
                  </a:moveTo>
                  <a:cubicBezTo>
                    <a:pt x="95" y="496"/>
                    <a:pt x="96" y="471"/>
                    <a:pt x="83" y="454"/>
                  </a:cubicBezTo>
                  <a:cubicBezTo>
                    <a:pt x="454" y="83"/>
                    <a:pt x="454" y="83"/>
                    <a:pt x="454" y="83"/>
                  </a:cubicBezTo>
                  <a:cubicBezTo>
                    <a:pt x="471" y="97"/>
                    <a:pt x="496" y="96"/>
                    <a:pt x="512" y="80"/>
                  </a:cubicBezTo>
                  <a:cubicBezTo>
                    <a:pt x="529" y="63"/>
                    <a:pt x="529" y="35"/>
                    <a:pt x="512" y="17"/>
                  </a:cubicBezTo>
                  <a:cubicBezTo>
                    <a:pt x="494" y="0"/>
                    <a:pt x="466" y="0"/>
                    <a:pt x="449" y="17"/>
                  </a:cubicBezTo>
                  <a:cubicBezTo>
                    <a:pt x="433" y="33"/>
                    <a:pt x="432" y="58"/>
                    <a:pt x="446" y="75"/>
                  </a:cubicBezTo>
                  <a:cubicBezTo>
                    <a:pt x="75" y="446"/>
                    <a:pt x="75" y="446"/>
                    <a:pt x="75" y="446"/>
                  </a:cubicBezTo>
                  <a:cubicBezTo>
                    <a:pt x="57" y="433"/>
                    <a:pt x="33" y="434"/>
                    <a:pt x="17" y="450"/>
                  </a:cubicBezTo>
                  <a:cubicBezTo>
                    <a:pt x="0" y="467"/>
                    <a:pt x="0" y="495"/>
                    <a:pt x="17" y="512"/>
                  </a:cubicBezTo>
                  <a:cubicBezTo>
                    <a:pt x="34" y="529"/>
                    <a:pt x="62" y="529"/>
                    <a:pt x="79" y="512"/>
                  </a:cubicBezTo>
                  <a:close/>
                  <a:moveTo>
                    <a:pt x="465" y="33"/>
                  </a:moveTo>
                  <a:cubicBezTo>
                    <a:pt x="474" y="25"/>
                    <a:pt x="487" y="25"/>
                    <a:pt x="496" y="33"/>
                  </a:cubicBezTo>
                  <a:cubicBezTo>
                    <a:pt x="504" y="42"/>
                    <a:pt x="504" y="55"/>
                    <a:pt x="496" y="64"/>
                  </a:cubicBezTo>
                  <a:cubicBezTo>
                    <a:pt x="487" y="72"/>
                    <a:pt x="474" y="72"/>
                    <a:pt x="465" y="64"/>
                  </a:cubicBezTo>
                  <a:cubicBezTo>
                    <a:pt x="457" y="55"/>
                    <a:pt x="457" y="42"/>
                    <a:pt x="465" y="33"/>
                  </a:cubicBezTo>
                  <a:close/>
                  <a:moveTo>
                    <a:pt x="33" y="466"/>
                  </a:moveTo>
                  <a:cubicBezTo>
                    <a:pt x="41" y="457"/>
                    <a:pt x="55" y="457"/>
                    <a:pt x="63" y="466"/>
                  </a:cubicBezTo>
                  <a:cubicBezTo>
                    <a:pt x="71" y="474"/>
                    <a:pt x="71" y="488"/>
                    <a:pt x="63" y="496"/>
                  </a:cubicBezTo>
                  <a:cubicBezTo>
                    <a:pt x="55" y="504"/>
                    <a:pt x="41" y="504"/>
                    <a:pt x="33" y="496"/>
                  </a:cubicBezTo>
                  <a:cubicBezTo>
                    <a:pt x="24" y="488"/>
                    <a:pt x="24" y="474"/>
                    <a:pt x="33" y="4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6" name="Freeform 48"/>
            <p:cNvSpPr>
              <a:spLocks noEditPoints="1"/>
            </p:cNvSpPr>
            <p:nvPr/>
          </p:nvSpPr>
          <p:spPr bwMode="auto">
            <a:xfrm>
              <a:off x="5291147" y="1347786"/>
              <a:ext cx="561976" cy="563562"/>
            </a:xfrm>
            <a:custGeom>
              <a:avLst/>
              <a:gdLst>
                <a:gd name="T0" fmla="*/ 79 w 353"/>
                <a:gd name="T1" fmla="*/ 336 h 354"/>
                <a:gd name="T2" fmla="*/ 83 w 353"/>
                <a:gd name="T3" fmla="*/ 278 h 354"/>
                <a:gd name="T4" fmla="*/ 277 w 353"/>
                <a:gd name="T5" fmla="*/ 84 h 354"/>
                <a:gd name="T6" fmla="*/ 335 w 353"/>
                <a:gd name="T7" fmla="*/ 80 h 354"/>
                <a:gd name="T8" fmla="*/ 335 w 353"/>
                <a:gd name="T9" fmla="*/ 18 h 354"/>
                <a:gd name="T10" fmla="*/ 273 w 353"/>
                <a:gd name="T11" fmla="*/ 18 h 354"/>
                <a:gd name="T12" fmla="*/ 269 w 353"/>
                <a:gd name="T13" fmla="*/ 76 h 354"/>
                <a:gd name="T14" fmla="*/ 75 w 353"/>
                <a:gd name="T15" fmla="*/ 270 h 354"/>
                <a:gd name="T16" fmla="*/ 17 w 353"/>
                <a:gd name="T17" fmla="*/ 274 h 354"/>
                <a:gd name="T18" fmla="*/ 17 w 353"/>
                <a:gd name="T19" fmla="*/ 336 h 354"/>
                <a:gd name="T20" fmla="*/ 79 w 353"/>
                <a:gd name="T21" fmla="*/ 336 h 354"/>
                <a:gd name="T22" fmla="*/ 289 w 353"/>
                <a:gd name="T23" fmla="*/ 34 h 354"/>
                <a:gd name="T24" fmla="*/ 319 w 353"/>
                <a:gd name="T25" fmla="*/ 34 h 354"/>
                <a:gd name="T26" fmla="*/ 319 w 353"/>
                <a:gd name="T27" fmla="*/ 64 h 354"/>
                <a:gd name="T28" fmla="*/ 289 w 353"/>
                <a:gd name="T29" fmla="*/ 64 h 354"/>
                <a:gd name="T30" fmla="*/ 289 w 353"/>
                <a:gd name="T31" fmla="*/ 34 h 354"/>
                <a:gd name="T32" fmla="*/ 33 w 353"/>
                <a:gd name="T33" fmla="*/ 290 h 354"/>
                <a:gd name="T34" fmla="*/ 63 w 353"/>
                <a:gd name="T35" fmla="*/ 290 h 354"/>
                <a:gd name="T36" fmla="*/ 63 w 353"/>
                <a:gd name="T37" fmla="*/ 320 h 354"/>
                <a:gd name="T38" fmla="*/ 33 w 353"/>
                <a:gd name="T39" fmla="*/ 320 h 354"/>
                <a:gd name="T40" fmla="*/ 33 w 353"/>
                <a:gd name="T41" fmla="*/ 29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4">
                  <a:moveTo>
                    <a:pt x="79" y="336"/>
                  </a:moveTo>
                  <a:cubicBezTo>
                    <a:pt x="95" y="320"/>
                    <a:pt x="96" y="296"/>
                    <a:pt x="83" y="278"/>
                  </a:cubicBezTo>
                  <a:cubicBezTo>
                    <a:pt x="277" y="84"/>
                    <a:pt x="277" y="84"/>
                    <a:pt x="277" y="84"/>
                  </a:cubicBezTo>
                  <a:cubicBezTo>
                    <a:pt x="295" y="97"/>
                    <a:pt x="320" y="96"/>
                    <a:pt x="335" y="80"/>
                  </a:cubicBezTo>
                  <a:cubicBezTo>
                    <a:pt x="353" y="63"/>
                    <a:pt x="353" y="35"/>
                    <a:pt x="335" y="18"/>
                  </a:cubicBezTo>
                  <a:cubicBezTo>
                    <a:pt x="318" y="0"/>
                    <a:pt x="290" y="0"/>
                    <a:pt x="273" y="18"/>
                  </a:cubicBezTo>
                  <a:cubicBezTo>
                    <a:pt x="257" y="33"/>
                    <a:pt x="256" y="58"/>
                    <a:pt x="269" y="76"/>
                  </a:cubicBezTo>
                  <a:cubicBezTo>
                    <a:pt x="75" y="270"/>
                    <a:pt x="75" y="270"/>
                    <a:pt x="75" y="270"/>
                  </a:cubicBezTo>
                  <a:cubicBezTo>
                    <a:pt x="58" y="257"/>
                    <a:pt x="33" y="258"/>
                    <a:pt x="17" y="274"/>
                  </a:cubicBezTo>
                  <a:cubicBezTo>
                    <a:pt x="0" y="291"/>
                    <a:pt x="0" y="319"/>
                    <a:pt x="17" y="336"/>
                  </a:cubicBezTo>
                  <a:cubicBezTo>
                    <a:pt x="34" y="354"/>
                    <a:pt x="62" y="354"/>
                    <a:pt x="79" y="336"/>
                  </a:cubicBezTo>
                  <a:close/>
                  <a:moveTo>
                    <a:pt x="289" y="34"/>
                  </a:moveTo>
                  <a:cubicBezTo>
                    <a:pt x="297" y="25"/>
                    <a:pt x="311" y="25"/>
                    <a:pt x="319" y="34"/>
                  </a:cubicBezTo>
                  <a:cubicBezTo>
                    <a:pt x="328" y="42"/>
                    <a:pt x="328" y="56"/>
                    <a:pt x="319" y="64"/>
                  </a:cubicBezTo>
                  <a:cubicBezTo>
                    <a:pt x="311" y="72"/>
                    <a:pt x="297" y="72"/>
                    <a:pt x="289" y="64"/>
                  </a:cubicBezTo>
                  <a:cubicBezTo>
                    <a:pt x="281" y="56"/>
                    <a:pt x="281" y="42"/>
                    <a:pt x="289" y="34"/>
                  </a:cubicBezTo>
                  <a:close/>
                  <a:moveTo>
                    <a:pt x="33" y="290"/>
                  </a:moveTo>
                  <a:cubicBezTo>
                    <a:pt x="41" y="282"/>
                    <a:pt x="55" y="282"/>
                    <a:pt x="63" y="290"/>
                  </a:cubicBezTo>
                  <a:cubicBezTo>
                    <a:pt x="72" y="298"/>
                    <a:pt x="72" y="312"/>
                    <a:pt x="63" y="320"/>
                  </a:cubicBezTo>
                  <a:cubicBezTo>
                    <a:pt x="55" y="329"/>
                    <a:pt x="41" y="329"/>
                    <a:pt x="33" y="320"/>
                  </a:cubicBezTo>
                  <a:cubicBezTo>
                    <a:pt x="24" y="312"/>
                    <a:pt x="24" y="298"/>
                    <a:pt x="33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7" name="Freeform 49"/>
            <p:cNvSpPr>
              <a:spLocks noEditPoints="1"/>
            </p:cNvSpPr>
            <p:nvPr/>
          </p:nvSpPr>
          <p:spPr bwMode="auto">
            <a:xfrm>
              <a:off x="1" y="4459281"/>
              <a:ext cx="3702056" cy="2398709"/>
            </a:xfrm>
            <a:custGeom>
              <a:avLst/>
              <a:gdLst>
                <a:gd name="T0" fmla="*/ 823 w 2326"/>
                <a:gd name="T1" fmla="*/ 1507 h 1507"/>
                <a:gd name="T2" fmla="*/ 2249 w 2326"/>
                <a:gd name="T3" fmla="*/ 82 h 1507"/>
                <a:gd name="T4" fmla="*/ 2309 w 2326"/>
                <a:gd name="T5" fmla="*/ 80 h 1507"/>
                <a:gd name="T6" fmla="*/ 2309 w 2326"/>
                <a:gd name="T7" fmla="*/ 17 h 1507"/>
                <a:gd name="T8" fmla="*/ 2246 w 2326"/>
                <a:gd name="T9" fmla="*/ 17 h 1507"/>
                <a:gd name="T10" fmla="*/ 2241 w 2326"/>
                <a:gd name="T11" fmla="*/ 73 h 1507"/>
                <a:gd name="T12" fmla="*/ 819 w 2326"/>
                <a:gd name="T13" fmla="*/ 1496 h 1507"/>
                <a:gd name="T14" fmla="*/ 0 w 2326"/>
                <a:gd name="T15" fmla="*/ 1496 h 1507"/>
                <a:gd name="T16" fmla="*/ 0 w 2326"/>
                <a:gd name="T17" fmla="*/ 1507 h 1507"/>
                <a:gd name="T18" fmla="*/ 823 w 2326"/>
                <a:gd name="T19" fmla="*/ 1507 h 1507"/>
                <a:gd name="T20" fmla="*/ 2262 w 2326"/>
                <a:gd name="T21" fmla="*/ 33 h 1507"/>
                <a:gd name="T22" fmla="*/ 2293 w 2326"/>
                <a:gd name="T23" fmla="*/ 33 h 1507"/>
                <a:gd name="T24" fmla="*/ 2293 w 2326"/>
                <a:gd name="T25" fmla="*/ 64 h 1507"/>
                <a:gd name="T26" fmla="*/ 2262 w 2326"/>
                <a:gd name="T27" fmla="*/ 64 h 1507"/>
                <a:gd name="T28" fmla="*/ 2262 w 2326"/>
                <a:gd name="T29" fmla="*/ 33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6" h="1507">
                  <a:moveTo>
                    <a:pt x="823" y="1507"/>
                  </a:moveTo>
                  <a:cubicBezTo>
                    <a:pt x="2249" y="82"/>
                    <a:pt x="2249" y="82"/>
                    <a:pt x="2249" y="82"/>
                  </a:cubicBezTo>
                  <a:cubicBezTo>
                    <a:pt x="2266" y="97"/>
                    <a:pt x="2292" y="96"/>
                    <a:pt x="2309" y="80"/>
                  </a:cubicBezTo>
                  <a:cubicBezTo>
                    <a:pt x="2326" y="63"/>
                    <a:pt x="2326" y="35"/>
                    <a:pt x="2309" y="17"/>
                  </a:cubicBezTo>
                  <a:cubicBezTo>
                    <a:pt x="2292" y="0"/>
                    <a:pt x="2264" y="0"/>
                    <a:pt x="2246" y="17"/>
                  </a:cubicBezTo>
                  <a:cubicBezTo>
                    <a:pt x="2231" y="33"/>
                    <a:pt x="2229" y="56"/>
                    <a:pt x="2241" y="73"/>
                  </a:cubicBezTo>
                  <a:cubicBezTo>
                    <a:pt x="819" y="1496"/>
                    <a:pt x="819" y="1496"/>
                    <a:pt x="819" y="1496"/>
                  </a:cubicBezTo>
                  <a:cubicBezTo>
                    <a:pt x="0" y="1496"/>
                    <a:pt x="0" y="1496"/>
                    <a:pt x="0" y="1496"/>
                  </a:cubicBezTo>
                  <a:cubicBezTo>
                    <a:pt x="0" y="1507"/>
                    <a:pt x="0" y="1507"/>
                    <a:pt x="0" y="1507"/>
                  </a:cubicBezTo>
                  <a:lnTo>
                    <a:pt x="823" y="1507"/>
                  </a:lnTo>
                  <a:close/>
                  <a:moveTo>
                    <a:pt x="2262" y="33"/>
                  </a:moveTo>
                  <a:cubicBezTo>
                    <a:pt x="2271" y="25"/>
                    <a:pt x="2284" y="25"/>
                    <a:pt x="2293" y="33"/>
                  </a:cubicBezTo>
                  <a:cubicBezTo>
                    <a:pt x="2301" y="42"/>
                    <a:pt x="2301" y="55"/>
                    <a:pt x="2293" y="64"/>
                  </a:cubicBezTo>
                  <a:cubicBezTo>
                    <a:pt x="2284" y="72"/>
                    <a:pt x="2271" y="72"/>
                    <a:pt x="2262" y="64"/>
                  </a:cubicBezTo>
                  <a:cubicBezTo>
                    <a:pt x="2254" y="55"/>
                    <a:pt x="2254" y="42"/>
                    <a:pt x="226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8" name="Freeform 50"/>
            <p:cNvSpPr>
              <a:spLocks noEditPoints="1"/>
            </p:cNvSpPr>
            <p:nvPr/>
          </p:nvSpPr>
          <p:spPr bwMode="auto">
            <a:xfrm>
              <a:off x="1" y="4090981"/>
              <a:ext cx="3535369" cy="2397121"/>
            </a:xfrm>
            <a:custGeom>
              <a:avLst/>
              <a:gdLst>
                <a:gd name="T0" fmla="*/ 719 w 2222"/>
                <a:gd name="T1" fmla="*/ 1507 h 1507"/>
                <a:gd name="T2" fmla="*/ 2145 w 2222"/>
                <a:gd name="T3" fmla="*/ 81 h 1507"/>
                <a:gd name="T4" fmla="*/ 2205 w 2222"/>
                <a:gd name="T5" fmla="*/ 80 h 1507"/>
                <a:gd name="T6" fmla="*/ 2205 w 2222"/>
                <a:gd name="T7" fmla="*/ 17 h 1507"/>
                <a:gd name="T8" fmla="*/ 2142 w 2222"/>
                <a:gd name="T9" fmla="*/ 17 h 1507"/>
                <a:gd name="T10" fmla="*/ 2137 w 2222"/>
                <a:gd name="T11" fmla="*/ 73 h 1507"/>
                <a:gd name="T12" fmla="*/ 715 w 2222"/>
                <a:gd name="T13" fmla="*/ 1495 h 1507"/>
                <a:gd name="T14" fmla="*/ 0 w 2222"/>
                <a:gd name="T15" fmla="*/ 1495 h 1507"/>
                <a:gd name="T16" fmla="*/ 0 w 2222"/>
                <a:gd name="T17" fmla="*/ 1507 h 1507"/>
                <a:gd name="T18" fmla="*/ 719 w 2222"/>
                <a:gd name="T19" fmla="*/ 1507 h 1507"/>
                <a:gd name="T20" fmla="*/ 2158 w 2222"/>
                <a:gd name="T21" fmla="*/ 33 h 1507"/>
                <a:gd name="T22" fmla="*/ 2189 w 2222"/>
                <a:gd name="T23" fmla="*/ 33 h 1507"/>
                <a:gd name="T24" fmla="*/ 2189 w 2222"/>
                <a:gd name="T25" fmla="*/ 63 h 1507"/>
                <a:gd name="T26" fmla="*/ 2158 w 2222"/>
                <a:gd name="T27" fmla="*/ 63 h 1507"/>
                <a:gd name="T28" fmla="*/ 2158 w 2222"/>
                <a:gd name="T29" fmla="*/ 33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22" h="1507">
                  <a:moveTo>
                    <a:pt x="719" y="1507"/>
                  </a:moveTo>
                  <a:cubicBezTo>
                    <a:pt x="2145" y="81"/>
                    <a:pt x="2145" y="81"/>
                    <a:pt x="2145" y="81"/>
                  </a:cubicBezTo>
                  <a:cubicBezTo>
                    <a:pt x="2162" y="96"/>
                    <a:pt x="2188" y="96"/>
                    <a:pt x="2205" y="80"/>
                  </a:cubicBezTo>
                  <a:cubicBezTo>
                    <a:pt x="2222" y="62"/>
                    <a:pt x="2222" y="34"/>
                    <a:pt x="2205" y="17"/>
                  </a:cubicBezTo>
                  <a:cubicBezTo>
                    <a:pt x="2187" y="0"/>
                    <a:pt x="2159" y="0"/>
                    <a:pt x="2142" y="17"/>
                  </a:cubicBezTo>
                  <a:cubicBezTo>
                    <a:pt x="2127" y="32"/>
                    <a:pt x="2125" y="56"/>
                    <a:pt x="2137" y="73"/>
                  </a:cubicBezTo>
                  <a:cubicBezTo>
                    <a:pt x="715" y="1495"/>
                    <a:pt x="715" y="1495"/>
                    <a:pt x="715" y="1495"/>
                  </a:cubicBezTo>
                  <a:cubicBezTo>
                    <a:pt x="0" y="1495"/>
                    <a:pt x="0" y="1495"/>
                    <a:pt x="0" y="1495"/>
                  </a:cubicBezTo>
                  <a:cubicBezTo>
                    <a:pt x="0" y="1507"/>
                    <a:pt x="0" y="1507"/>
                    <a:pt x="0" y="1507"/>
                  </a:cubicBezTo>
                  <a:lnTo>
                    <a:pt x="719" y="1507"/>
                  </a:lnTo>
                  <a:close/>
                  <a:moveTo>
                    <a:pt x="2158" y="33"/>
                  </a:moveTo>
                  <a:cubicBezTo>
                    <a:pt x="2167" y="25"/>
                    <a:pt x="2180" y="25"/>
                    <a:pt x="2189" y="33"/>
                  </a:cubicBezTo>
                  <a:cubicBezTo>
                    <a:pt x="2197" y="42"/>
                    <a:pt x="2197" y="55"/>
                    <a:pt x="2189" y="63"/>
                  </a:cubicBezTo>
                  <a:cubicBezTo>
                    <a:pt x="2180" y="72"/>
                    <a:pt x="2167" y="72"/>
                    <a:pt x="2158" y="63"/>
                  </a:cubicBezTo>
                  <a:cubicBezTo>
                    <a:pt x="2150" y="55"/>
                    <a:pt x="2150" y="42"/>
                    <a:pt x="215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9" name="Freeform 51"/>
            <p:cNvSpPr>
              <a:spLocks noEditPoints="1"/>
            </p:cNvSpPr>
            <p:nvPr/>
          </p:nvSpPr>
          <p:spPr bwMode="auto">
            <a:xfrm>
              <a:off x="1" y="6099166"/>
              <a:ext cx="703264" cy="139700"/>
            </a:xfrm>
            <a:custGeom>
              <a:avLst/>
              <a:gdLst>
                <a:gd name="T0" fmla="*/ 354 w 442"/>
                <a:gd name="T1" fmla="*/ 50 h 88"/>
                <a:gd name="T2" fmla="*/ 398 w 442"/>
                <a:gd name="T3" fmla="*/ 88 h 88"/>
                <a:gd name="T4" fmla="*/ 442 w 442"/>
                <a:gd name="T5" fmla="*/ 44 h 88"/>
                <a:gd name="T6" fmla="*/ 398 w 442"/>
                <a:gd name="T7" fmla="*/ 0 h 88"/>
                <a:gd name="T8" fmla="*/ 354 w 442"/>
                <a:gd name="T9" fmla="*/ 39 h 88"/>
                <a:gd name="T10" fmla="*/ 0 w 442"/>
                <a:gd name="T11" fmla="*/ 39 h 88"/>
                <a:gd name="T12" fmla="*/ 0 w 442"/>
                <a:gd name="T13" fmla="*/ 50 h 88"/>
                <a:gd name="T14" fmla="*/ 354 w 442"/>
                <a:gd name="T15" fmla="*/ 50 h 88"/>
                <a:gd name="T16" fmla="*/ 398 w 442"/>
                <a:gd name="T17" fmla="*/ 23 h 88"/>
                <a:gd name="T18" fmla="*/ 419 w 442"/>
                <a:gd name="T19" fmla="*/ 44 h 88"/>
                <a:gd name="T20" fmla="*/ 398 w 442"/>
                <a:gd name="T21" fmla="*/ 66 h 88"/>
                <a:gd name="T22" fmla="*/ 376 w 442"/>
                <a:gd name="T23" fmla="*/ 44 h 88"/>
                <a:gd name="T24" fmla="*/ 398 w 442"/>
                <a:gd name="T25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2" h="88">
                  <a:moveTo>
                    <a:pt x="354" y="50"/>
                  </a:moveTo>
                  <a:cubicBezTo>
                    <a:pt x="357" y="72"/>
                    <a:pt x="376" y="88"/>
                    <a:pt x="398" y="88"/>
                  </a:cubicBezTo>
                  <a:cubicBezTo>
                    <a:pt x="422" y="88"/>
                    <a:pt x="442" y="69"/>
                    <a:pt x="442" y="44"/>
                  </a:cubicBezTo>
                  <a:cubicBezTo>
                    <a:pt x="442" y="20"/>
                    <a:pt x="422" y="0"/>
                    <a:pt x="398" y="0"/>
                  </a:cubicBezTo>
                  <a:cubicBezTo>
                    <a:pt x="376" y="0"/>
                    <a:pt x="357" y="17"/>
                    <a:pt x="354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354" y="50"/>
                  </a:lnTo>
                  <a:close/>
                  <a:moveTo>
                    <a:pt x="398" y="23"/>
                  </a:moveTo>
                  <a:cubicBezTo>
                    <a:pt x="410" y="23"/>
                    <a:pt x="419" y="32"/>
                    <a:pt x="419" y="44"/>
                  </a:cubicBezTo>
                  <a:cubicBezTo>
                    <a:pt x="419" y="56"/>
                    <a:pt x="410" y="66"/>
                    <a:pt x="398" y="66"/>
                  </a:cubicBezTo>
                  <a:cubicBezTo>
                    <a:pt x="386" y="66"/>
                    <a:pt x="376" y="56"/>
                    <a:pt x="376" y="44"/>
                  </a:cubicBezTo>
                  <a:cubicBezTo>
                    <a:pt x="376" y="32"/>
                    <a:pt x="386" y="23"/>
                    <a:pt x="39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0" name="Freeform 52"/>
            <p:cNvSpPr>
              <a:spLocks noEditPoints="1"/>
            </p:cNvSpPr>
            <p:nvPr/>
          </p:nvSpPr>
          <p:spPr bwMode="auto">
            <a:xfrm>
              <a:off x="0" y="2127247"/>
              <a:ext cx="3968757" cy="3803644"/>
            </a:xfrm>
            <a:custGeom>
              <a:avLst/>
              <a:gdLst>
                <a:gd name="T0" fmla="*/ 553 w 2494"/>
                <a:gd name="T1" fmla="*/ 2389 h 2389"/>
                <a:gd name="T2" fmla="*/ 1271 w 2494"/>
                <a:gd name="T3" fmla="*/ 1671 h 2389"/>
                <a:gd name="T4" fmla="*/ 1271 w 2494"/>
                <a:gd name="T5" fmla="*/ 1227 h 2389"/>
                <a:gd name="T6" fmla="*/ 2417 w 2494"/>
                <a:gd name="T7" fmla="*/ 81 h 2389"/>
                <a:gd name="T8" fmla="*/ 2477 w 2494"/>
                <a:gd name="T9" fmla="*/ 79 h 2389"/>
                <a:gd name="T10" fmla="*/ 2477 w 2494"/>
                <a:gd name="T11" fmla="*/ 17 h 2389"/>
                <a:gd name="T12" fmla="*/ 2415 w 2494"/>
                <a:gd name="T13" fmla="*/ 17 h 2389"/>
                <a:gd name="T14" fmla="*/ 2409 w 2494"/>
                <a:gd name="T15" fmla="*/ 73 h 2389"/>
                <a:gd name="T16" fmla="*/ 1260 w 2494"/>
                <a:gd name="T17" fmla="*/ 1222 h 2389"/>
                <a:gd name="T18" fmla="*/ 1260 w 2494"/>
                <a:gd name="T19" fmla="*/ 1667 h 2389"/>
                <a:gd name="T20" fmla="*/ 548 w 2494"/>
                <a:gd name="T21" fmla="*/ 2378 h 2389"/>
                <a:gd name="T22" fmla="*/ 0 w 2494"/>
                <a:gd name="T23" fmla="*/ 2378 h 2389"/>
                <a:gd name="T24" fmla="*/ 0 w 2494"/>
                <a:gd name="T25" fmla="*/ 2389 h 2389"/>
                <a:gd name="T26" fmla="*/ 553 w 2494"/>
                <a:gd name="T27" fmla="*/ 2389 h 2389"/>
                <a:gd name="T28" fmla="*/ 2431 w 2494"/>
                <a:gd name="T29" fmla="*/ 33 h 2389"/>
                <a:gd name="T30" fmla="*/ 2461 w 2494"/>
                <a:gd name="T31" fmla="*/ 33 h 2389"/>
                <a:gd name="T32" fmla="*/ 2461 w 2494"/>
                <a:gd name="T33" fmla="*/ 63 h 2389"/>
                <a:gd name="T34" fmla="*/ 2431 w 2494"/>
                <a:gd name="T35" fmla="*/ 63 h 2389"/>
                <a:gd name="T36" fmla="*/ 2431 w 2494"/>
                <a:gd name="T37" fmla="*/ 33 h 2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94" h="2389">
                  <a:moveTo>
                    <a:pt x="553" y="2389"/>
                  </a:moveTo>
                  <a:cubicBezTo>
                    <a:pt x="1271" y="1671"/>
                    <a:pt x="1271" y="1671"/>
                    <a:pt x="1271" y="1671"/>
                  </a:cubicBezTo>
                  <a:cubicBezTo>
                    <a:pt x="1271" y="1227"/>
                    <a:pt x="1271" y="1227"/>
                    <a:pt x="1271" y="1227"/>
                  </a:cubicBezTo>
                  <a:cubicBezTo>
                    <a:pt x="2417" y="81"/>
                    <a:pt x="2417" y="81"/>
                    <a:pt x="2417" y="81"/>
                  </a:cubicBezTo>
                  <a:cubicBezTo>
                    <a:pt x="2434" y="96"/>
                    <a:pt x="2460" y="96"/>
                    <a:pt x="2477" y="79"/>
                  </a:cubicBezTo>
                  <a:cubicBezTo>
                    <a:pt x="2494" y="62"/>
                    <a:pt x="2494" y="34"/>
                    <a:pt x="2477" y="17"/>
                  </a:cubicBezTo>
                  <a:cubicBezTo>
                    <a:pt x="2460" y="0"/>
                    <a:pt x="2432" y="0"/>
                    <a:pt x="2415" y="17"/>
                  </a:cubicBezTo>
                  <a:cubicBezTo>
                    <a:pt x="2399" y="32"/>
                    <a:pt x="2398" y="56"/>
                    <a:pt x="2409" y="73"/>
                  </a:cubicBezTo>
                  <a:cubicBezTo>
                    <a:pt x="1260" y="1222"/>
                    <a:pt x="1260" y="1222"/>
                    <a:pt x="1260" y="1222"/>
                  </a:cubicBezTo>
                  <a:cubicBezTo>
                    <a:pt x="1260" y="1667"/>
                    <a:pt x="1260" y="1667"/>
                    <a:pt x="1260" y="1667"/>
                  </a:cubicBezTo>
                  <a:cubicBezTo>
                    <a:pt x="548" y="2378"/>
                    <a:pt x="548" y="2378"/>
                    <a:pt x="548" y="2378"/>
                  </a:cubicBezTo>
                  <a:cubicBezTo>
                    <a:pt x="0" y="2378"/>
                    <a:pt x="0" y="2378"/>
                    <a:pt x="0" y="2378"/>
                  </a:cubicBezTo>
                  <a:cubicBezTo>
                    <a:pt x="0" y="2389"/>
                    <a:pt x="0" y="2389"/>
                    <a:pt x="0" y="2389"/>
                  </a:cubicBezTo>
                  <a:lnTo>
                    <a:pt x="553" y="2389"/>
                  </a:lnTo>
                  <a:close/>
                  <a:moveTo>
                    <a:pt x="2431" y="33"/>
                  </a:moveTo>
                  <a:cubicBezTo>
                    <a:pt x="2439" y="25"/>
                    <a:pt x="2452" y="25"/>
                    <a:pt x="2461" y="33"/>
                  </a:cubicBezTo>
                  <a:cubicBezTo>
                    <a:pt x="2469" y="41"/>
                    <a:pt x="2469" y="55"/>
                    <a:pt x="2461" y="63"/>
                  </a:cubicBezTo>
                  <a:cubicBezTo>
                    <a:pt x="2452" y="72"/>
                    <a:pt x="2439" y="72"/>
                    <a:pt x="2431" y="63"/>
                  </a:cubicBezTo>
                  <a:cubicBezTo>
                    <a:pt x="2422" y="55"/>
                    <a:pt x="2422" y="41"/>
                    <a:pt x="24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1" name="Freeform 53"/>
            <p:cNvSpPr>
              <a:spLocks noEditPoints="1"/>
            </p:cNvSpPr>
            <p:nvPr/>
          </p:nvSpPr>
          <p:spPr bwMode="auto">
            <a:xfrm>
              <a:off x="1" y="4770430"/>
              <a:ext cx="1844678" cy="1081086"/>
            </a:xfrm>
            <a:custGeom>
              <a:avLst/>
              <a:gdLst>
                <a:gd name="T0" fmla="*/ 5 w 1159"/>
                <a:gd name="T1" fmla="*/ 676 h 680"/>
                <a:gd name="T2" fmla="*/ 18 w 1159"/>
                <a:gd name="T3" fmla="*/ 647 h 680"/>
                <a:gd name="T4" fmla="*/ 527 w 1159"/>
                <a:gd name="T5" fmla="*/ 647 h 680"/>
                <a:gd name="T6" fmla="*/ 1088 w 1159"/>
                <a:gd name="T7" fmla="*/ 86 h 680"/>
                <a:gd name="T8" fmla="*/ 1142 w 1159"/>
                <a:gd name="T9" fmla="*/ 80 h 680"/>
                <a:gd name="T10" fmla="*/ 1142 w 1159"/>
                <a:gd name="T11" fmla="*/ 17 h 680"/>
                <a:gd name="T12" fmla="*/ 1080 w 1159"/>
                <a:gd name="T13" fmla="*/ 17 h 680"/>
                <a:gd name="T14" fmla="*/ 1079 w 1159"/>
                <a:gd name="T15" fmla="*/ 79 h 680"/>
                <a:gd name="T16" fmla="*/ 522 w 1159"/>
                <a:gd name="T17" fmla="*/ 636 h 680"/>
                <a:gd name="T18" fmla="*/ 17 w 1159"/>
                <a:gd name="T19" fmla="*/ 636 h 680"/>
                <a:gd name="T20" fmla="*/ 5 w 1159"/>
                <a:gd name="T21" fmla="*/ 614 h 680"/>
                <a:gd name="T22" fmla="*/ 0 w 1159"/>
                <a:gd name="T23" fmla="*/ 609 h 680"/>
                <a:gd name="T24" fmla="*/ 0 w 1159"/>
                <a:gd name="T25" fmla="*/ 680 h 680"/>
                <a:gd name="T26" fmla="*/ 5 w 1159"/>
                <a:gd name="T27" fmla="*/ 676 h 680"/>
                <a:gd name="T28" fmla="*/ 1096 w 1159"/>
                <a:gd name="T29" fmla="*/ 33 h 680"/>
                <a:gd name="T30" fmla="*/ 1126 w 1159"/>
                <a:gd name="T31" fmla="*/ 33 h 680"/>
                <a:gd name="T32" fmla="*/ 1126 w 1159"/>
                <a:gd name="T33" fmla="*/ 64 h 680"/>
                <a:gd name="T34" fmla="*/ 1096 w 1159"/>
                <a:gd name="T35" fmla="*/ 64 h 680"/>
                <a:gd name="T36" fmla="*/ 1096 w 1159"/>
                <a:gd name="T37" fmla="*/ 33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9" h="680">
                  <a:moveTo>
                    <a:pt x="5" y="676"/>
                  </a:moveTo>
                  <a:cubicBezTo>
                    <a:pt x="13" y="668"/>
                    <a:pt x="17" y="658"/>
                    <a:pt x="18" y="647"/>
                  </a:cubicBezTo>
                  <a:cubicBezTo>
                    <a:pt x="527" y="647"/>
                    <a:pt x="527" y="647"/>
                    <a:pt x="527" y="647"/>
                  </a:cubicBezTo>
                  <a:cubicBezTo>
                    <a:pt x="1088" y="86"/>
                    <a:pt x="1088" y="86"/>
                    <a:pt x="1088" y="86"/>
                  </a:cubicBezTo>
                  <a:cubicBezTo>
                    <a:pt x="1105" y="96"/>
                    <a:pt x="1128" y="94"/>
                    <a:pt x="1142" y="80"/>
                  </a:cubicBezTo>
                  <a:cubicBezTo>
                    <a:pt x="1159" y="62"/>
                    <a:pt x="1159" y="34"/>
                    <a:pt x="1142" y="17"/>
                  </a:cubicBezTo>
                  <a:cubicBezTo>
                    <a:pt x="1125" y="0"/>
                    <a:pt x="1097" y="0"/>
                    <a:pt x="1080" y="17"/>
                  </a:cubicBezTo>
                  <a:cubicBezTo>
                    <a:pt x="1063" y="34"/>
                    <a:pt x="1063" y="62"/>
                    <a:pt x="1079" y="79"/>
                  </a:cubicBezTo>
                  <a:cubicBezTo>
                    <a:pt x="522" y="636"/>
                    <a:pt x="522" y="636"/>
                    <a:pt x="522" y="636"/>
                  </a:cubicBezTo>
                  <a:cubicBezTo>
                    <a:pt x="17" y="636"/>
                    <a:pt x="17" y="636"/>
                    <a:pt x="17" y="636"/>
                  </a:cubicBezTo>
                  <a:cubicBezTo>
                    <a:pt x="15" y="628"/>
                    <a:pt x="11" y="620"/>
                    <a:pt x="5" y="614"/>
                  </a:cubicBezTo>
                  <a:cubicBezTo>
                    <a:pt x="3" y="612"/>
                    <a:pt x="2" y="611"/>
                    <a:pt x="0" y="609"/>
                  </a:cubicBezTo>
                  <a:cubicBezTo>
                    <a:pt x="0" y="680"/>
                    <a:pt x="0" y="680"/>
                    <a:pt x="0" y="680"/>
                  </a:cubicBezTo>
                  <a:cubicBezTo>
                    <a:pt x="2" y="679"/>
                    <a:pt x="3" y="677"/>
                    <a:pt x="5" y="676"/>
                  </a:cubicBezTo>
                  <a:close/>
                  <a:moveTo>
                    <a:pt x="1096" y="33"/>
                  </a:moveTo>
                  <a:cubicBezTo>
                    <a:pt x="1104" y="25"/>
                    <a:pt x="1118" y="25"/>
                    <a:pt x="1126" y="33"/>
                  </a:cubicBezTo>
                  <a:cubicBezTo>
                    <a:pt x="1135" y="42"/>
                    <a:pt x="1135" y="55"/>
                    <a:pt x="1126" y="64"/>
                  </a:cubicBezTo>
                  <a:cubicBezTo>
                    <a:pt x="1118" y="72"/>
                    <a:pt x="1104" y="72"/>
                    <a:pt x="1096" y="64"/>
                  </a:cubicBezTo>
                  <a:cubicBezTo>
                    <a:pt x="1087" y="55"/>
                    <a:pt x="1087" y="42"/>
                    <a:pt x="109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2" name="Freeform 54"/>
            <p:cNvSpPr>
              <a:spLocks noEditPoints="1"/>
            </p:cNvSpPr>
            <p:nvPr/>
          </p:nvSpPr>
          <p:spPr bwMode="auto">
            <a:xfrm>
              <a:off x="0" y="5535604"/>
              <a:ext cx="766765" cy="141288"/>
            </a:xfrm>
            <a:custGeom>
              <a:avLst/>
              <a:gdLst>
                <a:gd name="T0" fmla="*/ 394 w 482"/>
                <a:gd name="T1" fmla="*/ 50 h 89"/>
                <a:gd name="T2" fmla="*/ 438 w 482"/>
                <a:gd name="T3" fmla="*/ 89 h 89"/>
                <a:gd name="T4" fmla="*/ 482 w 482"/>
                <a:gd name="T5" fmla="*/ 45 h 89"/>
                <a:gd name="T6" fmla="*/ 438 w 482"/>
                <a:gd name="T7" fmla="*/ 0 h 89"/>
                <a:gd name="T8" fmla="*/ 394 w 482"/>
                <a:gd name="T9" fmla="*/ 39 h 89"/>
                <a:gd name="T10" fmla="*/ 0 w 482"/>
                <a:gd name="T11" fmla="*/ 39 h 89"/>
                <a:gd name="T12" fmla="*/ 0 w 482"/>
                <a:gd name="T13" fmla="*/ 50 h 89"/>
                <a:gd name="T14" fmla="*/ 394 w 482"/>
                <a:gd name="T15" fmla="*/ 50 h 89"/>
                <a:gd name="T16" fmla="*/ 438 w 482"/>
                <a:gd name="T17" fmla="*/ 23 h 89"/>
                <a:gd name="T18" fmla="*/ 459 w 482"/>
                <a:gd name="T19" fmla="*/ 45 h 89"/>
                <a:gd name="T20" fmla="*/ 438 w 482"/>
                <a:gd name="T21" fmla="*/ 66 h 89"/>
                <a:gd name="T22" fmla="*/ 416 w 482"/>
                <a:gd name="T23" fmla="*/ 45 h 89"/>
                <a:gd name="T24" fmla="*/ 438 w 482"/>
                <a:gd name="T25" fmla="*/ 2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89">
                  <a:moveTo>
                    <a:pt x="394" y="50"/>
                  </a:moveTo>
                  <a:cubicBezTo>
                    <a:pt x="397" y="72"/>
                    <a:pt x="416" y="89"/>
                    <a:pt x="438" y="89"/>
                  </a:cubicBezTo>
                  <a:cubicBezTo>
                    <a:pt x="462" y="89"/>
                    <a:pt x="482" y="69"/>
                    <a:pt x="482" y="45"/>
                  </a:cubicBezTo>
                  <a:cubicBezTo>
                    <a:pt x="482" y="20"/>
                    <a:pt x="462" y="0"/>
                    <a:pt x="438" y="0"/>
                  </a:cubicBezTo>
                  <a:cubicBezTo>
                    <a:pt x="416" y="0"/>
                    <a:pt x="397" y="17"/>
                    <a:pt x="394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394" y="50"/>
                  </a:lnTo>
                  <a:close/>
                  <a:moveTo>
                    <a:pt x="438" y="23"/>
                  </a:moveTo>
                  <a:cubicBezTo>
                    <a:pt x="450" y="23"/>
                    <a:pt x="459" y="33"/>
                    <a:pt x="459" y="45"/>
                  </a:cubicBezTo>
                  <a:cubicBezTo>
                    <a:pt x="459" y="56"/>
                    <a:pt x="450" y="66"/>
                    <a:pt x="438" y="66"/>
                  </a:cubicBezTo>
                  <a:cubicBezTo>
                    <a:pt x="426" y="66"/>
                    <a:pt x="416" y="56"/>
                    <a:pt x="416" y="45"/>
                  </a:cubicBezTo>
                  <a:cubicBezTo>
                    <a:pt x="416" y="33"/>
                    <a:pt x="426" y="23"/>
                    <a:pt x="4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3" name="Freeform 55"/>
            <p:cNvSpPr>
              <a:spLocks noEditPoints="1"/>
            </p:cNvSpPr>
            <p:nvPr/>
          </p:nvSpPr>
          <p:spPr bwMode="auto">
            <a:xfrm>
              <a:off x="0" y="1895472"/>
              <a:ext cx="3951295" cy="3557583"/>
            </a:xfrm>
            <a:custGeom>
              <a:avLst/>
              <a:gdLst>
                <a:gd name="T0" fmla="*/ 2 w 2483"/>
                <a:gd name="T1" fmla="*/ 2225 h 2235"/>
                <a:gd name="T2" fmla="*/ 531 w 2483"/>
                <a:gd name="T3" fmla="*/ 2225 h 2235"/>
                <a:gd name="T4" fmla="*/ 1041 w 2483"/>
                <a:gd name="T5" fmla="*/ 1715 h 2235"/>
                <a:gd name="T6" fmla="*/ 693 w 2483"/>
                <a:gd name="T7" fmla="*/ 1367 h 2235"/>
                <a:gd name="T8" fmla="*/ 1009 w 2483"/>
                <a:gd name="T9" fmla="*/ 1050 h 2235"/>
                <a:gd name="T10" fmla="*/ 1225 w 2483"/>
                <a:gd name="T11" fmla="*/ 1266 h 2235"/>
                <a:gd name="T12" fmla="*/ 2409 w 2483"/>
                <a:gd name="T13" fmla="*/ 83 h 2235"/>
                <a:gd name="T14" fmla="*/ 2466 w 2483"/>
                <a:gd name="T15" fmla="*/ 79 h 2235"/>
                <a:gd name="T16" fmla="*/ 2466 w 2483"/>
                <a:gd name="T17" fmla="*/ 17 h 2235"/>
                <a:gd name="T18" fmla="*/ 2404 w 2483"/>
                <a:gd name="T19" fmla="*/ 17 h 2235"/>
                <a:gd name="T20" fmla="*/ 2401 w 2483"/>
                <a:gd name="T21" fmla="*/ 75 h 2235"/>
                <a:gd name="T22" fmla="*/ 1225 w 2483"/>
                <a:gd name="T23" fmla="*/ 1250 h 2235"/>
                <a:gd name="T24" fmla="*/ 1009 w 2483"/>
                <a:gd name="T25" fmla="*/ 1034 h 2235"/>
                <a:gd name="T26" fmla="*/ 677 w 2483"/>
                <a:gd name="T27" fmla="*/ 1367 h 2235"/>
                <a:gd name="T28" fmla="*/ 1025 w 2483"/>
                <a:gd name="T29" fmla="*/ 1715 h 2235"/>
                <a:gd name="T30" fmla="*/ 526 w 2483"/>
                <a:gd name="T31" fmla="*/ 2214 h 2235"/>
                <a:gd name="T32" fmla="*/ 1 w 2483"/>
                <a:gd name="T33" fmla="*/ 2214 h 2235"/>
                <a:gd name="T34" fmla="*/ 0 w 2483"/>
                <a:gd name="T35" fmla="*/ 2211 h 2235"/>
                <a:gd name="T36" fmla="*/ 0 w 2483"/>
                <a:gd name="T37" fmla="*/ 2235 h 2235"/>
                <a:gd name="T38" fmla="*/ 2 w 2483"/>
                <a:gd name="T39" fmla="*/ 2225 h 2235"/>
                <a:gd name="T40" fmla="*/ 2420 w 2483"/>
                <a:gd name="T41" fmla="*/ 33 h 2235"/>
                <a:gd name="T42" fmla="*/ 2450 w 2483"/>
                <a:gd name="T43" fmla="*/ 33 h 2235"/>
                <a:gd name="T44" fmla="*/ 2450 w 2483"/>
                <a:gd name="T45" fmla="*/ 63 h 2235"/>
                <a:gd name="T46" fmla="*/ 2420 w 2483"/>
                <a:gd name="T47" fmla="*/ 63 h 2235"/>
                <a:gd name="T48" fmla="*/ 2420 w 2483"/>
                <a:gd name="T49" fmla="*/ 33 h 2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83" h="2235">
                  <a:moveTo>
                    <a:pt x="2" y="2225"/>
                  </a:moveTo>
                  <a:cubicBezTo>
                    <a:pt x="531" y="2225"/>
                    <a:pt x="531" y="2225"/>
                    <a:pt x="531" y="2225"/>
                  </a:cubicBezTo>
                  <a:cubicBezTo>
                    <a:pt x="1041" y="1715"/>
                    <a:pt x="1041" y="1715"/>
                    <a:pt x="1041" y="1715"/>
                  </a:cubicBezTo>
                  <a:cubicBezTo>
                    <a:pt x="693" y="1367"/>
                    <a:pt x="693" y="1367"/>
                    <a:pt x="693" y="1367"/>
                  </a:cubicBezTo>
                  <a:cubicBezTo>
                    <a:pt x="1009" y="1050"/>
                    <a:pt x="1009" y="1050"/>
                    <a:pt x="1009" y="1050"/>
                  </a:cubicBezTo>
                  <a:cubicBezTo>
                    <a:pt x="1225" y="1266"/>
                    <a:pt x="1225" y="1266"/>
                    <a:pt x="1225" y="1266"/>
                  </a:cubicBezTo>
                  <a:cubicBezTo>
                    <a:pt x="2409" y="83"/>
                    <a:pt x="2409" y="83"/>
                    <a:pt x="2409" y="83"/>
                  </a:cubicBezTo>
                  <a:cubicBezTo>
                    <a:pt x="2426" y="96"/>
                    <a:pt x="2451" y="95"/>
                    <a:pt x="2466" y="79"/>
                  </a:cubicBezTo>
                  <a:cubicBezTo>
                    <a:pt x="2483" y="62"/>
                    <a:pt x="2483" y="34"/>
                    <a:pt x="2466" y="17"/>
                  </a:cubicBezTo>
                  <a:cubicBezTo>
                    <a:pt x="2449" y="0"/>
                    <a:pt x="2421" y="0"/>
                    <a:pt x="2404" y="17"/>
                  </a:cubicBezTo>
                  <a:cubicBezTo>
                    <a:pt x="2388" y="33"/>
                    <a:pt x="2387" y="58"/>
                    <a:pt x="2401" y="75"/>
                  </a:cubicBezTo>
                  <a:cubicBezTo>
                    <a:pt x="1225" y="1250"/>
                    <a:pt x="1225" y="1250"/>
                    <a:pt x="1225" y="1250"/>
                  </a:cubicBezTo>
                  <a:cubicBezTo>
                    <a:pt x="1009" y="1034"/>
                    <a:pt x="1009" y="1034"/>
                    <a:pt x="1009" y="1034"/>
                  </a:cubicBezTo>
                  <a:cubicBezTo>
                    <a:pt x="677" y="1367"/>
                    <a:pt x="677" y="1367"/>
                    <a:pt x="677" y="1367"/>
                  </a:cubicBezTo>
                  <a:cubicBezTo>
                    <a:pt x="1025" y="1715"/>
                    <a:pt x="1025" y="1715"/>
                    <a:pt x="1025" y="1715"/>
                  </a:cubicBezTo>
                  <a:cubicBezTo>
                    <a:pt x="526" y="2214"/>
                    <a:pt x="526" y="2214"/>
                    <a:pt x="526" y="2214"/>
                  </a:cubicBezTo>
                  <a:cubicBezTo>
                    <a:pt x="1" y="2214"/>
                    <a:pt x="1" y="2214"/>
                    <a:pt x="1" y="2214"/>
                  </a:cubicBezTo>
                  <a:cubicBezTo>
                    <a:pt x="1" y="2213"/>
                    <a:pt x="0" y="2212"/>
                    <a:pt x="0" y="2211"/>
                  </a:cubicBezTo>
                  <a:cubicBezTo>
                    <a:pt x="0" y="2235"/>
                    <a:pt x="0" y="2235"/>
                    <a:pt x="0" y="2235"/>
                  </a:cubicBezTo>
                  <a:cubicBezTo>
                    <a:pt x="1" y="2231"/>
                    <a:pt x="1" y="2228"/>
                    <a:pt x="2" y="2225"/>
                  </a:cubicBezTo>
                  <a:close/>
                  <a:moveTo>
                    <a:pt x="2420" y="33"/>
                  </a:moveTo>
                  <a:cubicBezTo>
                    <a:pt x="2428" y="25"/>
                    <a:pt x="2442" y="25"/>
                    <a:pt x="2450" y="33"/>
                  </a:cubicBezTo>
                  <a:cubicBezTo>
                    <a:pt x="2459" y="41"/>
                    <a:pt x="2459" y="55"/>
                    <a:pt x="2450" y="63"/>
                  </a:cubicBezTo>
                  <a:cubicBezTo>
                    <a:pt x="2442" y="72"/>
                    <a:pt x="2428" y="72"/>
                    <a:pt x="2420" y="63"/>
                  </a:cubicBezTo>
                  <a:cubicBezTo>
                    <a:pt x="2411" y="55"/>
                    <a:pt x="2411" y="41"/>
                    <a:pt x="242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4" name="Freeform 56"/>
            <p:cNvSpPr>
              <a:spLocks noEditPoints="1"/>
            </p:cNvSpPr>
            <p:nvPr/>
          </p:nvSpPr>
          <p:spPr bwMode="auto">
            <a:xfrm>
              <a:off x="1" y="5191119"/>
              <a:ext cx="855664" cy="141288"/>
            </a:xfrm>
            <a:custGeom>
              <a:avLst/>
              <a:gdLst>
                <a:gd name="T0" fmla="*/ 450 w 538"/>
                <a:gd name="T1" fmla="*/ 50 h 88"/>
                <a:gd name="T2" fmla="*/ 494 w 538"/>
                <a:gd name="T3" fmla="*/ 88 h 88"/>
                <a:gd name="T4" fmla="*/ 538 w 538"/>
                <a:gd name="T5" fmla="*/ 44 h 88"/>
                <a:gd name="T6" fmla="*/ 494 w 538"/>
                <a:gd name="T7" fmla="*/ 0 h 88"/>
                <a:gd name="T8" fmla="*/ 450 w 538"/>
                <a:gd name="T9" fmla="*/ 39 h 88"/>
                <a:gd name="T10" fmla="*/ 0 w 538"/>
                <a:gd name="T11" fmla="*/ 39 h 88"/>
                <a:gd name="T12" fmla="*/ 0 w 538"/>
                <a:gd name="T13" fmla="*/ 50 h 88"/>
                <a:gd name="T14" fmla="*/ 450 w 538"/>
                <a:gd name="T15" fmla="*/ 50 h 88"/>
                <a:gd name="T16" fmla="*/ 494 w 538"/>
                <a:gd name="T17" fmla="*/ 23 h 88"/>
                <a:gd name="T18" fmla="*/ 515 w 538"/>
                <a:gd name="T19" fmla="*/ 44 h 88"/>
                <a:gd name="T20" fmla="*/ 494 w 538"/>
                <a:gd name="T21" fmla="*/ 66 h 88"/>
                <a:gd name="T22" fmla="*/ 473 w 538"/>
                <a:gd name="T23" fmla="*/ 44 h 88"/>
                <a:gd name="T24" fmla="*/ 494 w 538"/>
                <a:gd name="T25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8" h="88">
                  <a:moveTo>
                    <a:pt x="450" y="50"/>
                  </a:moveTo>
                  <a:cubicBezTo>
                    <a:pt x="453" y="72"/>
                    <a:pt x="472" y="88"/>
                    <a:pt x="494" y="88"/>
                  </a:cubicBezTo>
                  <a:cubicBezTo>
                    <a:pt x="518" y="88"/>
                    <a:pt x="538" y="69"/>
                    <a:pt x="538" y="44"/>
                  </a:cubicBezTo>
                  <a:cubicBezTo>
                    <a:pt x="538" y="20"/>
                    <a:pt x="518" y="0"/>
                    <a:pt x="494" y="0"/>
                  </a:cubicBezTo>
                  <a:cubicBezTo>
                    <a:pt x="472" y="0"/>
                    <a:pt x="453" y="17"/>
                    <a:pt x="45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450" y="50"/>
                  </a:lnTo>
                  <a:close/>
                  <a:moveTo>
                    <a:pt x="494" y="23"/>
                  </a:moveTo>
                  <a:cubicBezTo>
                    <a:pt x="506" y="23"/>
                    <a:pt x="515" y="33"/>
                    <a:pt x="515" y="44"/>
                  </a:cubicBezTo>
                  <a:cubicBezTo>
                    <a:pt x="515" y="56"/>
                    <a:pt x="506" y="66"/>
                    <a:pt x="494" y="66"/>
                  </a:cubicBezTo>
                  <a:cubicBezTo>
                    <a:pt x="482" y="66"/>
                    <a:pt x="473" y="56"/>
                    <a:pt x="473" y="44"/>
                  </a:cubicBezTo>
                  <a:cubicBezTo>
                    <a:pt x="473" y="33"/>
                    <a:pt x="482" y="23"/>
                    <a:pt x="49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5" name="Freeform 57"/>
            <p:cNvSpPr>
              <a:spLocks noEditPoints="1"/>
            </p:cNvSpPr>
            <p:nvPr/>
          </p:nvSpPr>
          <p:spPr bwMode="auto">
            <a:xfrm>
              <a:off x="1" y="5026018"/>
              <a:ext cx="690564" cy="139700"/>
            </a:xfrm>
            <a:custGeom>
              <a:avLst/>
              <a:gdLst>
                <a:gd name="T0" fmla="*/ 346 w 434"/>
                <a:gd name="T1" fmla="*/ 50 h 88"/>
                <a:gd name="T2" fmla="*/ 390 w 434"/>
                <a:gd name="T3" fmla="*/ 88 h 88"/>
                <a:gd name="T4" fmla="*/ 434 w 434"/>
                <a:gd name="T5" fmla="*/ 44 h 88"/>
                <a:gd name="T6" fmla="*/ 390 w 434"/>
                <a:gd name="T7" fmla="*/ 0 h 88"/>
                <a:gd name="T8" fmla="*/ 346 w 434"/>
                <a:gd name="T9" fmla="*/ 39 h 88"/>
                <a:gd name="T10" fmla="*/ 0 w 434"/>
                <a:gd name="T11" fmla="*/ 39 h 88"/>
                <a:gd name="T12" fmla="*/ 0 w 434"/>
                <a:gd name="T13" fmla="*/ 50 h 88"/>
                <a:gd name="T14" fmla="*/ 346 w 434"/>
                <a:gd name="T15" fmla="*/ 50 h 88"/>
                <a:gd name="T16" fmla="*/ 390 w 434"/>
                <a:gd name="T17" fmla="*/ 23 h 88"/>
                <a:gd name="T18" fmla="*/ 411 w 434"/>
                <a:gd name="T19" fmla="*/ 44 h 88"/>
                <a:gd name="T20" fmla="*/ 390 w 434"/>
                <a:gd name="T21" fmla="*/ 66 h 88"/>
                <a:gd name="T22" fmla="*/ 368 w 434"/>
                <a:gd name="T23" fmla="*/ 44 h 88"/>
                <a:gd name="T24" fmla="*/ 390 w 434"/>
                <a:gd name="T25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88">
                  <a:moveTo>
                    <a:pt x="346" y="50"/>
                  </a:moveTo>
                  <a:cubicBezTo>
                    <a:pt x="349" y="72"/>
                    <a:pt x="367" y="88"/>
                    <a:pt x="390" y="88"/>
                  </a:cubicBezTo>
                  <a:cubicBezTo>
                    <a:pt x="414" y="88"/>
                    <a:pt x="434" y="69"/>
                    <a:pt x="434" y="44"/>
                  </a:cubicBezTo>
                  <a:cubicBezTo>
                    <a:pt x="434" y="20"/>
                    <a:pt x="414" y="0"/>
                    <a:pt x="390" y="0"/>
                  </a:cubicBezTo>
                  <a:cubicBezTo>
                    <a:pt x="367" y="0"/>
                    <a:pt x="349" y="17"/>
                    <a:pt x="346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346" y="50"/>
                  </a:lnTo>
                  <a:close/>
                  <a:moveTo>
                    <a:pt x="390" y="23"/>
                  </a:moveTo>
                  <a:cubicBezTo>
                    <a:pt x="402" y="23"/>
                    <a:pt x="411" y="32"/>
                    <a:pt x="411" y="44"/>
                  </a:cubicBezTo>
                  <a:cubicBezTo>
                    <a:pt x="411" y="56"/>
                    <a:pt x="402" y="66"/>
                    <a:pt x="390" y="66"/>
                  </a:cubicBezTo>
                  <a:cubicBezTo>
                    <a:pt x="378" y="66"/>
                    <a:pt x="368" y="56"/>
                    <a:pt x="368" y="44"/>
                  </a:cubicBezTo>
                  <a:cubicBezTo>
                    <a:pt x="368" y="32"/>
                    <a:pt x="378" y="23"/>
                    <a:pt x="39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6" name="Freeform 58"/>
            <p:cNvSpPr>
              <a:spLocks noEditPoints="1"/>
            </p:cNvSpPr>
            <p:nvPr/>
          </p:nvSpPr>
          <p:spPr bwMode="auto">
            <a:xfrm>
              <a:off x="3538544" y="-26988"/>
              <a:ext cx="3795719" cy="4514844"/>
            </a:xfrm>
            <a:custGeom>
              <a:avLst/>
              <a:gdLst>
                <a:gd name="T0" fmla="*/ 17 w 2385"/>
                <a:gd name="T1" fmla="*/ 2571 h 2837"/>
                <a:gd name="T2" fmla="*/ 77 w 2385"/>
                <a:gd name="T3" fmla="*/ 2573 h 2837"/>
                <a:gd name="T4" fmla="*/ 341 w 2385"/>
                <a:gd name="T5" fmla="*/ 2837 h 2837"/>
                <a:gd name="T6" fmla="*/ 1109 w 2385"/>
                <a:gd name="T7" fmla="*/ 2068 h 2837"/>
                <a:gd name="T8" fmla="*/ 1109 w 2385"/>
                <a:gd name="T9" fmla="*/ 1720 h 2837"/>
                <a:gd name="T10" fmla="*/ 2385 w 2385"/>
                <a:gd name="T11" fmla="*/ 444 h 2837"/>
                <a:gd name="T12" fmla="*/ 2132 w 2385"/>
                <a:gd name="T13" fmla="*/ 192 h 2837"/>
                <a:gd name="T14" fmla="*/ 2325 w 2385"/>
                <a:gd name="T15" fmla="*/ 0 h 2837"/>
                <a:gd name="T16" fmla="*/ 2309 w 2385"/>
                <a:gd name="T17" fmla="*/ 0 h 2837"/>
                <a:gd name="T18" fmla="*/ 2116 w 2385"/>
                <a:gd name="T19" fmla="*/ 192 h 2837"/>
                <a:gd name="T20" fmla="*/ 2369 w 2385"/>
                <a:gd name="T21" fmla="*/ 444 h 2837"/>
                <a:gd name="T22" fmla="*/ 1098 w 2385"/>
                <a:gd name="T23" fmla="*/ 1715 h 2837"/>
                <a:gd name="T24" fmla="*/ 1098 w 2385"/>
                <a:gd name="T25" fmla="*/ 2064 h 2837"/>
                <a:gd name="T26" fmla="*/ 341 w 2385"/>
                <a:gd name="T27" fmla="*/ 2821 h 2837"/>
                <a:gd name="T28" fmla="*/ 85 w 2385"/>
                <a:gd name="T29" fmla="*/ 2565 h 2837"/>
                <a:gd name="T30" fmla="*/ 79 w 2385"/>
                <a:gd name="T31" fmla="*/ 2509 h 2837"/>
                <a:gd name="T32" fmla="*/ 17 w 2385"/>
                <a:gd name="T33" fmla="*/ 2509 h 2837"/>
                <a:gd name="T34" fmla="*/ 17 w 2385"/>
                <a:gd name="T35" fmla="*/ 2571 h 2837"/>
                <a:gd name="T36" fmla="*/ 33 w 2385"/>
                <a:gd name="T37" fmla="*/ 2525 h 2837"/>
                <a:gd name="T38" fmla="*/ 63 w 2385"/>
                <a:gd name="T39" fmla="*/ 2525 h 2837"/>
                <a:gd name="T40" fmla="*/ 63 w 2385"/>
                <a:gd name="T41" fmla="*/ 2555 h 2837"/>
                <a:gd name="T42" fmla="*/ 33 w 2385"/>
                <a:gd name="T43" fmla="*/ 2555 h 2837"/>
                <a:gd name="T44" fmla="*/ 33 w 2385"/>
                <a:gd name="T45" fmla="*/ 2525 h 2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85" h="2837">
                  <a:moveTo>
                    <a:pt x="17" y="2571"/>
                  </a:moveTo>
                  <a:cubicBezTo>
                    <a:pt x="33" y="2588"/>
                    <a:pt x="60" y="2588"/>
                    <a:pt x="77" y="2573"/>
                  </a:cubicBezTo>
                  <a:cubicBezTo>
                    <a:pt x="341" y="2837"/>
                    <a:pt x="341" y="2837"/>
                    <a:pt x="341" y="2837"/>
                  </a:cubicBezTo>
                  <a:cubicBezTo>
                    <a:pt x="1109" y="2068"/>
                    <a:pt x="1109" y="2068"/>
                    <a:pt x="1109" y="2068"/>
                  </a:cubicBezTo>
                  <a:cubicBezTo>
                    <a:pt x="1109" y="1720"/>
                    <a:pt x="1109" y="1720"/>
                    <a:pt x="1109" y="1720"/>
                  </a:cubicBezTo>
                  <a:cubicBezTo>
                    <a:pt x="2385" y="444"/>
                    <a:pt x="2385" y="444"/>
                    <a:pt x="2385" y="444"/>
                  </a:cubicBezTo>
                  <a:cubicBezTo>
                    <a:pt x="2132" y="192"/>
                    <a:pt x="2132" y="192"/>
                    <a:pt x="2132" y="192"/>
                  </a:cubicBezTo>
                  <a:cubicBezTo>
                    <a:pt x="2325" y="0"/>
                    <a:pt x="2325" y="0"/>
                    <a:pt x="2325" y="0"/>
                  </a:cubicBezTo>
                  <a:cubicBezTo>
                    <a:pt x="2309" y="0"/>
                    <a:pt x="2309" y="0"/>
                    <a:pt x="2309" y="0"/>
                  </a:cubicBezTo>
                  <a:cubicBezTo>
                    <a:pt x="2116" y="192"/>
                    <a:pt x="2116" y="192"/>
                    <a:pt x="2116" y="192"/>
                  </a:cubicBezTo>
                  <a:cubicBezTo>
                    <a:pt x="2369" y="444"/>
                    <a:pt x="2369" y="444"/>
                    <a:pt x="2369" y="444"/>
                  </a:cubicBezTo>
                  <a:cubicBezTo>
                    <a:pt x="1098" y="1715"/>
                    <a:pt x="1098" y="1715"/>
                    <a:pt x="1098" y="1715"/>
                  </a:cubicBezTo>
                  <a:cubicBezTo>
                    <a:pt x="1098" y="2064"/>
                    <a:pt x="1098" y="2064"/>
                    <a:pt x="1098" y="2064"/>
                  </a:cubicBezTo>
                  <a:cubicBezTo>
                    <a:pt x="341" y="2821"/>
                    <a:pt x="341" y="2821"/>
                    <a:pt x="341" y="2821"/>
                  </a:cubicBezTo>
                  <a:cubicBezTo>
                    <a:pt x="85" y="2565"/>
                    <a:pt x="85" y="2565"/>
                    <a:pt x="85" y="2565"/>
                  </a:cubicBezTo>
                  <a:cubicBezTo>
                    <a:pt x="96" y="2548"/>
                    <a:pt x="95" y="2524"/>
                    <a:pt x="79" y="2509"/>
                  </a:cubicBezTo>
                  <a:cubicBezTo>
                    <a:pt x="62" y="2492"/>
                    <a:pt x="34" y="2492"/>
                    <a:pt x="17" y="2509"/>
                  </a:cubicBezTo>
                  <a:cubicBezTo>
                    <a:pt x="0" y="2526"/>
                    <a:pt x="0" y="2554"/>
                    <a:pt x="17" y="2571"/>
                  </a:cubicBezTo>
                  <a:close/>
                  <a:moveTo>
                    <a:pt x="33" y="2525"/>
                  </a:moveTo>
                  <a:cubicBezTo>
                    <a:pt x="41" y="2517"/>
                    <a:pt x="55" y="2517"/>
                    <a:pt x="63" y="2525"/>
                  </a:cubicBezTo>
                  <a:cubicBezTo>
                    <a:pt x="72" y="2533"/>
                    <a:pt x="72" y="2547"/>
                    <a:pt x="63" y="2555"/>
                  </a:cubicBezTo>
                  <a:cubicBezTo>
                    <a:pt x="55" y="2564"/>
                    <a:pt x="41" y="2564"/>
                    <a:pt x="33" y="2555"/>
                  </a:cubicBezTo>
                  <a:cubicBezTo>
                    <a:pt x="25" y="2547"/>
                    <a:pt x="25" y="2533"/>
                    <a:pt x="33" y="25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7" name="Freeform 59"/>
            <p:cNvSpPr>
              <a:spLocks noEditPoints="1"/>
            </p:cNvSpPr>
            <p:nvPr/>
          </p:nvSpPr>
          <p:spPr bwMode="auto">
            <a:xfrm>
              <a:off x="3908431" y="-26987"/>
              <a:ext cx="2971804" cy="3851269"/>
            </a:xfrm>
            <a:custGeom>
              <a:avLst/>
              <a:gdLst>
                <a:gd name="T0" fmla="*/ 17 w 1868"/>
                <a:gd name="T1" fmla="*/ 2403 h 2420"/>
                <a:gd name="T2" fmla="*/ 80 w 1868"/>
                <a:gd name="T3" fmla="*/ 2403 h 2420"/>
                <a:gd name="T4" fmla="*/ 80 w 1868"/>
                <a:gd name="T5" fmla="*/ 2341 h 2420"/>
                <a:gd name="T6" fmla="*/ 673 w 1868"/>
                <a:gd name="T7" fmla="*/ 1748 h 2420"/>
                <a:gd name="T8" fmla="*/ 673 w 1868"/>
                <a:gd name="T9" fmla="*/ 1196 h 2420"/>
                <a:gd name="T10" fmla="*/ 1868 w 1868"/>
                <a:gd name="T11" fmla="*/ 0 h 2420"/>
                <a:gd name="T12" fmla="*/ 1852 w 1868"/>
                <a:gd name="T13" fmla="*/ 0 h 2420"/>
                <a:gd name="T14" fmla="*/ 662 w 1868"/>
                <a:gd name="T15" fmla="*/ 1191 h 2420"/>
                <a:gd name="T16" fmla="*/ 662 w 1868"/>
                <a:gd name="T17" fmla="*/ 1743 h 2420"/>
                <a:gd name="T18" fmla="*/ 71 w 1868"/>
                <a:gd name="T19" fmla="*/ 2334 h 2420"/>
                <a:gd name="T20" fmla="*/ 17 w 1868"/>
                <a:gd name="T21" fmla="*/ 2341 h 2420"/>
                <a:gd name="T22" fmla="*/ 17 w 1868"/>
                <a:gd name="T23" fmla="*/ 2403 h 2420"/>
                <a:gd name="T24" fmla="*/ 33 w 1868"/>
                <a:gd name="T25" fmla="*/ 2357 h 2420"/>
                <a:gd name="T26" fmla="*/ 64 w 1868"/>
                <a:gd name="T27" fmla="*/ 2357 h 2420"/>
                <a:gd name="T28" fmla="*/ 64 w 1868"/>
                <a:gd name="T29" fmla="*/ 2387 h 2420"/>
                <a:gd name="T30" fmla="*/ 33 w 1868"/>
                <a:gd name="T31" fmla="*/ 2387 h 2420"/>
                <a:gd name="T32" fmla="*/ 33 w 1868"/>
                <a:gd name="T33" fmla="*/ 2357 h 2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68" h="2420">
                  <a:moveTo>
                    <a:pt x="17" y="2403"/>
                  </a:moveTo>
                  <a:cubicBezTo>
                    <a:pt x="34" y="2420"/>
                    <a:pt x="62" y="2420"/>
                    <a:pt x="80" y="2403"/>
                  </a:cubicBezTo>
                  <a:cubicBezTo>
                    <a:pt x="97" y="2386"/>
                    <a:pt x="97" y="2358"/>
                    <a:pt x="80" y="2341"/>
                  </a:cubicBezTo>
                  <a:cubicBezTo>
                    <a:pt x="673" y="1748"/>
                    <a:pt x="673" y="1748"/>
                    <a:pt x="673" y="1748"/>
                  </a:cubicBezTo>
                  <a:cubicBezTo>
                    <a:pt x="673" y="1196"/>
                    <a:pt x="673" y="1196"/>
                    <a:pt x="673" y="1196"/>
                  </a:cubicBezTo>
                  <a:cubicBezTo>
                    <a:pt x="1868" y="0"/>
                    <a:pt x="1868" y="0"/>
                    <a:pt x="1868" y="0"/>
                  </a:cubicBezTo>
                  <a:cubicBezTo>
                    <a:pt x="1852" y="0"/>
                    <a:pt x="1852" y="0"/>
                    <a:pt x="1852" y="0"/>
                  </a:cubicBezTo>
                  <a:cubicBezTo>
                    <a:pt x="662" y="1191"/>
                    <a:pt x="662" y="1191"/>
                    <a:pt x="662" y="1191"/>
                  </a:cubicBezTo>
                  <a:cubicBezTo>
                    <a:pt x="662" y="1743"/>
                    <a:pt x="662" y="1743"/>
                    <a:pt x="662" y="1743"/>
                  </a:cubicBezTo>
                  <a:cubicBezTo>
                    <a:pt x="71" y="2334"/>
                    <a:pt x="71" y="2334"/>
                    <a:pt x="71" y="2334"/>
                  </a:cubicBezTo>
                  <a:cubicBezTo>
                    <a:pt x="54" y="2324"/>
                    <a:pt x="32" y="2326"/>
                    <a:pt x="17" y="2341"/>
                  </a:cubicBezTo>
                  <a:cubicBezTo>
                    <a:pt x="0" y="2358"/>
                    <a:pt x="0" y="2386"/>
                    <a:pt x="17" y="2403"/>
                  </a:cubicBezTo>
                  <a:close/>
                  <a:moveTo>
                    <a:pt x="33" y="2357"/>
                  </a:moveTo>
                  <a:cubicBezTo>
                    <a:pt x="42" y="2348"/>
                    <a:pt x="55" y="2348"/>
                    <a:pt x="64" y="2357"/>
                  </a:cubicBezTo>
                  <a:cubicBezTo>
                    <a:pt x="72" y="2365"/>
                    <a:pt x="72" y="2379"/>
                    <a:pt x="64" y="2387"/>
                  </a:cubicBezTo>
                  <a:cubicBezTo>
                    <a:pt x="55" y="2396"/>
                    <a:pt x="42" y="2396"/>
                    <a:pt x="33" y="2387"/>
                  </a:cubicBezTo>
                  <a:cubicBezTo>
                    <a:pt x="25" y="2379"/>
                    <a:pt x="25" y="2365"/>
                    <a:pt x="33" y="23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8" name="Freeform 60"/>
            <p:cNvSpPr>
              <a:spLocks noEditPoints="1"/>
            </p:cNvSpPr>
            <p:nvPr/>
          </p:nvSpPr>
          <p:spPr bwMode="auto">
            <a:xfrm>
              <a:off x="5603885" y="-26987"/>
              <a:ext cx="760414" cy="747712"/>
            </a:xfrm>
            <a:custGeom>
              <a:avLst/>
              <a:gdLst>
                <a:gd name="T0" fmla="*/ 17 w 477"/>
                <a:gd name="T1" fmla="*/ 452 h 470"/>
                <a:gd name="T2" fmla="*/ 79 w 477"/>
                <a:gd name="T3" fmla="*/ 452 h 470"/>
                <a:gd name="T4" fmla="*/ 83 w 477"/>
                <a:gd name="T5" fmla="*/ 394 h 470"/>
                <a:gd name="T6" fmla="*/ 477 w 477"/>
                <a:gd name="T7" fmla="*/ 0 h 470"/>
                <a:gd name="T8" fmla="*/ 461 w 477"/>
                <a:gd name="T9" fmla="*/ 0 h 470"/>
                <a:gd name="T10" fmla="*/ 75 w 477"/>
                <a:gd name="T11" fmla="*/ 386 h 470"/>
                <a:gd name="T12" fmla="*/ 17 w 477"/>
                <a:gd name="T13" fmla="*/ 390 h 470"/>
                <a:gd name="T14" fmla="*/ 17 w 477"/>
                <a:gd name="T15" fmla="*/ 452 h 470"/>
                <a:gd name="T16" fmla="*/ 33 w 477"/>
                <a:gd name="T17" fmla="*/ 406 h 470"/>
                <a:gd name="T18" fmla="*/ 63 w 477"/>
                <a:gd name="T19" fmla="*/ 406 h 470"/>
                <a:gd name="T20" fmla="*/ 63 w 477"/>
                <a:gd name="T21" fmla="*/ 436 h 470"/>
                <a:gd name="T22" fmla="*/ 33 w 477"/>
                <a:gd name="T23" fmla="*/ 436 h 470"/>
                <a:gd name="T24" fmla="*/ 33 w 477"/>
                <a:gd name="T25" fmla="*/ 40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7" h="470">
                  <a:moveTo>
                    <a:pt x="17" y="452"/>
                  </a:moveTo>
                  <a:cubicBezTo>
                    <a:pt x="34" y="470"/>
                    <a:pt x="62" y="470"/>
                    <a:pt x="79" y="452"/>
                  </a:cubicBezTo>
                  <a:cubicBezTo>
                    <a:pt x="95" y="437"/>
                    <a:pt x="96" y="412"/>
                    <a:pt x="83" y="394"/>
                  </a:cubicBezTo>
                  <a:cubicBezTo>
                    <a:pt x="477" y="0"/>
                    <a:pt x="477" y="0"/>
                    <a:pt x="477" y="0"/>
                  </a:cubicBezTo>
                  <a:cubicBezTo>
                    <a:pt x="461" y="0"/>
                    <a:pt x="461" y="0"/>
                    <a:pt x="461" y="0"/>
                  </a:cubicBezTo>
                  <a:cubicBezTo>
                    <a:pt x="75" y="386"/>
                    <a:pt x="75" y="386"/>
                    <a:pt x="75" y="386"/>
                  </a:cubicBezTo>
                  <a:cubicBezTo>
                    <a:pt x="58" y="373"/>
                    <a:pt x="33" y="374"/>
                    <a:pt x="17" y="390"/>
                  </a:cubicBezTo>
                  <a:cubicBezTo>
                    <a:pt x="0" y="407"/>
                    <a:pt x="0" y="435"/>
                    <a:pt x="17" y="452"/>
                  </a:cubicBezTo>
                  <a:close/>
                  <a:moveTo>
                    <a:pt x="33" y="406"/>
                  </a:moveTo>
                  <a:cubicBezTo>
                    <a:pt x="41" y="398"/>
                    <a:pt x="55" y="398"/>
                    <a:pt x="63" y="406"/>
                  </a:cubicBezTo>
                  <a:cubicBezTo>
                    <a:pt x="72" y="414"/>
                    <a:pt x="72" y="428"/>
                    <a:pt x="63" y="436"/>
                  </a:cubicBezTo>
                  <a:cubicBezTo>
                    <a:pt x="55" y="445"/>
                    <a:pt x="41" y="445"/>
                    <a:pt x="33" y="436"/>
                  </a:cubicBezTo>
                  <a:cubicBezTo>
                    <a:pt x="25" y="428"/>
                    <a:pt x="25" y="414"/>
                    <a:pt x="33" y="4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9" name="Freeform 61"/>
            <p:cNvSpPr>
              <a:spLocks noEditPoints="1"/>
            </p:cNvSpPr>
            <p:nvPr/>
          </p:nvSpPr>
          <p:spPr bwMode="auto">
            <a:xfrm>
              <a:off x="2973393" y="-26988"/>
              <a:ext cx="3143255" cy="3970333"/>
            </a:xfrm>
            <a:custGeom>
              <a:avLst/>
              <a:gdLst>
                <a:gd name="T0" fmla="*/ 17 w 1975"/>
                <a:gd name="T1" fmla="*/ 2478 h 2495"/>
                <a:gd name="T2" fmla="*/ 79 w 1975"/>
                <a:gd name="T3" fmla="*/ 2478 h 2495"/>
                <a:gd name="T4" fmla="*/ 83 w 1975"/>
                <a:gd name="T5" fmla="*/ 2420 h 2495"/>
                <a:gd name="T6" fmla="*/ 992 w 1975"/>
                <a:gd name="T7" fmla="*/ 1512 h 2495"/>
                <a:gd name="T8" fmla="*/ 992 w 1975"/>
                <a:gd name="T9" fmla="*/ 983 h 2495"/>
                <a:gd name="T10" fmla="*/ 1975 w 1975"/>
                <a:gd name="T11" fmla="*/ 0 h 2495"/>
                <a:gd name="T12" fmla="*/ 1959 w 1975"/>
                <a:gd name="T13" fmla="*/ 0 h 2495"/>
                <a:gd name="T14" fmla="*/ 980 w 1975"/>
                <a:gd name="T15" fmla="*/ 979 h 2495"/>
                <a:gd name="T16" fmla="*/ 980 w 1975"/>
                <a:gd name="T17" fmla="*/ 1507 h 2495"/>
                <a:gd name="T18" fmla="*/ 75 w 1975"/>
                <a:gd name="T19" fmla="*/ 2412 h 2495"/>
                <a:gd name="T20" fmla="*/ 17 w 1975"/>
                <a:gd name="T21" fmla="*/ 2416 h 2495"/>
                <a:gd name="T22" fmla="*/ 17 w 1975"/>
                <a:gd name="T23" fmla="*/ 2478 h 2495"/>
                <a:gd name="T24" fmla="*/ 33 w 1975"/>
                <a:gd name="T25" fmla="*/ 2432 h 2495"/>
                <a:gd name="T26" fmla="*/ 63 w 1975"/>
                <a:gd name="T27" fmla="*/ 2432 h 2495"/>
                <a:gd name="T28" fmla="*/ 63 w 1975"/>
                <a:gd name="T29" fmla="*/ 2462 h 2495"/>
                <a:gd name="T30" fmla="*/ 33 w 1975"/>
                <a:gd name="T31" fmla="*/ 2462 h 2495"/>
                <a:gd name="T32" fmla="*/ 33 w 1975"/>
                <a:gd name="T33" fmla="*/ 2432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75" h="2495">
                  <a:moveTo>
                    <a:pt x="17" y="2478"/>
                  </a:moveTo>
                  <a:cubicBezTo>
                    <a:pt x="34" y="2495"/>
                    <a:pt x="62" y="2495"/>
                    <a:pt x="79" y="2478"/>
                  </a:cubicBezTo>
                  <a:cubicBezTo>
                    <a:pt x="95" y="2462"/>
                    <a:pt x="96" y="2438"/>
                    <a:pt x="83" y="2420"/>
                  </a:cubicBezTo>
                  <a:cubicBezTo>
                    <a:pt x="992" y="1512"/>
                    <a:pt x="992" y="1512"/>
                    <a:pt x="992" y="1512"/>
                  </a:cubicBezTo>
                  <a:cubicBezTo>
                    <a:pt x="992" y="983"/>
                    <a:pt x="992" y="983"/>
                    <a:pt x="992" y="983"/>
                  </a:cubicBezTo>
                  <a:cubicBezTo>
                    <a:pt x="1975" y="0"/>
                    <a:pt x="1975" y="0"/>
                    <a:pt x="1975" y="0"/>
                  </a:cubicBezTo>
                  <a:cubicBezTo>
                    <a:pt x="1959" y="0"/>
                    <a:pt x="1959" y="0"/>
                    <a:pt x="1959" y="0"/>
                  </a:cubicBezTo>
                  <a:cubicBezTo>
                    <a:pt x="980" y="979"/>
                    <a:pt x="980" y="979"/>
                    <a:pt x="980" y="979"/>
                  </a:cubicBezTo>
                  <a:cubicBezTo>
                    <a:pt x="980" y="1507"/>
                    <a:pt x="980" y="1507"/>
                    <a:pt x="980" y="1507"/>
                  </a:cubicBezTo>
                  <a:cubicBezTo>
                    <a:pt x="75" y="2412"/>
                    <a:pt x="75" y="2412"/>
                    <a:pt x="75" y="2412"/>
                  </a:cubicBezTo>
                  <a:cubicBezTo>
                    <a:pt x="58" y="2399"/>
                    <a:pt x="33" y="2400"/>
                    <a:pt x="17" y="2416"/>
                  </a:cubicBezTo>
                  <a:cubicBezTo>
                    <a:pt x="0" y="2433"/>
                    <a:pt x="0" y="2461"/>
                    <a:pt x="17" y="2478"/>
                  </a:cubicBezTo>
                  <a:close/>
                  <a:moveTo>
                    <a:pt x="33" y="2432"/>
                  </a:moveTo>
                  <a:cubicBezTo>
                    <a:pt x="41" y="2423"/>
                    <a:pt x="55" y="2423"/>
                    <a:pt x="63" y="2432"/>
                  </a:cubicBezTo>
                  <a:cubicBezTo>
                    <a:pt x="72" y="2440"/>
                    <a:pt x="72" y="2454"/>
                    <a:pt x="63" y="2462"/>
                  </a:cubicBezTo>
                  <a:cubicBezTo>
                    <a:pt x="55" y="2470"/>
                    <a:pt x="41" y="2470"/>
                    <a:pt x="33" y="2462"/>
                  </a:cubicBezTo>
                  <a:cubicBezTo>
                    <a:pt x="25" y="2454"/>
                    <a:pt x="25" y="2440"/>
                    <a:pt x="33" y="24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500" name="Freeform 62"/>
            <p:cNvSpPr>
              <a:spLocks noEditPoints="1"/>
            </p:cNvSpPr>
            <p:nvPr/>
          </p:nvSpPr>
          <p:spPr bwMode="auto">
            <a:xfrm>
              <a:off x="4557721" y="-26988"/>
              <a:ext cx="1406527" cy="942974"/>
            </a:xfrm>
            <a:custGeom>
              <a:avLst/>
              <a:gdLst>
                <a:gd name="T0" fmla="*/ 18 w 884"/>
                <a:gd name="T1" fmla="*/ 575 h 592"/>
                <a:gd name="T2" fmla="*/ 80 w 884"/>
                <a:gd name="T3" fmla="*/ 575 h 592"/>
                <a:gd name="T4" fmla="*/ 82 w 884"/>
                <a:gd name="T5" fmla="*/ 514 h 592"/>
                <a:gd name="T6" fmla="*/ 298 w 884"/>
                <a:gd name="T7" fmla="*/ 298 h 592"/>
                <a:gd name="T8" fmla="*/ 586 w 884"/>
                <a:gd name="T9" fmla="*/ 298 h 592"/>
                <a:gd name="T10" fmla="*/ 884 w 884"/>
                <a:gd name="T11" fmla="*/ 0 h 592"/>
                <a:gd name="T12" fmla="*/ 868 w 884"/>
                <a:gd name="T13" fmla="*/ 0 h 592"/>
                <a:gd name="T14" fmla="*/ 581 w 884"/>
                <a:gd name="T15" fmla="*/ 287 h 592"/>
                <a:gd name="T16" fmla="*/ 293 w 884"/>
                <a:gd name="T17" fmla="*/ 287 h 592"/>
                <a:gd name="T18" fmla="*/ 73 w 884"/>
                <a:gd name="T19" fmla="*/ 507 h 592"/>
                <a:gd name="T20" fmla="*/ 18 w 884"/>
                <a:gd name="T21" fmla="*/ 512 h 592"/>
                <a:gd name="T22" fmla="*/ 18 w 884"/>
                <a:gd name="T23" fmla="*/ 575 h 592"/>
                <a:gd name="T24" fmla="*/ 34 w 884"/>
                <a:gd name="T25" fmla="*/ 528 h 592"/>
                <a:gd name="T26" fmla="*/ 64 w 884"/>
                <a:gd name="T27" fmla="*/ 528 h 592"/>
                <a:gd name="T28" fmla="*/ 64 w 884"/>
                <a:gd name="T29" fmla="*/ 559 h 592"/>
                <a:gd name="T30" fmla="*/ 34 w 884"/>
                <a:gd name="T31" fmla="*/ 559 h 592"/>
                <a:gd name="T32" fmla="*/ 34 w 884"/>
                <a:gd name="T33" fmla="*/ 528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4" h="592">
                  <a:moveTo>
                    <a:pt x="18" y="575"/>
                  </a:moveTo>
                  <a:cubicBezTo>
                    <a:pt x="35" y="592"/>
                    <a:pt x="63" y="592"/>
                    <a:pt x="80" y="575"/>
                  </a:cubicBezTo>
                  <a:cubicBezTo>
                    <a:pt x="97" y="558"/>
                    <a:pt x="97" y="531"/>
                    <a:pt x="82" y="514"/>
                  </a:cubicBezTo>
                  <a:cubicBezTo>
                    <a:pt x="298" y="298"/>
                    <a:pt x="298" y="298"/>
                    <a:pt x="298" y="298"/>
                  </a:cubicBezTo>
                  <a:cubicBezTo>
                    <a:pt x="586" y="298"/>
                    <a:pt x="586" y="298"/>
                    <a:pt x="586" y="298"/>
                  </a:cubicBezTo>
                  <a:cubicBezTo>
                    <a:pt x="884" y="0"/>
                    <a:pt x="884" y="0"/>
                    <a:pt x="884" y="0"/>
                  </a:cubicBezTo>
                  <a:cubicBezTo>
                    <a:pt x="868" y="0"/>
                    <a:pt x="868" y="0"/>
                    <a:pt x="868" y="0"/>
                  </a:cubicBezTo>
                  <a:cubicBezTo>
                    <a:pt x="581" y="287"/>
                    <a:pt x="581" y="287"/>
                    <a:pt x="581" y="287"/>
                  </a:cubicBezTo>
                  <a:cubicBezTo>
                    <a:pt x="293" y="287"/>
                    <a:pt x="293" y="287"/>
                    <a:pt x="293" y="287"/>
                  </a:cubicBezTo>
                  <a:cubicBezTo>
                    <a:pt x="73" y="507"/>
                    <a:pt x="73" y="507"/>
                    <a:pt x="73" y="507"/>
                  </a:cubicBezTo>
                  <a:cubicBezTo>
                    <a:pt x="56" y="495"/>
                    <a:pt x="33" y="497"/>
                    <a:pt x="18" y="512"/>
                  </a:cubicBezTo>
                  <a:cubicBezTo>
                    <a:pt x="0" y="529"/>
                    <a:pt x="0" y="557"/>
                    <a:pt x="18" y="575"/>
                  </a:cubicBezTo>
                  <a:close/>
                  <a:moveTo>
                    <a:pt x="34" y="528"/>
                  </a:moveTo>
                  <a:cubicBezTo>
                    <a:pt x="42" y="520"/>
                    <a:pt x="56" y="520"/>
                    <a:pt x="64" y="528"/>
                  </a:cubicBezTo>
                  <a:cubicBezTo>
                    <a:pt x="72" y="537"/>
                    <a:pt x="72" y="550"/>
                    <a:pt x="64" y="559"/>
                  </a:cubicBezTo>
                  <a:cubicBezTo>
                    <a:pt x="56" y="567"/>
                    <a:pt x="42" y="567"/>
                    <a:pt x="34" y="559"/>
                  </a:cubicBezTo>
                  <a:cubicBezTo>
                    <a:pt x="25" y="550"/>
                    <a:pt x="25" y="537"/>
                    <a:pt x="34" y="5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501" name="Freeform 63"/>
            <p:cNvSpPr>
              <a:spLocks noEditPoints="1"/>
            </p:cNvSpPr>
            <p:nvPr/>
          </p:nvSpPr>
          <p:spPr bwMode="auto">
            <a:xfrm>
              <a:off x="5485379" y="-26987"/>
              <a:ext cx="339725" cy="327025"/>
            </a:xfrm>
            <a:custGeom>
              <a:avLst/>
              <a:gdLst>
                <a:gd name="T0" fmla="*/ 17 w 213"/>
                <a:gd name="T1" fmla="*/ 188 h 205"/>
                <a:gd name="T2" fmla="*/ 79 w 213"/>
                <a:gd name="T3" fmla="*/ 188 h 205"/>
                <a:gd name="T4" fmla="*/ 83 w 213"/>
                <a:gd name="T5" fmla="*/ 130 h 205"/>
                <a:gd name="T6" fmla="*/ 213 w 213"/>
                <a:gd name="T7" fmla="*/ 0 h 205"/>
                <a:gd name="T8" fmla="*/ 197 w 213"/>
                <a:gd name="T9" fmla="*/ 0 h 205"/>
                <a:gd name="T10" fmla="*/ 75 w 213"/>
                <a:gd name="T11" fmla="*/ 122 h 205"/>
                <a:gd name="T12" fmla="*/ 17 w 213"/>
                <a:gd name="T13" fmla="*/ 126 h 205"/>
                <a:gd name="T14" fmla="*/ 17 w 213"/>
                <a:gd name="T15" fmla="*/ 188 h 205"/>
                <a:gd name="T16" fmla="*/ 33 w 213"/>
                <a:gd name="T17" fmla="*/ 142 h 205"/>
                <a:gd name="T18" fmla="*/ 63 w 213"/>
                <a:gd name="T19" fmla="*/ 142 h 205"/>
                <a:gd name="T20" fmla="*/ 63 w 213"/>
                <a:gd name="T21" fmla="*/ 172 h 205"/>
                <a:gd name="T22" fmla="*/ 33 w 213"/>
                <a:gd name="T23" fmla="*/ 172 h 205"/>
                <a:gd name="T24" fmla="*/ 33 w 213"/>
                <a:gd name="T25" fmla="*/ 14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205">
                  <a:moveTo>
                    <a:pt x="17" y="188"/>
                  </a:moveTo>
                  <a:cubicBezTo>
                    <a:pt x="34" y="205"/>
                    <a:pt x="62" y="205"/>
                    <a:pt x="79" y="188"/>
                  </a:cubicBezTo>
                  <a:cubicBezTo>
                    <a:pt x="95" y="172"/>
                    <a:pt x="96" y="147"/>
                    <a:pt x="83" y="13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57" y="109"/>
                    <a:pt x="33" y="110"/>
                    <a:pt x="17" y="126"/>
                  </a:cubicBezTo>
                  <a:cubicBezTo>
                    <a:pt x="0" y="143"/>
                    <a:pt x="0" y="171"/>
                    <a:pt x="17" y="188"/>
                  </a:cubicBezTo>
                  <a:close/>
                  <a:moveTo>
                    <a:pt x="33" y="142"/>
                  </a:moveTo>
                  <a:cubicBezTo>
                    <a:pt x="41" y="133"/>
                    <a:pt x="55" y="133"/>
                    <a:pt x="63" y="142"/>
                  </a:cubicBezTo>
                  <a:cubicBezTo>
                    <a:pt x="72" y="150"/>
                    <a:pt x="72" y="164"/>
                    <a:pt x="63" y="172"/>
                  </a:cubicBezTo>
                  <a:cubicBezTo>
                    <a:pt x="55" y="180"/>
                    <a:pt x="41" y="180"/>
                    <a:pt x="33" y="172"/>
                  </a:cubicBezTo>
                  <a:cubicBezTo>
                    <a:pt x="24" y="164"/>
                    <a:pt x="24" y="150"/>
                    <a:pt x="33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2" name="Freeform 64"/>
            <p:cNvSpPr>
              <a:spLocks noEditPoints="1"/>
            </p:cNvSpPr>
            <p:nvPr/>
          </p:nvSpPr>
          <p:spPr bwMode="auto">
            <a:xfrm>
              <a:off x="3525844" y="155576"/>
              <a:ext cx="1035051" cy="1030285"/>
            </a:xfrm>
            <a:custGeom>
              <a:avLst/>
              <a:gdLst>
                <a:gd name="T0" fmla="*/ 17 w 770"/>
                <a:gd name="T1" fmla="*/ 745 h 762"/>
                <a:gd name="T2" fmla="*/ 80 w 770"/>
                <a:gd name="T3" fmla="*/ 745 h 762"/>
                <a:gd name="T4" fmla="*/ 83 w 770"/>
                <a:gd name="T5" fmla="*/ 687 h 762"/>
                <a:gd name="T6" fmla="*/ 770 w 770"/>
                <a:gd name="T7" fmla="*/ 0 h 762"/>
                <a:gd name="T8" fmla="*/ 754 w 770"/>
                <a:gd name="T9" fmla="*/ 0 h 762"/>
                <a:gd name="T10" fmla="*/ 75 w 770"/>
                <a:gd name="T11" fmla="*/ 679 h 762"/>
                <a:gd name="T12" fmla="*/ 17 w 770"/>
                <a:gd name="T13" fmla="*/ 682 h 762"/>
                <a:gd name="T14" fmla="*/ 17 w 770"/>
                <a:gd name="T15" fmla="*/ 745 h 762"/>
                <a:gd name="T16" fmla="*/ 33 w 770"/>
                <a:gd name="T17" fmla="*/ 698 h 762"/>
                <a:gd name="T18" fmla="*/ 64 w 770"/>
                <a:gd name="T19" fmla="*/ 698 h 762"/>
                <a:gd name="T20" fmla="*/ 64 w 770"/>
                <a:gd name="T21" fmla="*/ 729 h 762"/>
                <a:gd name="T22" fmla="*/ 33 w 770"/>
                <a:gd name="T23" fmla="*/ 729 h 762"/>
                <a:gd name="T24" fmla="*/ 33 w 770"/>
                <a:gd name="T25" fmla="*/ 698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0" h="762">
                  <a:moveTo>
                    <a:pt x="17" y="745"/>
                  </a:moveTo>
                  <a:cubicBezTo>
                    <a:pt x="34" y="762"/>
                    <a:pt x="62" y="762"/>
                    <a:pt x="80" y="745"/>
                  </a:cubicBezTo>
                  <a:cubicBezTo>
                    <a:pt x="95" y="729"/>
                    <a:pt x="97" y="704"/>
                    <a:pt x="83" y="687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54" y="0"/>
                    <a:pt x="754" y="0"/>
                    <a:pt x="754" y="0"/>
                  </a:cubicBezTo>
                  <a:cubicBezTo>
                    <a:pt x="75" y="679"/>
                    <a:pt x="75" y="679"/>
                    <a:pt x="75" y="679"/>
                  </a:cubicBezTo>
                  <a:cubicBezTo>
                    <a:pt x="58" y="665"/>
                    <a:pt x="33" y="667"/>
                    <a:pt x="17" y="682"/>
                  </a:cubicBezTo>
                  <a:cubicBezTo>
                    <a:pt x="0" y="700"/>
                    <a:pt x="0" y="728"/>
                    <a:pt x="17" y="745"/>
                  </a:cubicBezTo>
                  <a:close/>
                  <a:moveTo>
                    <a:pt x="33" y="698"/>
                  </a:moveTo>
                  <a:cubicBezTo>
                    <a:pt x="42" y="690"/>
                    <a:pt x="55" y="690"/>
                    <a:pt x="64" y="698"/>
                  </a:cubicBezTo>
                  <a:cubicBezTo>
                    <a:pt x="72" y="707"/>
                    <a:pt x="72" y="720"/>
                    <a:pt x="64" y="729"/>
                  </a:cubicBezTo>
                  <a:cubicBezTo>
                    <a:pt x="55" y="737"/>
                    <a:pt x="42" y="737"/>
                    <a:pt x="33" y="729"/>
                  </a:cubicBezTo>
                  <a:cubicBezTo>
                    <a:pt x="25" y="720"/>
                    <a:pt x="25" y="707"/>
                    <a:pt x="33" y="6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3" name="Freeform 65"/>
            <p:cNvSpPr>
              <a:spLocks/>
            </p:cNvSpPr>
            <p:nvPr/>
          </p:nvSpPr>
          <p:spPr bwMode="auto">
            <a:xfrm>
              <a:off x="4770446" y="-26988"/>
              <a:ext cx="61913" cy="9525"/>
            </a:xfrm>
            <a:custGeom>
              <a:avLst/>
              <a:gdLst>
                <a:gd name="T0" fmla="*/ 39 w 39"/>
                <a:gd name="T1" fmla="*/ 0 h 6"/>
                <a:gd name="T2" fmla="*/ 0 w 39"/>
                <a:gd name="T3" fmla="*/ 0 h 6"/>
                <a:gd name="T4" fmla="*/ 39 w 39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6">
                  <a:moveTo>
                    <a:pt x="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6"/>
                    <a:pt x="27" y="6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4" name="Freeform 66"/>
            <p:cNvSpPr>
              <a:spLocks noEditPoints="1"/>
            </p:cNvSpPr>
            <p:nvPr/>
          </p:nvSpPr>
          <p:spPr bwMode="auto">
            <a:xfrm>
              <a:off x="1885953" y="-26987"/>
              <a:ext cx="2663830" cy="3563933"/>
            </a:xfrm>
            <a:custGeom>
              <a:avLst/>
              <a:gdLst>
                <a:gd name="T0" fmla="*/ 18 w 1674"/>
                <a:gd name="T1" fmla="*/ 2222 h 2239"/>
                <a:gd name="T2" fmla="*/ 80 w 1674"/>
                <a:gd name="T3" fmla="*/ 2222 h 2239"/>
                <a:gd name="T4" fmla="*/ 85 w 1674"/>
                <a:gd name="T5" fmla="*/ 2166 h 2239"/>
                <a:gd name="T6" fmla="*/ 1041 w 1674"/>
                <a:gd name="T7" fmla="*/ 1209 h 2239"/>
                <a:gd name="T8" fmla="*/ 753 w 1674"/>
                <a:gd name="T9" fmla="*/ 921 h 2239"/>
                <a:gd name="T10" fmla="*/ 1674 w 1674"/>
                <a:gd name="T11" fmla="*/ 0 h 2239"/>
                <a:gd name="T12" fmla="*/ 1658 w 1674"/>
                <a:gd name="T13" fmla="*/ 0 h 2239"/>
                <a:gd name="T14" fmla="*/ 737 w 1674"/>
                <a:gd name="T15" fmla="*/ 921 h 2239"/>
                <a:gd name="T16" fmla="*/ 1025 w 1674"/>
                <a:gd name="T17" fmla="*/ 1209 h 2239"/>
                <a:gd name="T18" fmla="*/ 77 w 1674"/>
                <a:gd name="T19" fmla="*/ 2157 h 2239"/>
                <a:gd name="T20" fmla="*/ 18 w 1674"/>
                <a:gd name="T21" fmla="*/ 2159 h 2239"/>
                <a:gd name="T22" fmla="*/ 18 w 1674"/>
                <a:gd name="T23" fmla="*/ 2222 h 2239"/>
                <a:gd name="T24" fmla="*/ 34 w 1674"/>
                <a:gd name="T25" fmla="*/ 2175 h 2239"/>
                <a:gd name="T26" fmla="*/ 64 w 1674"/>
                <a:gd name="T27" fmla="*/ 2175 h 2239"/>
                <a:gd name="T28" fmla="*/ 64 w 1674"/>
                <a:gd name="T29" fmla="*/ 2206 h 2239"/>
                <a:gd name="T30" fmla="*/ 34 w 1674"/>
                <a:gd name="T31" fmla="*/ 2206 h 2239"/>
                <a:gd name="T32" fmla="*/ 34 w 1674"/>
                <a:gd name="T33" fmla="*/ 2175 h 2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4" h="2239">
                  <a:moveTo>
                    <a:pt x="18" y="2222"/>
                  </a:moveTo>
                  <a:cubicBezTo>
                    <a:pt x="35" y="2239"/>
                    <a:pt x="63" y="2239"/>
                    <a:pt x="80" y="2222"/>
                  </a:cubicBezTo>
                  <a:cubicBezTo>
                    <a:pt x="95" y="2206"/>
                    <a:pt x="97" y="2183"/>
                    <a:pt x="85" y="2166"/>
                  </a:cubicBezTo>
                  <a:cubicBezTo>
                    <a:pt x="1041" y="1209"/>
                    <a:pt x="1041" y="1209"/>
                    <a:pt x="1041" y="1209"/>
                  </a:cubicBezTo>
                  <a:cubicBezTo>
                    <a:pt x="753" y="921"/>
                    <a:pt x="753" y="921"/>
                    <a:pt x="753" y="921"/>
                  </a:cubicBezTo>
                  <a:cubicBezTo>
                    <a:pt x="1674" y="0"/>
                    <a:pt x="1674" y="0"/>
                    <a:pt x="1674" y="0"/>
                  </a:cubicBezTo>
                  <a:cubicBezTo>
                    <a:pt x="1658" y="0"/>
                    <a:pt x="1658" y="0"/>
                    <a:pt x="1658" y="0"/>
                  </a:cubicBezTo>
                  <a:cubicBezTo>
                    <a:pt x="737" y="921"/>
                    <a:pt x="737" y="921"/>
                    <a:pt x="737" y="921"/>
                  </a:cubicBezTo>
                  <a:cubicBezTo>
                    <a:pt x="1025" y="1209"/>
                    <a:pt x="1025" y="1209"/>
                    <a:pt x="1025" y="1209"/>
                  </a:cubicBezTo>
                  <a:cubicBezTo>
                    <a:pt x="77" y="2157"/>
                    <a:pt x="77" y="2157"/>
                    <a:pt x="77" y="2157"/>
                  </a:cubicBezTo>
                  <a:cubicBezTo>
                    <a:pt x="60" y="2142"/>
                    <a:pt x="34" y="2143"/>
                    <a:pt x="18" y="2159"/>
                  </a:cubicBezTo>
                  <a:cubicBezTo>
                    <a:pt x="0" y="2177"/>
                    <a:pt x="0" y="2205"/>
                    <a:pt x="18" y="2222"/>
                  </a:cubicBezTo>
                  <a:close/>
                  <a:moveTo>
                    <a:pt x="34" y="2175"/>
                  </a:moveTo>
                  <a:cubicBezTo>
                    <a:pt x="42" y="2167"/>
                    <a:pt x="56" y="2167"/>
                    <a:pt x="64" y="2175"/>
                  </a:cubicBezTo>
                  <a:cubicBezTo>
                    <a:pt x="72" y="2184"/>
                    <a:pt x="72" y="2197"/>
                    <a:pt x="64" y="2206"/>
                  </a:cubicBezTo>
                  <a:cubicBezTo>
                    <a:pt x="56" y="2214"/>
                    <a:pt x="42" y="2214"/>
                    <a:pt x="34" y="2206"/>
                  </a:cubicBezTo>
                  <a:cubicBezTo>
                    <a:pt x="25" y="2197"/>
                    <a:pt x="25" y="2184"/>
                    <a:pt x="34" y="2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5" name="Freeform 67"/>
            <p:cNvSpPr>
              <a:spLocks noEditPoints="1"/>
            </p:cNvSpPr>
            <p:nvPr/>
          </p:nvSpPr>
          <p:spPr bwMode="auto">
            <a:xfrm rot="16200000">
              <a:off x="5870701" y="-147673"/>
              <a:ext cx="214313" cy="198438"/>
            </a:xfrm>
            <a:custGeom>
              <a:avLst/>
              <a:gdLst>
                <a:gd name="T0" fmla="*/ 51 w 135"/>
                <a:gd name="T1" fmla="*/ 50 h 125"/>
                <a:gd name="T2" fmla="*/ 55 w 135"/>
                <a:gd name="T3" fmla="*/ 107 h 125"/>
                <a:gd name="T4" fmla="*/ 117 w 135"/>
                <a:gd name="T5" fmla="*/ 107 h 125"/>
                <a:gd name="T6" fmla="*/ 117 w 135"/>
                <a:gd name="T7" fmla="*/ 45 h 125"/>
                <a:gd name="T8" fmla="*/ 59 w 135"/>
                <a:gd name="T9" fmla="*/ 42 h 125"/>
                <a:gd name="T10" fmla="*/ 17 w 135"/>
                <a:gd name="T11" fmla="*/ 0 h 125"/>
                <a:gd name="T12" fmla="*/ 0 w 135"/>
                <a:gd name="T13" fmla="*/ 0 h 125"/>
                <a:gd name="T14" fmla="*/ 51 w 135"/>
                <a:gd name="T15" fmla="*/ 50 h 125"/>
                <a:gd name="T16" fmla="*/ 71 w 135"/>
                <a:gd name="T17" fmla="*/ 61 h 125"/>
                <a:gd name="T18" fmla="*/ 101 w 135"/>
                <a:gd name="T19" fmla="*/ 61 h 125"/>
                <a:gd name="T20" fmla="*/ 101 w 135"/>
                <a:gd name="T21" fmla="*/ 91 h 125"/>
                <a:gd name="T22" fmla="*/ 71 w 135"/>
                <a:gd name="T23" fmla="*/ 91 h 125"/>
                <a:gd name="T24" fmla="*/ 71 w 135"/>
                <a:gd name="T25" fmla="*/ 6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25">
                  <a:moveTo>
                    <a:pt x="51" y="50"/>
                  </a:moveTo>
                  <a:cubicBezTo>
                    <a:pt x="38" y="68"/>
                    <a:pt x="40" y="92"/>
                    <a:pt x="55" y="107"/>
                  </a:cubicBezTo>
                  <a:cubicBezTo>
                    <a:pt x="72" y="125"/>
                    <a:pt x="100" y="125"/>
                    <a:pt x="117" y="107"/>
                  </a:cubicBezTo>
                  <a:cubicBezTo>
                    <a:pt x="135" y="90"/>
                    <a:pt x="135" y="62"/>
                    <a:pt x="117" y="45"/>
                  </a:cubicBezTo>
                  <a:cubicBezTo>
                    <a:pt x="101" y="29"/>
                    <a:pt x="76" y="28"/>
                    <a:pt x="59" y="4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1" y="50"/>
                  </a:lnTo>
                  <a:close/>
                  <a:moveTo>
                    <a:pt x="71" y="61"/>
                  </a:moveTo>
                  <a:cubicBezTo>
                    <a:pt x="79" y="53"/>
                    <a:pt x="93" y="53"/>
                    <a:pt x="101" y="61"/>
                  </a:cubicBezTo>
                  <a:cubicBezTo>
                    <a:pt x="110" y="69"/>
                    <a:pt x="110" y="83"/>
                    <a:pt x="101" y="91"/>
                  </a:cubicBezTo>
                  <a:cubicBezTo>
                    <a:pt x="93" y="100"/>
                    <a:pt x="79" y="100"/>
                    <a:pt x="71" y="91"/>
                  </a:cubicBezTo>
                  <a:cubicBezTo>
                    <a:pt x="63" y="83"/>
                    <a:pt x="63" y="69"/>
                    <a:pt x="71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2" name="Group 21"/>
          <p:cNvGrpSpPr/>
          <p:nvPr/>
        </p:nvGrpSpPr>
        <p:grpSpPr>
          <a:xfrm rot="2700000" flipH="1" flipV="1">
            <a:off x="32896993" y="22444300"/>
            <a:ext cx="9274293" cy="8706192"/>
            <a:chOff x="0" y="-26988"/>
            <a:chExt cx="7334250" cy="6884991"/>
          </a:xfrm>
          <a:gradFill flip="none" rotWithShape="1">
            <a:gsLst>
              <a:gs pos="80000">
                <a:schemeClr val="bg1"/>
              </a:gs>
              <a:gs pos="51000">
                <a:schemeClr val="bg2">
                  <a:lumMod val="90000"/>
                </a:schemeClr>
              </a:gs>
              <a:gs pos="18000">
                <a:srgbClr val="42474D"/>
              </a:gs>
            </a:gsLst>
            <a:lin ang="0" scaled="1"/>
            <a:tileRect/>
          </a:gradFill>
        </p:grpSpPr>
        <p:sp>
          <p:nvSpPr>
            <p:cNvPr id="381" name="Freeform 5"/>
            <p:cNvSpPr>
              <a:spLocks noEditPoints="1"/>
            </p:cNvSpPr>
            <p:nvPr/>
          </p:nvSpPr>
          <p:spPr bwMode="auto">
            <a:xfrm>
              <a:off x="301626" y="5683251"/>
              <a:ext cx="1827213" cy="1027113"/>
            </a:xfrm>
            <a:custGeom>
              <a:avLst/>
              <a:gdLst>
                <a:gd name="T0" fmla="*/ 79 w 1148"/>
                <a:gd name="T1" fmla="*/ 628 h 645"/>
                <a:gd name="T2" fmla="*/ 91 w 1148"/>
                <a:gd name="T3" fmla="*/ 606 h 645"/>
                <a:gd name="T4" fmla="*/ 549 w 1148"/>
                <a:gd name="T5" fmla="*/ 606 h 645"/>
                <a:gd name="T6" fmla="*/ 1072 w 1148"/>
                <a:gd name="T7" fmla="*/ 83 h 645"/>
                <a:gd name="T8" fmla="*/ 1131 w 1148"/>
                <a:gd name="T9" fmla="*/ 80 h 645"/>
                <a:gd name="T10" fmla="*/ 1131 w 1148"/>
                <a:gd name="T11" fmla="*/ 17 h 645"/>
                <a:gd name="T12" fmla="*/ 1069 w 1148"/>
                <a:gd name="T13" fmla="*/ 17 h 645"/>
                <a:gd name="T14" fmla="*/ 1065 w 1148"/>
                <a:gd name="T15" fmla="*/ 75 h 645"/>
                <a:gd name="T16" fmla="*/ 544 w 1148"/>
                <a:gd name="T17" fmla="*/ 595 h 645"/>
                <a:gd name="T18" fmla="*/ 92 w 1148"/>
                <a:gd name="T19" fmla="*/ 595 h 645"/>
                <a:gd name="T20" fmla="*/ 79 w 1148"/>
                <a:gd name="T21" fmla="*/ 565 h 645"/>
                <a:gd name="T22" fmla="*/ 17 w 1148"/>
                <a:gd name="T23" fmla="*/ 565 h 645"/>
                <a:gd name="T24" fmla="*/ 17 w 1148"/>
                <a:gd name="T25" fmla="*/ 628 h 645"/>
                <a:gd name="T26" fmla="*/ 79 w 1148"/>
                <a:gd name="T27" fmla="*/ 628 h 645"/>
                <a:gd name="T28" fmla="*/ 1085 w 1148"/>
                <a:gd name="T29" fmla="*/ 33 h 645"/>
                <a:gd name="T30" fmla="*/ 1115 w 1148"/>
                <a:gd name="T31" fmla="*/ 33 h 645"/>
                <a:gd name="T32" fmla="*/ 1115 w 1148"/>
                <a:gd name="T33" fmla="*/ 64 h 645"/>
                <a:gd name="T34" fmla="*/ 1085 w 1148"/>
                <a:gd name="T35" fmla="*/ 64 h 645"/>
                <a:gd name="T36" fmla="*/ 1085 w 1148"/>
                <a:gd name="T37" fmla="*/ 33 h 645"/>
                <a:gd name="T38" fmla="*/ 33 w 1148"/>
                <a:gd name="T39" fmla="*/ 581 h 645"/>
                <a:gd name="T40" fmla="*/ 63 w 1148"/>
                <a:gd name="T41" fmla="*/ 581 h 645"/>
                <a:gd name="T42" fmla="*/ 63 w 1148"/>
                <a:gd name="T43" fmla="*/ 612 h 645"/>
                <a:gd name="T44" fmla="*/ 33 w 1148"/>
                <a:gd name="T45" fmla="*/ 612 h 645"/>
                <a:gd name="T46" fmla="*/ 33 w 1148"/>
                <a:gd name="T47" fmla="*/ 581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8" h="645">
                  <a:moveTo>
                    <a:pt x="79" y="628"/>
                  </a:moveTo>
                  <a:cubicBezTo>
                    <a:pt x="85" y="622"/>
                    <a:pt x="89" y="614"/>
                    <a:pt x="91" y="606"/>
                  </a:cubicBezTo>
                  <a:cubicBezTo>
                    <a:pt x="549" y="606"/>
                    <a:pt x="549" y="606"/>
                    <a:pt x="549" y="606"/>
                  </a:cubicBezTo>
                  <a:cubicBezTo>
                    <a:pt x="1072" y="83"/>
                    <a:pt x="1072" y="83"/>
                    <a:pt x="1072" y="83"/>
                  </a:cubicBezTo>
                  <a:cubicBezTo>
                    <a:pt x="1090" y="96"/>
                    <a:pt x="1115" y="96"/>
                    <a:pt x="1131" y="80"/>
                  </a:cubicBezTo>
                  <a:cubicBezTo>
                    <a:pt x="1148" y="62"/>
                    <a:pt x="1148" y="34"/>
                    <a:pt x="1131" y="17"/>
                  </a:cubicBezTo>
                  <a:cubicBezTo>
                    <a:pt x="1114" y="0"/>
                    <a:pt x="1086" y="0"/>
                    <a:pt x="1069" y="17"/>
                  </a:cubicBezTo>
                  <a:cubicBezTo>
                    <a:pt x="1053" y="33"/>
                    <a:pt x="1052" y="57"/>
                    <a:pt x="1065" y="75"/>
                  </a:cubicBezTo>
                  <a:cubicBezTo>
                    <a:pt x="544" y="595"/>
                    <a:pt x="544" y="595"/>
                    <a:pt x="544" y="595"/>
                  </a:cubicBezTo>
                  <a:cubicBezTo>
                    <a:pt x="92" y="595"/>
                    <a:pt x="92" y="595"/>
                    <a:pt x="92" y="595"/>
                  </a:cubicBezTo>
                  <a:cubicBezTo>
                    <a:pt x="92" y="584"/>
                    <a:pt x="87" y="574"/>
                    <a:pt x="79" y="565"/>
                  </a:cubicBezTo>
                  <a:cubicBezTo>
                    <a:pt x="62" y="548"/>
                    <a:pt x="34" y="548"/>
                    <a:pt x="17" y="565"/>
                  </a:cubicBezTo>
                  <a:cubicBezTo>
                    <a:pt x="0" y="583"/>
                    <a:pt x="0" y="611"/>
                    <a:pt x="17" y="628"/>
                  </a:cubicBezTo>
                  <a:cubicBezTo>
                    <a:pt x="34" y="645"/>
                    <a:pt x="62" y="645"/>
                    <a:pt x="79" y="628"/>
                  </a:cubicBezTo>
                  <a:close/>
                  <a:moveTo>
                    <a:pt x="1085" y="33"/>
                  </a:moveTo>
                  <a:cubicBezTo>
                    <a:pt x="1093" y="25"/>
                    <a:pt x="1107" y="25"/>
                    <a:pt x="1115" y="33"/>
                  </a:cubicBezTo>
                  <a:cubicBezTo>
                    <a:pt x="1123" y="42"/>
                    <a:pt x="1123" y="55"/>
                    <a:pt x="1115" y="64"/>
                  </a:cubicBezTo>
                  <a:cubicBezTo>
                    <a:pt x="1107" y="72"/>
                    <a:pt x="1093" y="72"/>
                    <a:pt x="1085" y="64"/>
                  </a:cubicBezTo>
                  <a:cubicBezTo>
                    <a:pt x="1076" y="55"/>
                    <a:pt x="1076" y="42"/>
                    <a:pt x="1085" y="33"/>
                  </a:cubicBezTo>
                  <a:close/>
                  <a:moveTo>
                    <a:pt x="33" y="581"/>
                  </a:moveTo>
                  <a:cubicBezTo>
                    <a:pt x="41" y="573"/>
                    <a:pt x="55" y="573"/>
                    <a:pt x="63" y="581"/>
                  </a:cubicBezTo>
                  <a:cubicBezTo>
                    <a:pt x="72" y="590"/>
                    <a:pt x="72" y="603"/>
                    <a:pt x="63" y="612"/>
                  </a:cubicBezTo>
                  <a:cubicBezTo>
                    <a:pt x="55" y="620"/>
                    <a:pt x="41" y="620"/>
                    <a:pt x="33" y="612"/>
                  </a:cubicBezTo>
                  <a:cubicBezTo>
                    <a:pt x="24" y="603"/>
                    <a:pt x="24" y="590"/>
                    <a:pt x="33" y="5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2" name="Freeform 6"/>
            <p:cNvSpPr>
              <a:spLocks noEditPoints="1"/>
            </p:cNvSpPr>
            <p:nvPr/>
          </p:nvSpPr>
          <p:spPr bwMode="auto">
            <a:xfrm>
              <a:off x="5378450" y="357187"/>
              <a:ext cx="1749424" cy="2074863"/>
            </a:xfrm>
            <a:custGeom>
              <a:avLst/>
              <a:gdLst>
                <a:gd name="T0" fmla="*/ 79 w 1099"/>
                <a:gd name="T1" fmla="*/ 1287 h 1304"/>
                <a:gd name="T2" fmla="*/ 82 w 1099"/>
                <a:gd name="T3" fmla="*/ 1228 h 1304"/>
                <a:gd name="T4" fmla="*/ 1099 w 1099"/>
                <a:gd name="T5" fmla="*/ 210 h 1304"/>
                <a:gd name="T6" fmla="*/ 961 w 1099"/>
                <a:gd name="T7" fmla="*/ 72 h 1304"/>
                <a:gd name="T8" fmla="*/ 955 w 1099"/>
                <a:gd name="T9" fmla="*/ 18 h 1304"/>
                <a:gd name="T10" fmla="*/ 892 w 1099"/>
                <a:gd name="T11" fmla="*/ 18 h 1304"/>
                <a:gd name="T12" fmla="*/ 892 w 1099"/>
                <a:gd name="T13" fmla="*/ 80 h 1304"/>
                <a:gd name="T14" fmla="*/ 954 w 1099"/>
                <a:gd name="T15" fmla="*/ 81 h 1304"/>
                <a:gd name="T16" fmla="*/ 1083 w 1099"/>
                <a:gd name="T17" fmla="*/ 210 h 1304"/>
                <a:gd name="T18" fmla="*/ 74 w 1099"/>
                <a:gd name="T19" fmla="*/ 1220 h 1304"/>
                <a:gd name="T20" fmla="*/ 17 w 1099"/>
                <a:gd name="T21" fmla="*/ 1224 h 1304"/>
                <a:gd name="T22" fmla="*/ 17 w 1099"/>
                <a:gd name="T23" fmla="*/ 1287 h 1304"/>
                <a:gd name="T24" fmla="*/ 79 w 1099"/>
                <a:gd name="T25" fmla="*/ 1287 h 1304"/>
                <a:gd name="T26" fmla="*/ 908 w 1099"/>
                <a:gd name="T27" fmla="*/ 64 h 1304"/>
                <a:gd name="T28" fmla="*/ 908 w 1099"/>
                <a:gd name="T29" fmla="*/ 34 h 1304"/>
                <a:gd name="T30" fmla="*/ 939 w 1099"/>
                <a:gd name="T31" fmla="*/ 34 h 1304"/>
                <a:gd name="T32" fmla="*/ 939 w 1099"/>
                <a:gd name="T33" fmla="*/ 64 h 1304"/>
                <a:gd name="T34" fmla="*/ 908 w 1099"/>
                <a:gd name="T35" fmla="*/ 64 h 1304"/>
                <a:gd name="T36" fmla="*/ 33 w 1099"/>
                <a:gd name="T37" fmla="*/ 1240 h 1304"/>
                <a:gd name="T38" fmla="*/ 63 w 1099"/>
                <a:gd name="T39" fmla="*/ 1240 h 1304"/>
                <a:gd name="T40" fmla="*/ 63 w 1099"/>
                <a:gd name="T41" fmla="*/ 1271 h 1304"/>
                <a:gd name="T42" fmla="*/ 33 w 1099"/>
                <a:gd name="T43" fmla="*/ 1271 h 1304"/>
                <a:gd name="T44" fmla="*/ 33 w 1099"/>
                <a:gd name="T45" fmla="*/ 1240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9" h="1304">
                  <a:moveTo>
                    <a:pt x="79" y="1287"/>
                  </a:moveTo>
                  <a:cubicBezTo>
                    <a:pt x="95" y="1270"/>
                    <a:pt x="96" y="1245"/>
                    <a:pt x="82" y="1228"/>
                  </a:cubicBezTo>
                  <a:cubicBezTo>
                    <a:pt x="1099" y="210"/>
                    <a:pt x="1099" y="210"/>
                    <a:pt x="1099" y="210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72" y="55"/>
                    <a:pt x="970" y="32"/>
                    <a:pt x="955" y="18"/>
                  </a:cubicBezTo>
                  <a:cubicBezTo>
                    <a:pt x="938" y="0"/>
                    <a:pt x="910" y="0"/>
                    <a:pt x="892" y="18"/>
                  </a:cubicBezTo>
                  <a:cubicBezTo>
                    <a:pt x="875" y="35"/>
                    <a:pt x="875" y="63"/>
                    <a:pt x="892" y="80"/>
                  </a:cubicBezTo>
                  <a:cubicBezTo>
                    <a:pt x="909" y="97"/>
                    <a:pt x="937" y="97"/>
                    <a:pt x="954" y="81"/>
                  </a:cubicBezTo>
                  <a:cubicBezTo>
                    <a:pt x="1083" y="210"/>
                    <a:pt x="1083" y="210"/>
                    <a:pt x="1083" y="210"/>
                  </a:cubicBezTo>
                  <a:cubicBezTo>
                    <a:pt x="74" y="1220"/>
                    <a:pt x="74" y="1220"/>
                    <a:pt x="74" y="1220"/>
                  </a:cubicBezTo>
                  <a:cubicBezTo>
                    <a:pt x="56" y="1207"/>
                    <a:pt x="32" y="1209"/>
                    <a:pt x="17" y="1224"/>
                  </a:cubicBezTo>
                  <a:cubicBezTo>
                    <a:pt x="0" y="1241"/>
                    <a:pt x="0" y="1269"/>
                    <a:pt x="17" y="1287"/>
                  </a:cubicBezTo>
                  <a:cubicBezTo>
                    <a:pt x="34" y="1304"/>
                    <a:pt x="62" y="1304"/>
                    <a:pt x="79" y="1287"/>
                  </a:cubicBezTo>
                  <a:close/>
                  <a:moveTo>
                    <a:pt x="908" y="64"/>
                  </a:moveTo>
                  <a:cubicBezTo>
                    <a:pt x="900" y="56"/>
                    <a:pt x="900" y="42"/>
                    <a:pt x="908" y="34"/>
                  </a:cubicBezTo>
                  <a:cubicBezTo>
                    <a:pt x="917" y="25"/>
                    <a:pt x="930" y="25"/>
                    <a:pt x="939" y="34"/>
                  </a:cubicBezTo>
                  <a:cubicBezTo>
                    <a:pt x="947" y="42"/>
                    <a:pt x="947" y="56"/>
                    <a:pt x="939" y="64"/>
                  </a:cubicBezTo>
                  <a:cubicBezTo>
                    <a:pt x="930" y="72"/>
                    <a:pt x="917" y="72"/>
                    <a:pt x="908" y="64"/>
                  </a:cubicBezTo>
                  <a:close/>
                  <a:moveTo>
                    <a:pt x="33" y="1240"/>
                  </a:moveTo>
                  <a:cubicBezTo>
                    <a:pt x="41" y="1232"/>
                    <a:pt x="55" y="1232"/>
                    <a:pt x="63" y="1240"/>
                  </a:cubicBezTo>
                  <a:cubicBezTo>
                    <a:pt x="72" y="1249"/>
                    <a:pt x="72" y="1262"/>
                    <a:pt x="63" y="1271"/>
                  </a:cubicBezTo>
                  <a:cubicBezTo>
                    <a:pt x="55" y="1279"/>
                    <a:pt x="41" y="1279"/>
                    <a:pt x="33" y="1271"/>
                  </a:cubicBezTo>
                  <a:cubicBezTo>
                    <a:pt x="25" y="1262"/>
                    <a:pt x="25" y="1249"/>
                    <a:pt x="33" y="1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3" name="Freeform 7"/>
            <p:cNvSpPr>
              <a:spLocks noEditPoints="1"/>
            </p:cNvSpPr>
            <p:nvPr/>
          </p:nvSpPr>
          <p:spPr bwMode="auto">
            <a:xfrm>
              <a:off x="3860800" y="2828926"/>
              <a:ext cx="1330325" cy="1330326"/>
            </a:xfrm>
            <a:custGeom>
              <a:avLst/>
              <a:gdLst>
                <a:gd name="T0" fmla="*/ 79 w 836"/>
                <a:gd name="T1" fmla="*/ 819 h 836"/>
                <a:gd name="T2" fmla="*/ 83 w 836"/>
                <a:gd name="T3" fmla="*/ 761 h 836"/>
                <a:gd name="T4" fmla="*/ 761 w 836"/>
                <a:gd name="T5" fmla="*/ 83 h 836"/>
                <a:gd name="T6" fmla="*/ 819 w 836"/>
                <a:gd name="T7" fmla="*/ 80 h 836"/>
                <a:gd name="T8" fmla="*/ 819 w 836"/>
                <a:gd name="T9" fmla="*/ 17 h 836"/>
                <a:gd name="T10" fmla="*/ 757 w 836"/>
                <a:gd name="T11" fmla="*/ 17 h 836"/>
                <a:gd name="T12" fmla="*/ 753 w 836"/>
                <a:gd name="T13" fmla="*/ 75 h 836"/>
                <a:gd name="T14" fmla="*/ 75 w 836"/>
                <a:gd name="T15" fmla="*/ 753 h 836"/>
                <a:gd name="T16" fmla="*/ 17 w 836"/>
                <a:gd name="T17" fmla="*/ 757 h 836"/>
                <a:gd name="T18" fmla="*/ 17 w 836"/>
                <a:gd name="T19" fmla="*/ 819 h 836"/>
                <a:gd name="T20" fmla="*/ 79 w 836"/>
                <a:gd name="T21" fmla="*/ 819 h 836"/>
                <a:gd name="T22" fmla="*/ 773 w 836"/>
                <a:gd name="T23" fmla="*/ 34 h 836"/>
                <a:gd name="T24" fmla="*/ 803 w 836"/>
                <a:gd name="T25" fmla="*/ 34 h 836"/>
                <a:gd name="T26" fmla="*/ 803 w 836"/>
                <a:gd name="T27" fmla="*/ 64 h 836"/>
                <a:gd name="T28" fmla="*/ 773 w 836"/>
                <a:gd name="T29" fmla="*/ 64 h 836"/>
                <a:gd name="T30" fmla="*/ 773 w 836"/>
                <a:gd name="T31" fmla="*/ 34 h 836"/>
                <a:gd name="T32" fmla="*/ 33 w 836"/>
                <a:gd name="T33" fmla="*/ 773 h 836"/>
                <a:gd name="T34" fmla="*/ 63 w 836"/>
                <a:gd name="T35" fmla="*/ 773 h 836"/>
                <a:gd name="T36" fmla="*/ 63 w 836"/>
                <a:gd name="T37" fmla="*/ 803 h 836"/>
                <a:gd name="T38" fmla="*/ 33 w 836"/>
                <a:gd name="T39" fmla="*/ 803 h 836"/>
                <a:gd name="T40" fmla="*/ 33 w 836"/>
                <a:gd name="T41" fmla="*/ 773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6" h="836">
                  <a:moveTo>
                    <a:pt x="79" y="819"/>
                  </a:moveTo>
                  <a:cubicBezTo>
                    <a:pt x="95" y="803"/>
                    <a:pt x="96" y="779"/>
                    <a:pt x="83" y="761"/>
                  </a:cubicBezTo>
                  <a:cubicBezTo>
                    <a:pt x="761" y="83"/>
                    <a:pt x="761" y="83"/>
                    <a:pt x="761" y="83"/>
                  </a:cubicBezTo>
                  <a:cubicBezTo>
                    <a:pt x="778" y="97"/>
                    <a:pt x="803" y="96"/>
                    <a:pt x="819" y="80"/>
                  </a:cubicBezTo>
                  <a:cubicBezTo>
                    <a:pt x="836" y="63"/>
                    <a:pt x="836" y="35"/>
                    <a:pt x="819" y="17"/>
                  </a:cubicBezTo>
                  <a:cubicBezTo>
                    <a:pt x="802" y="0"/>
                    <a:pt x="774" y="0"/>
                    <a:pt x="757" y="17"/>
                  </a:cubicBezTo>
                  <a:cubicBezTo>
                    <a:pt x="741" y="33"/>
                    <a:pt x="740" y="58"/>
                    <a:pt x="753" y="75"/>
                  </a:cubicBezTo>
                  <a:cubicBezTo>
                    <a:pt x="75" y="753"/>
                    <a:pt x="75" y="753"/>
                    <a:pt x="75" y="753"/>
                  </a:cubicBezTo>
                  <a:cubicBezTo>
                    <a:pt x="58" y="740"/>
                    <a:pt x="33" y="741"/>
                    <a:pt x="17" y="757"/>
                  </a:cubicBezTo>
                  <a:cubicBezTo>
                    <a:pt x="0" y="774"/>
                    <a:pt x="0" y="802"/>
                    <a:pt x="17" y="819"/>
                  </a:cubicBezTo>
                  <a:cubicBezTo>
                    <a:pt x="34" y="836"/>
                    <a:pt x="62" y="836"/>
                    <a:pt x="79" y="819"/>
                  </a:cubicBezTo>
                  <a:close/>
                  <a:moveTo>
                    <a:pt x="773" y="34"/>
                  </a:moveTo>
                  <a:cubicBezTo>
                    <a:pt x="781" y="25"/>
                    <a:pt x="795" y="25"/>
                    <a:pt x="803" y="34"/>
                  </a:cubicBezTo>
                  <a:cubicBezTo>
                    <a:pt x="811" y="42"/>
                    <a:pt x="811" y="55"/>
                    <a:pt x="803" y="64"/>
                  </a:cubicBezTo>
                  <a:cubicBezTo>
                    <a:pt x="795" y="72"/>
                    <a:pt x="781" y="72"/>
                    <a:pt x="773" y="64"/>
                  </a:cubicBezTo>
                  <a:cubicBezTo>
                    <a:pt x="764" y="55"/>
                    <a:pt x="764" y="42"/>
                    <a:pt x="773" y="34"/>
                  </a:cubicBezTo>
                  <a:close/>
                  <a:moveTo>
                    <a:pt x="33" y="773"/>
                  </a:moveTo>
                  <a:cubicBezTo>
                    <a:pt x="41" y="765"/>
                    <a:pt x="55" y="765"/>
                    <a:pt x="63" y="773"/>
                  </a:cubicBezTo>
                  <a:cubicBezTo>
                    <a:pt x="72" y="781"/>
                    <a:pt x="72" y="795"/>
                    <a:pt x="63" y="803"/>
                  </a:cubicBezTo>
                  <a:cubicBezTo>
                    <a:pt x="55" y="812"/>
                    <a:pt x="41" y="812"/>
                    <a:pt x="33" y="803"/>
                  </a:cubicBezTo>
                  <a:cubicBezTo>
                    <a:pt x="25" y="795"/>
                    <a:pt x="25" y="781"/>
                    <a:pt x="33" y="7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4" name="Freeform 8"/>
            <p:cNvSpPr>
              <a:spLocks noEditPoints="1"/>
            </p:cNvSpPr>
            <p:nvPr/>
          </p:nvSpPr>
          <p:spPr bwMode="auto">
            <a:xfrm>
              <a:off x="5097463" y="127001"/>
              <a:ext cx="1393825" cy="1395414"/>
            </a:xfrm>
            <a:custGeom>
              <a:avLst/>
              <a:gdLst>
                <a:gd name="T0" fmla="*/ 79 w 876"/>
                <a:gd name="T1" fmla="*/ 859 h 876"/>
                <a:gd name="T2" fmla="*/ 83 w 876"/>
                <a:gd name="T3" fmla="*/ 801 h 876"/>
                <a:gd name="T4" fmla="*/ 801 w 876"/>
                <a:gd name="T5" fmla="*/ 83 h 876"/>
                <a:gd name="T6" fmla="*/ 859 w 876"/>
                <a:gd name="T7" fmla="*/ 79 h 876"/>
                <a:gd name="T8" fmla="*/ 859 w 876"/>
                <a:gd name="T9" fmla="*/ 17 h 876"/>
                <a:gd name="T10" fmla="*/ 796 w 876"/>
                <a:gd name="T11" fmla="*/ 17 h 876"/>
                <a:gd name="T12" fmla="*/ 793 w 876"/>
                <a:gd name="T13" fmla="*/ 75 h 876"/>
                <a:gd name="T14" fmla="*/ 75 w 876"/>
                <a:gd name="T15" fmla="*/ 793 h 876"/>
                <a:gd name="T16" fmla="*/ 17 w 876"/>
                <a:gd name="T17" fmla="*/ 796 h 876"/>
                <a:gd name="T18" fmla="*/ 17 w 876"/>
                <a:gd name="T19" fmla="*/ 859 h 876"/>
                <a:gd name="T20" fmla="*/ 79 w 876"/>
                <a:gd name="T21" fmla="*/ 859 h 876"/>
                <a:gd name="T22" fmla="*/ 812 w 876"/>
                <a:gd name="T23" fmla="*/ 33 h 876"/>
                <a:gd name="T24" fmla="*/ 843 w 876"/>
                <a:gd name="T25" fmla="*/ 33 h 876"/>
                <a:gd name="T26" fmla="*/ 843 w 876"/>
                <a:gd name="T27" fmla="*/ 63 h 876"/>
                <a:gd name="T28" fmla="*/ 812 w 876"/>
                <a:gd name="T29" fmla="*/ 63 h 876"/>
                <a:gd name="T30" fmla="*/ 812 w 876"/>
                <a:gd name="T31" fmla="*/ 33 h 876"/>
                <a:gd name="T32" fmla="*/ 33 w 876"/>
                <a:gd name="T33" fmla="*/ 812 h 876"/>
                <a:gd name="T34" fmla="*/ 63 w 876"/>
                <a:gd name="T35" fmla="*/ 812 h 876"/>
                <a:gd name="T36" fmla="*/ 63 w 876"/>
                <a:gd name="T37" fmla="*/ 843 h 876"/>
                <a:gd name="T38" fmla="*/ 33 w 876"/>
                <a:gd name="T39" fmla="*/ 843 h 876"/>
                <a:gd name="T40" fmla="*/ 33 w 876"/>
                <a:gd name="T41" fmla="*/ 812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6" h="876">
                  <a:moveTo>
                    <a:pt x="79" y="859"/>
                  </a:moveTo>
                  <a:cubicBezTo>
                    <a:pt x="95" y="843"/>
                    <a:pt x="96" y="818"/>
                    <a:pt x="83" y="801"/>
                  </a:cubicBezTo>
                  <a:cubicBezTo>
                    <a:pt x="801" y="83"/>
                    <a:pt x="801" y="83"/>
                    <a:pt x="801" y="83"/>
                  </a:cubicBezTo>
                  <a:cubicBezTo>
                    <a:pt x="818" y="96"/>
                    <a:pt x="843" y="95"/>
                    <a:pt x="859" y="79"/>
                  </a:cubicBezTo>
                  <a:cubicBezTo>
                    <a:pt x="876" y="62"/>
                    <a:pt x="876" y="34"/>
                    <a:pt x="859" y="17"/>
                  </a:cubicBezTo>
                  <a:cubicBezTo>
                    <a:pt x="842" y="0"/>
                    <a:pt x="814" y="0"/>
                    <a:pt x="796" y="17"/>
                  </a:cubicBezTo>
                  <a:cubicBezTo>
                    <a:pt x="781" y="33"/>
                    <a:pt x="779" y="57"/>
                    <a:pt x="793" y="75"/>
                  </a:cubicBezTo>
                  <a:cubicBezTo>
                    <a:pt x="75" y="793"/>
                    <a:pt x="75" y="793"/>
                    <a:pt x="75" y="793"/>
                  </a:cubicBezTo>
                  <a:cubicBezTo>
                    <a:pt x="58" y="779"/>
                    <a:pt x="33" y="780"/>
                    <a:pt x="17" y="796"/>
                  </a:cubicBezTo>
                  <a:cubicBezTo>
                    <a:pt x="0" y="813"/>
                    <a:pt x="0" y="841"/>
                    <a:pt x="17" y="859"/>
                  </a:cubicBezTo>
                  <a:cubicBezTo>
                    <a:pt x="34" y="876"/>
                    <a:pt x="62" y="876"/>
                    <a:pt x="79" y="859"/>
                  </a:cubicBezTo>
                  <a:close/>
                  <a:moveTo>
                    <a:pt x="812" y="33"/>
                  </a:moveTo>
                  <a:cubicBezTo>
                    <a:pt x="821" y="24"/>
                    <a:pt x="834" y="24"/>
                    <a:pt x="843" y="33"/>
                  </a:cubicBezTo>
                  <a:cubicBezTo>
                    <a:pt x="851" y="41"/>
                    <a:pt x="851" y="55"/>
                    <a:pt x="843" y="63"/>
                  </a:cubicBezTo>
                  <a:cubicBezTo>
                    <a:pt x="834" y="71"/>
                    <a:pt x="821" y="71"/>
                    <a:pt x="812" y="63"/>
                  </a:cubicBezTo>
                  <a:cubicBezTo>
                    <a:pt x="804" y="55"/>
                    <a:pt x="804" y="41"/>
                    <a:pt x="812" y="33"/>
                  </a:cubicBezTo>
                  <a:close/>
                  <a:moveTo>
                    <a:pt x="33" y="812"/>
                  </a:moveTo>
                  <a:cubicBezTo>
                    <a:pt x="41" y="804"/>
                    <a:pt x="55" y="804"/>
                    <a:pt x="63" y="812"/>
                  </a:cubicBezTo>
                  <a:cubicBezTo>
                    <a:pt x="72" y="821"/>
                    <a:pt x="72" y="834"/>
                    <a:pt x="63" y="843"/>
                  </a:cubicBezTo>
                  <a:cubicBezTo>
                    <a:pt x="55" y="851"/>
                    <a:pt x="41" y="851"/>
                    <a:pt x="33" y="843"/>
                  </a:cubicBezTo>
                  <a:cubicBezTo>
                    <a:pt x="25" y="834"/>
                    <a:pt x="25" y="821"/>
                    <a:pt x="33" y="8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5" name="Freeform 9"/>
            <p:cNvSpPr>
              <a:spLocks noEditPoints="1"/>
            </p:cNvSpPr>
            <p:nvPr/>
          </p:nvSpPr>
          <p:spPr bwMode="auto">
            <a:xfrm>
              <a:off x="4025900" y="3297238"/>
              <a:ext cx="1003300" cy="1004888"/>
            </a:xfrm>
            <a:custGeom>
              <a:avLst/>
              <a:gdLst>
                <a:gd name="T0" fmla="*/ 79 w 630"/>
                <a:gd name="T1" fmla="*/ 614 h 631"/>
                <a:gd name="T2" fmla="*/ 83 w 630"/>
                <a:gd name="T3" fmla="*/ 556 h 631"/>
                <a:gd name="T4" fmla="*/ 555 w 630"/>
                <a:gd name="T5" fmla="*/ 84 h 631"/>
                <a:gd name="T6" fmla="*/ 613 w 630"/>
                <a:gd name="T7" fmla="*/ 80 h 631"/>
                <a:gd name="T8" fmla="*/ 613 w 630"/>
                <a:gd name="T9" fmla="*/ 18 h 631"/>
                <a:gd name="T10" fmla="*/ 551 w 630"/>
                <a:gd name="T11" fmla="*/ 18 h 631"/>
                <a:gd name="T12" fmla="*/ 547 w 630"/>
                <a:gd name="T13" fmla="*/ 75 h 631"/>
                <a:gd name="T14" fmla="*/ 75 w 630"/>
                <a:gd name="T15" fmla="*/ 548 h 631"/>
                <a:gd name="T16" fmla="*/ 17 w 630"/>
                <a:gd name="T17" fmla="*/ 551 h 631"/>
                <a:gd name="T18" fmla="*/ 17 w 630"/>
                <a:gd name="T19" fmla="*/ 614 h 631"/>
                <a:gd name="T20" fmla="*/ 79 w 630"/>
                <a:gd name="T21" fmla="*/ 614 h 631"/>
                <a:gd name="T22" fmla="*/ 567 w 630"/>
                <a:gd name="T23" fmla="*/ 34 h 631"/>
                <a:gd name="T24" fmla="*/ 597 w 630"/>
                <a:gd name="T25" fmla="*/ 34 h 631"/>
                <a:gd name="T26" fmla="*/ 597 w 630"/>
                <a:gd name="T27" fmla="*/ 64 h 631"/>
                <a:gd name="T28" fmla="*/ 567 w 630"/>
                <a:gd name="T29" fmla="*/ 64 h 631"/>
                <a:gd name="T30" fmla="*/ 567 w 630"/>
                <a:gd name="T31" fmla="*/ 34 h 631"/>
                <a:gd name="T32" fmla="*/ 33 w 630"/>
                <a:gd name="T33" fmla="*/ 567 h 631"/>
                <a:gd name="T34" fmla="*/ 63 w 630"/>
                <a:gd name="T35" fmla="*/ 567 h 631"/>
                <a:gd name="T36" fmla="*/ 63 w 630"/>
                <a:gd name="T37" fmla="*/ 598 h 631"/>
                <a:gd name="T38" fmla="*/ 33 w 630"/>
                <a:gd name="T39" fmla="*/ 598 h 631"/>
                <a:gd name="T40" fmla="*/ 33 w 630"/>
                <a:gd name="T41" fmla="*/ 567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0" h="631">
                  <a:moveTo>
                    <a:pt x="79" y="614"/>
                  </a:moveTo>
                  <a:cubicBezTo>
                    <a:pt x="95" y="598"/>
                    <a:pt x="96" y="573"/>
                    <a:pt x="83" y="556"/>
                  </a:cubicBezTo>
                  <a:cubicBezTo>
                    <a:pt x="555" y="84"/>
                    <a:pt x="555" y="84"/>
                    <a:pt x="555" y="84"/>
                  </a:cubicBezTo>
                  <a:cubicBezTo>
                    <a:pt x="572" y="97"/>
                    <a:pt x="597" y="96"/>
                    <a:pt x="613" y="80"/>
                  </a:cubicBezTo>
                  <a:cubicBezTo>
                    <a:pt x="630" y="63"/>
                    <a:pt x="630" y="35"/>
                    <a:pt x="613" y="18"/>
                  </a:cubicBezTo>
                  <a:cubicBezTo>
                    <a:pt x="596" y="0"/>
                    <a:pt x="568" y="0"/>
                    <a:pt x="551" y="18"/>
                  </a:cubicBezTo>
                  <a:cubicBezTo>
                    <a:pt x="535" y="33"/>
                    <a:pt x="534" y="58"/>
                    <a:pt x="547" y="75"/>
                  </a:cubicBezTo>
                  <a:cubicBezTo>
                    <a:pt x="75" y="548"/>
                    <a:pt x="75" y="548"/>
                    <a:pt x="75" y="548"/>
                  </a:cubicBezTo>
                  <a:cubicBezTo>
                    <a:pt x="58" y="535"/>
                    <a:pt x="33" y="536"/>
                    <a:pt x="17" y="551"/>
                  </a:cubicBezTo>
                  <a:cubicBezTo>
                    <a:pt x="0" y="569"/>
                    <a:pt x="0" y="597"/>
                    <a:pt x="17" y="614"/>
                  </a:cubicBezTo>
                  <a:cubicBezTo>
                    <a:pt x="34" y="631"/>
                    <a:pt x="62" y="631"/>
                    <a:pt x="79" y="614"/>
                  </a:cubicBezTo>
                  <a:close/>
                  <a:moveTo>
                    <a:pt x="567" y="34"/>
                  </a:moveTo>
                  <a:cubicBezTo>
                    <a:pt x="575" y="25"/>
                    <a:pt x="589" y="25"/>
                    <a:pt x="597" y="34"/>
                  </a:cubicBezTo>
                  <a:cubicBezTo>
                    <a:pt x="606" y="42"/>
                    <a:pt x="606" y="56"/>
                    <a:pt x="597" y="64"/>
                  </a:cubicBezTo>
                  <a:cubicBezTo>
                    <a:pt x="589" y="72"/>
                    <a:pt x="575" y="72"/>
                    <a:pt x="567" y="64"/>
                  </a:cubicBezTo>
                  <a:cubicBezTo>
                    <a:pt x="558" y="56"/>
                    <a:pt x="558" y="42"/>
                    <a:pt x="567" y="34"/>
                  </a:cubicBezTo>
                  <a:close/>
                  <a:moveTo>
                    <a:pt x="33" y="567"/>
                  </a:moveTo>
                  <a:cubicBezTo>
                    <a:pt x="41" y="559"/>
                    <a:pt x="55" y="559"/>
                    <a:pt x="63" y="567"/>
                  </a:cubicBezTo>
                  <a:cubicBezTo>
                    <a:pt x="72" y="576"/>
                    <a:pt x="72" y="589"/>
                    <a:pt x="63" y="598"/>
                  </a:cubicBezTo>
                  <a:cubicBezTo>
                    <a:pt x="55" y="606"/>
                    <a:pt x="41" y="606"/>
                    <a:pt x="33" y="598"/>
                  </a:cubicBezTo>
                  <a:cubicBezTo>
                    <a:pt x="25" y="589"/>
                    <a:pt x="25" y="576"/>
                    <a:pt x="33" y="5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6" name="Freeform 10"/>
            <p:cNvSpPr>
              <a:spLocks noEditPoints="1"/>
            </p:cNvSpPr>
            <p:nvPr/>
          </p:nvSpPr>
          <p:spPr bwMode="auto">
            <a:xfrm>
              <a:off x="4752975" y="1619251"/>
              <a:ext cx="153988" cy="1104900"/>
            </a:xfrm>
            <a:custGeom>
              <a:avLst/>
              <a:gdLst>
                <a:gd name="T0" fmla="*/ 80 w 97"/>
                <a:gd name="T1" fmla="*/ 678 h 695"/>
                <a:gd name="T2" fmla="*/ 80 w 97"/>
                <a:gd name="T3" fmla="*/ 615 h 695"/>
                <a:gd name="T4" fmla="*/ 54 w 97"/>
                <a:gd name="T5" fmla="*/ 603 h 695"/>
                <a:gd name="T6" fmla="*/ 54 w 97"/>
                <a:gd name="T7" fmla="*/ 92 h 695"/>
                <a:gd name="T8" fmla="*/ 80 w 97"/>
                <a:gd name="T9" fmla="*/ 80 h 695"/>
                <a:gd name="T10" fmla="*/ 80 w 97"/>
                <a:gd name="T11" fmla="*/ 17 h 695"/>
                <a:gd name="T12" fmla="*/ 17 w 97"/>
                <a:gd name="T13" fmla="*/ 17 h 695"/>
                <a:gd name="T14" fmla="*/ 17 w 97"/>
                <a:gd name="T15" fmla="*/ 80 h 695"/>
                <a:gd name="T16" fmla="*/ 43 w 97"/>
                <a:gd name="T17" fmla="*/ 92 h 695"/>
                <a:gd name="T18" fmla="*/ 43 w 97"/>
                <a:gd name="T19" fmla="*/ 603 h 695"/>
                <a:gd name="T20" fmla="*/ 17 w 97"/>
                <a:gd name="T21" fmla="*/ 615 h 695"/>
                <a:gd name="T22" fmla="*/ 17 w 97"/>
                <a:gd name="T23" fmla="*/ 678 h 695"/>
                <a:gd name="T24" fmla="*/ 80 w 97"/>
                <a:gd name="T25" fmla="*/ 678 h 695"/>
                <a:gd name="T26" fmla="*/ 33 w 97"/>
                <a:gd name="T27" fmla="*/ 33 h 695"/>
                <a:gd name="T28" fmla="*/ 64 w 97"/>
                <a:gd name="T29" fmla="*/ 33 h 695"/>
                <a:gd name="T30" fmla="*/ 64 w 97"/>
                <a:gd name="T31" fmla="*/ 64 h 695"/>
                <a:gd name="T32" fmla="*/ 33 w 97"/>
                <a:gd name="T33" fmla="*/ 64 h 695"/>
                <a:gd name="T34" fmla="*/ 33 w 97"/>
                <a:gd name="T35" fmla="*/ 33 h 695"/>
                <a:gd name="T36" fmla="*/ 33 w 97"/>
                <a:gd name="T37" fmla="*/ 631 h 695"/>
                <a:gd name="T38" fmla="*/ 64 w 97"/>
                <a:gd name="T39" fmla="*/ 631 h 695"/>
                <a:gd name="T40" fmla="*/ 64 w 97"/>
                <a:gd name="T41" fmla="*/ 662 h 695"/>
                <a:gd name="T42" fmla="*/ 33 w 97"/>
                <a:gd name="T43" fmla="*/ 662 h 695"/>
                <a:gd name="T44" fmla="*/ 33 w 97"/>
                <a:gd name="T45" fmla="*/ 63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" h="695">
                  <a:moveTo>
                    <a:pt x="80" y="678"/>
                  </a:moveTo>
                  <a:cubicBezTo>
                    <a:pt x="97" y="661"/>
                    <a:pt x="97" y="633"/>
                    <a:pt x="80" y="615"/>
                  </a:cubicBezTo>
                  <a:cubicBezTo>
                    <a:pt x="73" y="608"/>
                    <a:pt x="63" y="604"/>
                    <a:pt x="54" y="603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63" y="91"/>
                    <a:pt x="73" y="87"/>
                    <a:pt x="80" y="80"/>
                  </a:cubicBezTo>
                  <a:cubicBezTo>
                    <a:pt x="97" y="63"/>
                    <a:pt x="97" y="35"/>
                    <a:pt x="80" y="17"/>
                  </a:cubicBezTo>
                  <a:cubicBezTo>
                    <a:pt x="63" y="0"/>
                    <a:pt x="35" y="0"/>
                    <a:pt x="17" y="17"/>
                  </a:cubicBezTo>
                  <a:cubicBezTo>
                    <a:pt x="0" y="35"/>
                    <a:pt x="0" y="63"/>
                    <a:pt x="17" y="80"/>
                  </a:cubicBezTo>
                  <a:cubicBezTo>
                    <a:pt x="24" y="87"/>
                    <a:pt x="33" y="91"/>
                    <a:pt x="43" y="92"/>
                  </a:cubicBezTo>
                  <a:cubicBezTo>
                    <a:pt x="43" y="603"/>
                    <a:pt x="43" y="603"/>
                    <a:pt x="43" y="603"/>
                  </a:cubicBezTo>
                  <a:cubicBezTo>
                    <a:pt x="33" y="604"/>
                    <a:pt x="24" y="608"/>
                    <a:pt x="17" y="615"/>
                  </a:cubicBezTo>
                  <a:cubicBezTo>
                    <a:pt x="0" y="633"/>
                    <a:pt x="0" y="661"/>
                    <a:pt x="17" y="678"/>
                  </a:cubicBezTo>
                  <a:cubicBezTo>
                    <a:pt x="35" y="695"/>
                    <a:pt x="63" y="695"/>
                    <a:pt x="80" y="678"/>
                  </a:cubicBezTo>
                  <a:close/>
                  <a:moveTo>
                    <a:pt x="33" y="33"/>
                  </a:moveTo>
                  <a:cubicBezTo>
                    <a:pt x="42" y="25"/>
                    <a:pt x="55" y="25"/>
                    <a:pt x="64" y="33"/>
                  </a:cubicBezTo>
                  <a:cubicBezTo>
                    <a:pt x="72" y="42"/>
                    <a:pt x="72" y="55"/>
                    <a:pt x="64" y="64"/>
                  </a:cubicBezTo>
                  <a:cubicBezTo>
                    <a:pt x="55" y="72"/>
                    <a:pt x="42" y="72"/>
                    <a:pt x="33" y="64"/>
                  </a:cubicBezTo>
                  <a:cubicBezTo>
                    <a:pt x="25" y="55"/>
                    <a:pt x="25" y="42"/>
                    <a:pt x="33" y="33"/>
                  </a:cubicBezTo>
                  <a:close/>
                  <a:moveTo>
                    <a:pt x="33" y="631"/>
                  </a:moveTo>
                  <a:cubicBezTo>
                    <a:pt x="42" y="623"/>
                    <a:pt x="55" y="623"/>
                    <a:pt x="64" y="631"/>
                  </a:cubicBezTo>
                  <a:cubicBezTo>
                    <a:pt x="72" y="640"/>
                    <a:pt x="72" y="653"/>
                    <a:pt x="64" y="662"/>
                  </a:cubicBezTo>
                  <a:cubicBezTo>
                    <a:pt x="55" y="670"/>
                    <a:pt x="42" y="670"/>
                    <a:pt x="33" y="662"/>
                  </a:cubicBezTo>
                  <a:cubicBezTo>
                    <a:pt x="25" y="653"/>
                    <a:pt x="25" y="640"/>
                    <a:pt x="33" y="6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7" name="Freeform 11"/>
            <p:cNvSpPr>
              <a:spLocks noEditPoints="1"/>
            </p:cNvSpPr>
            <p:nvPr/>
          </p:nvSpPr>
          <p:spPr bwMode="auto">
            <a:xfrm>
              <a:off x="4398963" y="227013"/>
              <a:ext cx="560388" cy="561975"/>
            </a:xfrm>
            <a:custGeom>
              <a:avLst/>
              <a:gdLst>
                <a:gd name="T0" fmla="*/ 80 w 353"/>
                <a:gd name="T1" fmla="*/ 336 h 353"/>
                <a:gd name="T2" fmla="*/ 83 w 353"/>
                <a:gd name="T3" fmla="*/ 278 h 353"/>
                <a:gd name="T4" fmla="*/ 278 w 353"/>
                <a:gd name="T5" fmla="*/ 83 h 353"/>
                <a:gd name="T6" fmla="*/ 336 w 353"/>
                <a:gd name="T7" fmla="*/ 79 h 353"/>
                <a:gd name="T8" fmla="*/ 336 w 353"/>
                <a:gd name="T9" fmla="*/ 17 h 353"/>
                <a:gd name="T10" fmla="*/ 273 w 353"/>
                <a:gd name="T11" fmla="*/ 17 h 353"/>
                <a:gd name="T12" fmla="*/ 270 w 353"/>
                <a:gd name="T13" fmla="*/ 75 h 353"/>
                <a:gd name="T14" fmla="*/ 75 w 353"/>
                <a:gd name="T15" fmla="*/ 270 h 353"/>
                <a:gd name="T16" fmla="*/ 17 w 353"/>
                <a:gd name="T17" fmla="*/ 273 h 353"/>
                <a:gd name="T18" fmla="*/ 17 w 353"/>
                <a:gd name="T19" fmla="*/ 336 h 353"/>
                <a:gd name="T20" fmla="*/ 80 w 353"/>
                <a:gd name="T21" fmla="*/ 336 h 353"/>
                <a:gd name="T22" fmla="*/ 289 w 353"/>
                <a:gd name="T23" fmla="*/ 33 h 353"/>
                <a:gd name="T24" fmla="*/ 320 w 353"/>
                <a:gd name="T25" fmla="*/ 33 h 353"/>
                <a:gd name="T26" fmla="*/ 320 w 353"/>
                <a:gd name="T27" fmla="*/ 63 h 353"/>
                <a:gd name="T28" fmla="*/ 289 w 353"/>
                <a:gd name="T29" fmla="*/ 63 h 353"/>
                <a:gd name="T30" fmla="*/ 289 w 353"/>
                <a:gd name="T31" fmla="*/ 33 h 353"/>
                <a:gd name="T32" fmla="*/ 33 w 353"/>
                <a:gd name="T33" fmla="*/ 289 h 353"/>
                <a:gd name="T34" fmla="*/ 64 w 353"/>
                <a:gd name="T35" fmla="*/ 289 h 353"/>
                <a:gd name="T36" fmla="*/ 64 w 353"/>
                <a:gd name="T37" fmla="*/ 320 h 353"/>
                <a:gd name="T38" fmla="*/ 33 w 353"/>
                <a:gd name="T39" fmla="*/ 320 h 353"/>
                <a:gd name="T40" fmla="*/ 33 w 353"/>
                <a:gd name="T41" fmla="*/ 289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80" y="336"/>
                  </a:moveTo>
                  <a:cubicBezTo>
                    <a:pt x="95" y="320"/>
                    <a:pt x="97" y="295"/>
                    <a:pt x="83" y="278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95" y="96"/>
                    <a:pt x="320" y="95"/>
                    <a:pt x="336" y="79"/>
                  </a:cubicBezTo>
                  <a:cubicBezTo>
                    <a:pt x="353" y="62"/>
                    <a:pt x="353" y="34"/>
                    <a:pt x="336" y="17"/>
                  </a:cubicBezTo>
                  <a:cubicBezTo>
                    <a:pt x="319" y="0"/>
                    <a:pt x="291" y="0"/>
                    <a:pt x="273" y="17"/>
                  </a:cubicBezTo>
                  <a:cubicBezTo>
                    <a:pt x="258" y="33"/>
                    <a:pt x="257" y="58"/>
                    <a:pt x="270" y="75"/>
                  </a:cubicBezTo>
                  <a:cubicBezTo>
                    <a:pt x="75" y="270"/>
                    <a:pt x="75" y="270"/>
                    <a:pt x="75" y="270"/>
                  </a:cubicBezTo>
                  <a:cubicBezTo>
                    <a:pt x="58" y="256"/>
                    <a:pt x="33" y="257"/>
                    <a:pt x="17" y="273"/>
                  </a:cubicBezTo>
                  <a:cubicBezTo>
                    <a:pt x="0" y="290"/>
                    <a:pt x="0" y="318"/>
                    <a:pt x="17" y="336"/>
                  </a:cubicBezTo>
                  <a:cubicBezTo>
                    <a:pt x="34" y="353"/>
                    <a:pt x="62" y="353"/>
                    <a:pt x="80" y="336"/>
                  </a:cubicBezTo>
                  <a:close/>
                  <a:moveTo>
                    <a:pt x="289" y="33"/>
                  </a:moveTo>
                  <a:cubicBezTo>
                    <a:pt x="298" y="25"/>
                    <a:pt x="311" y="25"/>
                    <a:pt x="320" y="33"/>
                  </a:cubicBezTo>
                  <a:cubicBezTo>
                    <a:pt x="328" y="41"/>
                    <a:pt x="328" y="55"/>
                    <a:pt x="320" y="63"/>
                  </a:cubicBezTo>
                  <a:cubicBezTo>
                    <a:pt x="311" y="72"/>
                    <a:pt x="298" y="72"/>
                    <a:pt x="289" y="63"/>
                  </a:cubicBezTo>
                  <a:cubicBezTo>
                    <a:pt x="281" y="55"/>
                    <a:pt x="281" y="41"/>
                    <a:pt x="289" y="33"/>
                  </a:cubicBezTo>
                  <a:close/>
                  <a:moveTo>
                    <a:pt x="33" y="289"/>
                  </a:moveTo>
                  <a:cubicBezTo>
                    <a:pt x="42" y="281"/>
                    <a:pt x="55" y="281"/>
                    <a:pt x="64" y="289"/>
                  </a:cubicBezTo>
                  <a:cubicBezTo>
                    <a:pt x="72" y="298"/>
                    <a:pt x="72" y="311"/>
                    <a:pt x="64" y="320"/>
                  </a:cubicBezTo>
                  <a:cubicBezTo>
                    <a:pt x="55" y="328"/>
                    <a:pt x="42" y="328"/>
                    <a:pt x="33" y="320"/>
                  </a:cubicBezTo>
                  <a:cubicBezTo>
                    <a:pt x="25" y="311"/>
                    <a:pt x="25" y="298"/>
                    <a:pt x="33" y="2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8" name="Freeform 12"/>
            <p:cNvSpPr>
              <a:spLocks noEditPoints="1"/>
            </p:cNvSpPr>
            <p:nvPr/>
          </p:nvSpPr>
          <p:spPr bwMode="auto">
            <a:xfrm>
              <a:off x="3548064" y="-14288"/>
              <a:ext cx="1712912" cy="1800226"/>
            </a:xfrm>
            <a:custGeom>
              <a:avLst/>
              <a:gdLst>
                <a:gd name="T0" fmla="*/ 206 w 1076"/>
                <a:gd name="T1" fmla="*/ 1114 h 1131"/>
                <a:gd name="T2" fmla="*/ 268 w 1076"/>
                <a:gd name="T3" fmla="*/ 1114 h 1131"/>
                <a:gd name="T4" fmla="*/ 268 w 1076"/>
                <a:gd name="T5" fmla="*/ 1051 h 1131"/>
                <a:gd name="T6" fmla="*/ 206 w 1076"/>
                <a:gd name="T7" fmla="*/ 1051 h 1131"/>
                <a:gd name="T8" fmla="*/ 16 w 1076"/>
                <a:gd name="T9" fmla="*/ 861 h 1131"/>
                <a:gd name="T10" fmla="*/ 861 w 1076"/>
                <a:gd name="T11" fmla="*/ 16 h 1131"/>
                <a:gd name="T12" fmla="*/ 993 w 1076"/>
                <a:gd name="T13" fmla="*/ 148 h 1131"/>
                <a:gd name="T14" fmla="*/ 996 w 1076"/>
                <a:gd name="T15" fmla="*/ 206 h 1131"/>
                <a:gd name="T16" fmla="*/ 1058 w 1076"/>
                <a:gd name="T17" fmla="*/ 206 h 1131"/>
                <a:gd name="T18" fmla="*/ 1058 w 1076"/>
                <a:gd name="T19" fmla="*/ 144 h 1131"/>
                <a:gd name="T20" fmla="*/ 1001 w 1076"/>
                <a:gd name="T21" fmla="*/ 140 h 1131"/>
                <a:gd name="T22" fmla="*/ 861 w 1076"/>
                <a:gd name="T23" fmla="*/ 0 h 1131"/>
                <a:gd name="T24" fmla="*/ 0 w 1076"/>
                <a:gd name="T25" fmla="*/ 861 h 1131"/>
                <a:gd name="T26" fmla="*/ 199 w 1076"/>
                <a:gd name="T27" fmla="*/ 1060 h 1131"/>
                <a:gd name="T28" fmla="*/ 206 w 1076"/>
                <a:gd name="T29" fmla="*/ 1114 h 1131"/>
                <a:gd name="T30" fmla="*/ 1042 w 1076"/>
                <a:gd name="T31" fmla="*/ 160 h 1131"/>
                <a:gd name="T32" fmla="*/ 1042 w 1076"/>
                <a:gd name="T33" fmla="*/ 190 h 1131"/>
                <a:gd name="T34" fmla="*/ 1012 w 1076"/>
                <a:gd name="T35" fmla="*/ 190 h 1131"/>
                <a:gd name="T36" fmla="*/ 1012 w 1076"/>
                <a:gd name="T37" fmla="*/ 160 h 1131"/>
                <a:gd name="T38" fmla="*/ 1042 w 1076"/>
                <a:gd name="T39" fmla="*/ 160 h 1131"/>
                <a:gd name="T40" fmla="*/ 222 w 1076"/>
                <a:gd name="T41" fmla="*/ 1068 h 1131"/>
                <a:gd name="T42" fmla="*/ 252 w 1076"/>
                <a:gd name="T43" fmla="*/ 1068 h 1131"/>
                <a:gd name="T44" fmla="*/ 252 w 1076"/>
                <a:gd name="T45" fmla="*/ 1098 h 1131"/>
                <a:gd name="T46" fmla="*/ 222 w 1076"/>
                <a:gd name="T47" fmla="*/ 1098 h 1131"/>
                <a:gd name="T48" fmla="*/ 222 w 1076"/>
                <a:gd name="T49" fmla="*/ 1068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6" h="1131">
                  <a:moveTo>
                    <a:pt x="206" y="1114"/>
                  </a:moveTo>
                  <a:cubicBezTo>
                    <a:pt x="223" y="1131"/>
                    <a:pt x="251" y="1131"/>
                    <a:pt x="268" y="1114"/>
                  </a:cubicBezTo>
                  <a:cubicBezTo>
                    <a:pt x="285" y="1097"/>
                    <a:pt x="285" y="1069"/>
                    <a:pt x="268" y="1051"/>
                  </a:cubicBezTo>
                  <a:cubicBezTo>
                    <a:pt x="251" y="1035"/>
                    <a:pt x="224" y="1034"/>
                    <a:pt x="206" y="1051"/>
                  </a:cubicBezTo>
                  <a:cubicBezTo>
                    <a:pt x="16" y="861"/>
                    <a:pt x="16" y="861"/>
                    <a:pt x="16" y="861"/>
                  </a:cubicBezTo>
                  <a:cubicBezTo>
                    <a:pt x="861" y="16"/>
                    <a:pt x="861" y="16"/>
                    <a:pt x="861" y="16"/>
                  </a:cubicBezTo>
                  <a:cubicBezTo>
                    <a:pt x="993" y="148"/>
                    <a:pt x="993" y="148"/>
                    <a:pt x="993" y="148"/>
                  </a:cubicBezTo>
                  <a:cubicBezTo>
                    <a:pt x="979" y="165"/>
                    <a:pt x="980" y="190"/>
                    <a:pt x="996" y="206"/>
                  </a:cubicBezTo>
                  <a:cubicBezTo>
                    <a:pt x="1013" y="223"/>
                    <a:pt x="1041" y="223"/>
                    <a:pt x="1058" y="206"/>
                  </a:cubicBezTo>
                  <a:cubicBezTo>
                    <a:pt x="1076" y="189"/>
                    <a:pt x="1076" y="161"/>
                    <a:pt x="1058" y="144"/>
                  </a:cubicBezTo>
                  <a:cubicBezTo>
                    <a:pt x="1043" y="128"/>
                    <a:pt x="1018" y="127"/>
                    <a:pt x="1001" y="140"/>
                  </a:cubicBezTo>
                  <a:cubicBezTo>
                    <a:pt x="861" y="0"/>
                    <a:pt x="861" y="0"/>
                    <a:pt x="861" y="0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199" y="1060"/>
                    <a:pt x="199" y="1060"/>
                    <a:pt x="199" y="1060"/>
                  </a:cubicBezTo>
                  <a:cubicBezTo>
                    <a:pt x="189" y="1077"/>
                    <a:pt x="191" y="1099"/>
                    <a:pt x="206" y="1114"/>
                  </a:cubicBezTo>
                  <a:close/>
                  <a:moveTo>
                    <a:pt x="1042" y="160"/>
                  </a:moveTo>
                  <a:cubicBezTo>
                    <a:pt x="1051" y="168"/>
                    <a:pt x="1051" y="182"/>
                    <a:pt x="1042" y="190"/>
                  </a:cubicBezTo>
                  <a:cubicBezTo>
                    <a:pt x="1034" y="199"/>
                    <a:pt x="1020" y="199"/>
                    <a:pt x="1012" y="190"/>
                  </a:cubicBezTo>
                  <a:cubicBezTo>
                    <a:pt x="1004" y="182"/>
                    <a:pt x="1004" y="168"/>
                    <a:pt x="1012" y="160"/>
                  </a:cubicBezTo>
                  <a:cubicBezTo>
                    <a:pt x="1020" y="152"/>
                    <a:pt x="1034" y="152"/>
                    <a:pt x="1042" y="160"/>
                  </a:cubicBezTo>
                  <a:close/>
                  <a:moveTo>
                    <a:pt x="222" y="1068"/>
                  </a:moveTo>
                  <a:cubicBezTo>
                    <a:pt x="230" y="1059"/>
                    <a:pt x="244" y="1059"/>
                    <a:pt x="252" y="1068"/>
                  </a:cubicBezTo>
                  <a:cubicBezTo>
                    <a:pt x="261" y="1076"/>
                    <a:pt x="261" y="1089"/>
                    <a:pt x="252" y="1098"/>
                  </a:cubicBezTo>
                  <a:cubicBezTo>
                    <a:pt x="244" y="1106"/>
                    <a:pt x="230" y="1106"/>
                    <a:pt x="222" y="1098"/>
                  </a:cubicBezTo>
                  <a:cubicBezTo>
                    <a:pt x="214" y="1089"/>
                    <a:pt x="214" y="1076"/>
                    <a:pt x="222" y="10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9" name="Freeform 13"/>
            <p:cNvSpPr>
              <a:spLocks noEditPoints="1"/>
            </p:cNvSpPr>
            <p:nvPr/>
          </p:nvSpPr>
          <p:spPr bwMode="auto">
            <a:xfrm>
              <a:off x="4146550" y="511175"/>
              <a:ext cx="1046163" cy="1754188"/>
            </a:xfrm>
            <a:custGeom>
              <a:avLst/>
              <a:gdLst>
                <a:gd name="T0" fmla="*/ 79 w 657"/>
                <a:gd name="T1" fmla="*/ 1085 h 1102"/>
                <a:gd name="T2" fmla="*/ 79 w 657"/>
                <a:gd name="T3" fmla="*/ 1022 h 1102"/>
                <a:gd name="T4" fmla="*/ 50 w 657"/>
                <a:gd name="T5" fmla="*/ 1010 h 1102"/>
                <a:gd name="T6" fmla="*/ 50 w 657"/>
                <a:gd name="T7" fmla="*/ 609 h 1102"/>
                <a:gd name="T8" fmla="*/ 579 w 657"/>
                <a:gd name="T9" fmla="*/ 81 h 1102"/>
                <a:gd name="T10" fmla="*/ 640 w 657"/>
                <a:gd name="T11" fmla="*/ 79 h 1102"/>
                <a:gd name="T12" fmla="*/ 640 w 657"/>
                <a:gd name="T13" fmla="*/ 17 h 1102"/>
                <a:gd name="T14" fmla="*/ 577 w 657"/>
                <a:gd name="T15" fmla="*/ 17 h 1102"/>
                <a:gd name="T16" fmla="*/ 572 w 657"/>
                <a:gd name="T17" fmla="*/ 72 h 1102"/>
                <a:gd name="T18" fmla="*/ 39 w 657"/>
                <a:gd name="T19" fmla="*/ 605 h 1102"/>
                <a:gd name="T20" fmla="*/ 39 w 657"/>
                <a:gd name="T21" fmla="*/ 1010 h 1102"/>
                <a:gd name="T22" fmla="*/ 17 w 657"/>
                <a:gd name="T23" fmla="*/ 1022 h 1102"/>
                <a:gd name="T24" fmla="*/ 17 w 657"/>
                <a:gd name="T25" fmla="*/ 1085 h 1102"/>
                <a:gd name="T26" fmla="*/ 79 w 657"/>
                <a:gd name="T27" fmla="*/ 1085 h 1102"/>
                <a:gd name="T28" fmla="*/ 593 w 657"/>
                <a:gd name="T29" fmla="*/ 33 h 1102"/>
                <a:gd name="T30" fmla="*/ 624 w 657"/>
                <a:gd name="T31" fmla="*/ 33 h 1102"/>
                <a:gd name="T32" fmla="*/ 624 w 657"/>
                <a:gd name="T33" fmla="*/ 63 h 1102"/>
                <a:gd name="T34" fmla="*/ 593 w 657"/>
                <a:gd name="T35" fmla="*/ 63 h 1102"/>
                <a:gd name="T36" fmla="*/ 593 w 657"/>
                <a:gd name="T37" fmla="*/ 33 h 1102"/>
                <a:gd name="T38" fmla="*/ 33 w 657"/>
                <a:gd name="T39" fmla="*/ 1038 h 1102"/>
                <a:gd name="T40" fmla="*/ 63 w 657"/>
                <a:gd name="T41" fmla="*/ 1038 h 1102"/>
                <a:gd name="T42" fmla="*/ 63 w 657"/>
                <a:gd name="T43" fmla="*/ 1069 h 1102"/>
                <a:gd name="T44" fmla="*/ 33 w 657"/>
                <a:gd name="T45" fmla="*/ 1069 h 1102"/>
                <a:gd name="T46" fmla="*/ 33 w 657"/>
                <a:gd name="T47" fmla="*/ 103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7" h="1102">
                  <a:moveTo>
                    <a:pt x="79" y="1085"/>
                  </a:moveTo>
                  <a:cubicBezTo>
                    <a:pt x="96" y="1067"/>
                    <a:pt x="96" y="1039"/>
                    <a:pt x="79" y="1022"/>
                  </a:cubicBezTo>
                  <a:cubicBezTo>
                    <a:pt x="71" y="1014"/>
                    <a:pt x="61" y="1010"/>
                    <a:pt x="50" y="1010"/>
                  </a:cubicBezTo>
                  <a:cubicBezTo>
                    <a:pt x="50" y="609"/>
                    <a:pt x="50" y="609"/>
                    <a:pt x="50" y="609"/>
                  </a:cubicBezTo>
                  <a:cubicBezTo>
                    <a:pt x="579" y="81"/>
                    <a:pt x="579" y="81"/>
                    <a:pt x="579" y="81"/>
                  </a:cubicBezTo>
                  <a:cubicBezTo>
                    <a:pt x="596" y="96"/>
                    <a:pt x="623" y="96"/>
                    <a:pt x="640" y="79"/>
                  </a:cubicBezTo>
                  <a:cubicBezTo>
                    <a:pt x="657" y="62"/>
                    <a:pt x="657" y="34"/>
                    <a:pt x="640" y="17"/>
                  </a:cubicBezTo>
                  <a:cubicBezTo>
                    <a:pt x="622" y="0"/>
                    <a:pt x="595" y="0"/>
                    <a:pt x="577" y="17"/>
                  </a:cubicBezTo>
                  <a:cubicBezTo>
                    <a:pt x="562" y="32"/>
                    <a:pt x="560" y="55"/>
                    <a:pt x="572" y="72"/>
                  </a:cubicBezTo>
                  <a:cubicBezTo>
                    <a:pt x="39" y="605"/>
                    <a:pt x="39" y="605"/>
                    <a:pt x="39" y="605"/>
                  </a:cubicBezTo>
                  <a:cubicBezTo>
                    <a:pt x="39" y="1010"/>
                    <a:pt x="39" y="1010"/>
                    <a:pt x="39" y="1010"/>
                  </a:cubicBezTo>
                  <a:cubicBezTo>
                    <a:pt x="31" y="1012"/>
                    <a:pt x="23" y="1016"/>
                    <a:pt x="17" y="1022"/>
                  </a:cubicBezTo>
                  <a:cubicBezTo>
                    <a:pt x="0" y="1039"/>
                    <a:pt x="0" y="1067"/>
                    <a:pt x="17" y="1085"/>
                  </a:cubicBezTo>
                  <a:cubicBezTo>
                    <a:pt x="34" y="1102"/>
                    <a:pt x="62" y="1102"/>
                    <a:pt x="79" y="1085"/>
                  </a:cubicBezTo>
                  <a:close/>
                  <a:moveTo>
                    <a:pt x="593" y="33"/>
                  </a:moveTo>
                  <a:cubicBezTo>
                    <a:pt x="602" y="24"/>
                    <a:pt x="615" y="24"/>
                    <a:pt x="624" y="33"/>
                  </a:cubicBezTo>
                  <a:cubicBezTo>
                    <a:pt x="632" y="41"/>
                    <a:pt x="632" y="55"/>
                    <a:pt x="624" y="63"/>
                  </a:cubicBezTo>
                  <a:cubicBezTo>
                    <a:pt x="615" y="71"/>
                    <a:pt x="602" y="71"/>
                    <a:pt x="593" y="63"/>
                  </a:cubicBezTo>
                  <a:cubicBezTo>
                    <a:pt x="585" y="55"/>
                    <a:pt x="585" y="41"/>
                    <a:pt x="593" y="33"/>
                  </a:cubicBezTo>
                  <a:close/>
                  <a:moveTo>
                    <a:pt x="33" y="1038"/>
                  </a:moveTo>
                  <a:cubicBezTo>
                    <a:pt x="41" y="1030"/>
                    <a:pt x="55" y="1030"/>
                    <a:pt x="63" y="1038"/>
                  </a:cubicBezTo>
                  <a:cubicBezTo>
                    <a:pt x="71" y="1047"/>
                    <a:pt x="71" y="1060"/>
                    <a:pt x="63" y="1069"/>
                  </a:cubicBezTo>
                  <a:cubicBezTo>
                    <a:pt x="55" y="1077"/>
                    <a:pt x="41" y="1077"/>
                    <a:pt x="33" y="1069"/>
                  </a:cubicBezTo>
                  <a:cubicBezTo>
                    <a:pt x="24" y="1060"/>
                    <a:pt x="24" y="1047"/>
                    <a:pt x="33" y="10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0" name="Freeform 14"/>
            <p:cNvSpPr>
              <a:spLocks noEditPoints="1"/>
            </p:cNvSpPr>
            <p:nvPr/>
          </p:nvSpPr>
          <p:spPr bwMode="auto">
            <a:xfrm>
              <a:off x="4311650" y="557212"/>
              <a:ext cx="1046163" cy="1779589"/>
            </a:xfrm>
            <a:custGeom>
              <a:avLst/>
              <a:gdLst>
                <a:gd name="T0" fmla="*/ 79 w 657"/>
                <a:gd name="T1" fmla="*/ 1101 h 1118"/>
                <a:gd name="T2" fmla="*/ 79 w 657"/>
                <a:gd name="T3" fmla="*/ 1039 h 1118"/>
                <a:gd name="T4" fmla="*/ 51 w 657"/>
                <a:gd name="T5" fmla="*/ 1026 h 1118"/>
                <a:gd name="T6" fmla="*/ 51 w 657"/>
                <a:gd name="T7" fmla="*/ 620 h 1118"/>
                <a:gd name="T8" fmla="*/ 585 w 657"/>
                <a:gd name="T9" fmla="*/ 86 h 1118"/>
                <a:gd name="T10" fmla="*/ 640 w 657"/>
                <a:gd name="T11" fmla="*/ 80 h 1118"/>
                <a:gd name="T12" fmla="*/ 640 w 657"/>
                <a:gd name="T13" fmla="*/ 17 h 1118"/>
                <a:gd name="T14" fmla="*/ 577 w 657"/>
                <a:gd name="T15" fmla="*/ 17 h 1118"/>
                <a:gd name="T16" fmla="*/ 577 w 657"/>
                <a:gd name="T17" fmla="*/ 78 h 1118"/>
                <a:gd name="T18" fmla="*/ 39 w 657"/>
                <a:gd name="T19" fmla="*/ 616 h 1118"/>
                <a:gd name="T20" fmla="*/ 39 w 657"/>
                <a:gd name="T21" fmla="*/ 1027 h 1118"/>
                <a:gd name="T22" fmla="*/ 17 w 657"/>
                <a:gd name="T23" fmla="*/ 1039 h 1118"/>
                <a:gd name="T24" fmla="*/ 17 w 657"/>
                <a:gd name="T25" fmla="*/ 1101 h 1118"/>
                <a:gd name="T26" fmla="*/ 79 w 657"/>
                <a:gd name="T27" fmla="*/ 1101 h 1118"/>
                <a:gd name="T28" fmla="*/ 593 w 657"/>
                <a:gd name="T29" fmla="*/ 33 h 1118"/>
                <a:gd name="T30" fmla="*/ 624 w 657"/>
                <a:gd name="T31" fmla="*/ 33 h 1118"/>
                <a:gd name="T32" fmla="*/ 624 w 657"/>
                <a:gd name="T33" fmla="*/ 63 h 1118"/>
                <a:gd name="T34" fmla="*/ 593 w 657"/>
                <a:gd name="T35" fmla="*/ 63 h 1118"/>
                <a:gd name="T36" fmla="*/ 593 w 657"/>
                <a:gd name="T37" fmla="*/ 33 h 1118"/>
                <a:gd name="T38" fmla="*/ 33 w 657"/>
                <a:gd name="T39" fmla="*/ 1055 h 1118"/>
                <a:gd name="T40" fmla="*/ 63 w 657"/>
                <a:gd name="T41" fmla="*/ 1055 h 1118"/>
                <a:gd name="T42" fmla="*/ 63 w 657"/>
                <a:gd name="T43" fmla="*/ 1085 h 1118"/>
                <a:gd name="T44" fmla="*/ 33 w 657"/>
                <a:gd name="T45" fmla="*/ 1085 h 1118"/>
                <a:gd name="T46" fmla="*/ 33 w 657"/>
                <a:gd name="T47" fmla="*/ 1055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7" h="1118">
                  <a:moveTo>
                    <a:pt x="79" y="1101"/>
                  </a:moveTo>
                  <a:cubicBezTo>
                    <a:pt x="96" y="1084"/>
                    <a:pt x="96" y="1056"/>
                    <a:pt x="79" y="1039"/>
                  </a:cubicBezTo>
                  <a:cubicBezTo>
                    <a:pt x="71" y="1031"/>
                    <a:pt x="61" y="1026"/>
                    <a:pt x="51" y="1026"/>
                  </a:cubicBezTo>
                  <a:cubicBezTo>
                    <a:pt x="51" y="620"/>
                    <a:pt x="51" y="620"/>
                    <a:pt x="51" y="620"/>
                  </a:cubicBezTo>
                  <a:cubicBezTo>
                    <a:pt x="585" y="86"/>
                    <a:pt x="585" y="86"/>
                    <a:pt x="585" y="86"/>
                  </a:cubicBezTo>
                  <a:cubicBezTo>
                    <a:pt x="602" y="96"/>
                    <a:pt x="625" y="94"/>
                    <a:pt x="640" y="80"/>
                  </a:cubicBezTo>
                  <a:cubicBezTo>
                    <a:pt x="657" y="62"/>
                    <a:pt x="657" y="34"/>
                    <a:pt x="640" y="17"/>
                  </a:cubicBezTo>
                  <a:cubicBezTo>
                    <a:pt x="623" y="0"/>
                    <a:pt x="595" y="0"/>
                    <a:pt x="577" y="17"/>
                  </a:cubicBezTo>
                  <a:cubicBezTo>
                    <a:pt x="561" y="34"/>
                    <a:pt x="560" y="61"/>
                    <a:pt x="577" y="78"/>
                  </a:cubicBezTo>
                  <a:cubicBezTo>
                    <a:pt x="39" y="616"/>
                    <a:pt x="39" y="616"/>
                    <a:pt x="39" y="616"/>
                  </a:cubicBezTo>
                  <a:cubicBezTo>
                    <a:pt x="39" y="1027"/>
                    <a:pt x="39" y="1027"/>
                    <a:pt x="39" y="1027"/>
                  </a:cubicBezTo>
                  <a:cubicBezTo>
                    <a:pt x="31" y="1028"/>
                    <a:pt x="23" y="1032"/>
                    <a:pt x="17" y="1039"/>
                  </a:cubicBezTo>
                  <a:cubicBezTo>
                    <a:pt x="0" y="1056"/>
                    <a:pt x="0" y="1084"/>
                    <a:pt x="17" y="1101"/>
                  </a:cubicBezTo>
                  <a:cubicBezTo>
                    <a:pt x="34" y="1118"/>
                    <a:pt x="62" y="1118"/>
                    <a:pt x="79" y="1101"/>
                  </a:cubicBezTo>
                  <a:close/>
                  <a:moveTo>
                    <a:pt x="593" y="33"/>
                  </a:moveTo>
                  <a:cubicBezTo>
                    <a:pt x="602" y="25"/>
                    <a:pt x="615" y="25"/>
                    <a:pt x="624" y="33"/>
                  </a:cubicBezTo>
                  <a:cubicBezTo>
                    <a:pt x="632" y="42"/>
                    <a:pt x="632" y="55"/>
                    <a:pt x="624" y="63"/>
                  </a:cubicBezTo>
                  <a:cubicBezTo>
                    <a:pt x="615" y="72"/>
                    <a:pt x="602" y="72"/>
                    <a:pt x="593" y="63"/>
                  </a:cubicBezTo>
                  <a:cubicBezTo>
                    <a:pt x="585" y="55"/>
                    <a:pt x="585" y="42"/>
                    <a:pt x="593" y="33"/>
                  </a:cubicBezTo>
                  <a:close/>
                  <a:moveTo>
                    <a:pt x="33" y="1055"/>
                  </a:moveTo>
                  <a:cubicBezTo>
                    <a:pt x="41" y="1046"/>
                    <a:pt x="55" y="1046"/>
                    <a:pt x="63" y="1055"/>
                  </a:cubicBezTo>
                  <a:cubicBezTo>
                    <a:pt x="72" y="1063"/>
                    <a:pt x="72" y="1077"/>
                    <a:pt x="63" y="1085"/>
                  </a:cubicBezTo>
                  <a:cubicBezTo>
                    <a:pt x="55" y="1093"/>
                    <a:pt x="41" y="1093"/>
                    <a:pt x="33" y="1085"/>
                  </a:cubicBezTo>
                  <a:cubicBezTo>
                    <a:pt x="24" y="1077"/>
                    <a:pt x="24" y="1063"/>
                    <a:pt x="33" y="10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1" name="Freeform 15"/>
            <p:cNvSpPr>
              <a:spLocks noEditPoints="1"/>
            </p:cNvSpPr>
            <p:nvPr/>
          </p:nvSpPr>
          <p:spPr bwMode="auto">
            <a:xfrm>
              <a:off x="4017963" y="1184276"/>
              <a:ext cx="153988" cy="839788"/>
            </a:xfrm>
            <a:custGeom>
              <a:avLst/>
              <a:gdLst>
                <a:gd name="T0" fmla="*/ 80 w 97"/>
                <a:gd name="T1" fmla="*/ 510 h 528"/>
                <a:gd name="T2" fmla="*/ 80 w 97"/>
                <a:gd name="T3" fmla="*/ 448 h 528"/>
                <a:gd name="T4" fmla="*/ 47 w 97"/>
                <a:gd name="T5" fmla="*/ 435 h 528"/>
                <a:gd name="T6" fmla="*/ 47 w 97"/>
                <a:gd name="T7" fmla="*/ 92 h 528"/>
                <a:gd name="T8" fmla="*/ 80 w 97"/>
                <a:gd name="T9" fmla="*/ 80 h 528"/>
                <a:gd name="T10" fmla="*/ 80 w 97"/>
                <a:gd name="T11" fmla="*/ 17 h 528"/>
                <a:gd name="T12" fmla="*/ 18 w 97"/>
                <a:gd name="T13" fmla="*/ 17 h 528"/>
                <a:gd name="T14" fmla="*/ 18 w 97"/>
                <a:gd name="T15" fmla="*/ 80 h 528"/>
                <a:gd name="T16" fmla="*/ 36 w 97"/>
                <a:gd name="T17" fmla="*/ 90 h 528"/>
                <a:gd name="T18" fmla="*/ 36 w 97"/>
                <a:gd name="T19" fmla="*/ 437 h 528"/>
                <a:gd name="T20" fmla="*/ 18 w 97"/>
                <a:gd name="T21" fmla="*/ 448 h 528"/>
                <a:gd name="T22" fmla="*/ 18 w 97"/>
                <a:gd name="T23" fmla="*/ 510 h 528"/>
                <a:gd name="T24" fmla="*/ 80 w 97"/>
                <a:gd name="T25" fmla="*/ 510 h 528"/>
                <a:gd name="T26" fmla="*/ 34 w 97"/>
                <a:gd name="T27" fmla="*/ 33 h 528"/>
                <a:gd name="T28" fmla="*/ 64 w 97"/>
                <a:gd name="T29" fmla="*/ 33 h 528"/>
                <a:gd name="T30" fmla="*/ 64 w 97"/>
                <a:gd name="T31" fmla="*/ 64 h 528"/>
                <a:gd name="T32" fmla="*/ 34 w 97"/>
                <a:gd name="T33" fmla="*/ 64 h 528"/>
                <a:gd name="T34" fmla="*/ 34 w 97"/>
                <a:gd name="T35" fmla="*/ 33 h 528"/>
                <a:gd name="T36" fmla="*/ 34 w 97"/>
                <a:gd name="T37" fmla="*/ 464 h 528"/>
                <a:gd name="T38" fmla="*/ 64 w 97"/>
                <a:gd name="T39" fmla="*/ 464 h 528"/>
                <a:gd name="T40" fmla="*/ 64 w 97"/>
                <a:gd name="T41" fmla="*/ 494 h 528"/>
                <a:gd name="T42" fmla="*/ 34 w 97"/>
                <a:gd name="T43" fmla="*/ 494 h 528"/>
                <a:gd name="T44" fmla="*/ 34 w 97"/>
                <a:gd name="T45" fmla="*/ 46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" h="528">
                  <a:moveTo>
                    <a:pt x="80" y="510"/>
                  </a:moveTo>
                  <a:cubicBezTo>
                    <a:pt x="97" y="493"/>
                    <a:pt x="97" y="465"/>
                    <a:pt x="80" y="448"/>
                  </a:cubicBezTo>
                  <a:cubicBezTo>
                    <a:pt x="71" y="439"/>
                    <a:pt x="59" y="435"/>
                    <a:pt x="47" y="435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59" y="93"/>
                    <a:pt x="71" y="89"/>
                    <a:pt x="80" y="80"/>
                  </a:cubicBezTo>
                  <a:cubicBezTo>
                    <a:pt x="97" y="62"/>
                    <a:pt x="97" y="34"/>
                    <a:pt x="80" y="17"/>
                  </a:cubicBezTo>
                  <a:cubicBezTo>
                    <a:pt x="63" y="0"/>
                    <a:pt x="35" y="0"/>
                    <a:pt x="18" y="17"/>
                  </a:cubicBezTo>
                  <a:cubicBezTo>
                    <a:pt x="0" y="34"/>
                    <a:pt x="0" y="62"/>
                    <a:pt x="18" y="80"/>
                  </a:cubicBezTo>
                  <a:cubicBezTo>
                    <a:pt x="23" y="85"/>
                    <a:pt x="29" y="88"/>
                    <a:pt x="36" y="90"/>
                  </a:cubicBezTo>
                  <a:cubicBezTo>
                    <a:pt x="36" y="437"/>
                    <a:pt x="36" y="437"/>
                    <a:pt x="36" y="437"/>
                  </a:cubicBezTo>
                  <a:cubicBezTo>
                    <a:pt x="29" y="439"/>
                    <a:pt x="23" y="443"/>
                    <a:pt x="18" y="448"/>
                  </a:cubicBezTo>
                  <a:cubicBezTo>
                    <a:pt x="0" y="465"/>
                    <a:pt x="0" y="493"/>
                    <a:pt x="18" y="510"/>
                  </a:cubicBezTo>
                  <a:cubicBezTo>
                    <a:pt x="35" y="528"/>
                    <a:pt x="63" y="528"/>
                    <a:pt x="80" y="510"/>
                  </a:cubicBezTo>
                  <a:close/>
                  <a:moveTo>
                    <a:pt x="34" y="33"/>
                  </a:moveTo>
                  <a:cubicBezTo>
                    <a:pt x="42" y="25"/>
                    <a:pt x="56" y="25"/>
                    <a:pt x="64" y="33"/>
                  </a:cubicBezTo>
                  <a:cubicBezTo>
                    <a:pt x="72" y="42"/>
                    <a:pt x="72" y="55"/>
                    <a:pt x="64" y="64"/>
                  </a:cubicBezTo>
                  <a:cubicBezTo>
                    <a:pt x="56" y="72"/>
                    <a:pt x="42" y="72"/>
                    <a:pt x="34" y="64"/>
                  </a:cubicBezTo>
                  <a:cubicBezTo>
                    <a:pt x="25" y="55"/>
                    <a:pt x="25" y="42"/>
                    <a:pt x="34" y="33"/>
                  </a:cubicBezTo>
                  <a:close/>
                  <a:moveTo>
                    <a:pt x="34" y="464"/>
                  </a:moveTo>
                  <a:cubicBezTo>
                    <a:pt x="42" y="456"/>
                    <a:pt x="56" y="456"/>
                    <a:pt x="64" y="464"/>
                  </a:cubicBezTo>
                  <a:cubicBezTo>
                    <a:pt x="72" y="472"/>
                    <a:pt x="72" y="486"/>
                    <a:pt x="64" y="494"/>
                  </a:cubicBezTo>
                  <a:cubicBezTo>
                    <a:pt x="56" y="503"/>
                    <a:pt x="42" y="503"/>
                    <a:pt x="34" y="494"/>
                  </a:cubicBezTo>
                  <a:cubicBezTo>
                    <a:pt x="25" y="486"/>
                    <a:pt x="25" y="472"/>
                    <a:pt x="34" y="4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2" name="Freeform 16"/>
            <p:cNvSpPr>
              <a:spLocks noEditPoints="1"/>
            </p:cNvSpPr>
            <p:nvPr/>
          </p:nvSpPr>
          <p:spPr bwMode="auto">
            <a:xfrm>
              <a:off x="3035300" y="2309813"/>
              <a:ext cx="1066800" cy="1065213"/>
            </a:xfrm>
            <a:custGeom>
              <a:avLst/>
              <a:gdLst>
                <a:gd name="T0" fmla="*/ 80 w 671"/>
                <a:gd name="T1" fmla="*/ 653 h 670"/>
                <a:gd name="T2" fmla="*/ 83 w 671"/>
                <a:gd name="T3" fmla="*/ 595 h 670"/>
                <a:gd name="T4" fmla="*/ 596 w 671"/>
                <a:gd name="T5" fmla="*/ 83 h 670"/>
                <a:gd name="T6" fmla="*/ 654 w 671"/>
                <a:gd name="T7" fmla="*/ 79 h 670"/>
                <a:gd name="T8" fmla="*/ 654 w 671"/>
                <a:gd name="T9" fmla="*/ 17 h 670"/>
                <a:gd name="T10" fmla="*/ 591 w 671"/>
                <a:gd name="T11" fmla="*/ 17 h 670"/>
                <a:gd name="T12" fmla="*/ 588 w 671"/>
                <a:gd name="T13" fmla="*/ 75 h 670"/>
                <a:gd name="T14" fmla="*/ 75 w 671"/>
                <a:gd name="T15" fmla="*/ 587 h 670"/>
                <a:gd name="T16" fmla="*/ 17 w 671"/>
                <a:gd name="T17" fmla="*/ 591 h 670"/>
                <a:gd name="T18" fmla="*/ 17 w 671"/>
                <a:gd name="T19" fmla="*/ 653 h 670"/>
                <a:gd name="T20" fmla="*/ 80 w 671"/>
                <a:gd name="T21" fmla="*/ 653 h 670"/>
                <a:gd name="T22" fmla="*/ 607 w 671"/>
                <a:gd name="T23" fmla="*/ 33 h 670"/>
                <a:gd name="T24" fmla="*/ 638 w 671"/>
                <a:gd name="T25" fmla="*/ 33 h 670"/>
                <a:gd name="T26" fmla="*/ 638 w 671"/>
                <a:gd name="T27" fmla="*/ 63 h 670"/>
                <a:gd name="T28" fmla="*/ 607 w 671"/>
                <a:gd name="T29" fmla="*/ 63 h 670"/>
                <a:gd name="T30" fmla="*/ 607 w 671"/>
                <a:gd name="T31" fmla="*/ 33 h 670"/>
                <a:gd name="T32" fmla="*/ 33 w 671"/>
                <a:gd name="T33" fmla="*/ 607 h 670"/>
                <a:gd name="T34" fmla="*/ 64 w 671"/>
                <a:gd name="T35" fmla="*/ 607 h 670"/>
                <a:gd name="T36" fmla="*/ 64 w 671"/>
                <a:gd name="T37" fmla="*/ 637 h 670"/>
                <a:gd name="T38" fmla="*/ 33 w 671"/>
                <a:gd name="T39" fmla="*/ 637 h 670"/>
                <a:gd name="T40" fmla="*/ 33 w 671"/>
                <a:gd name="T41" fmla="*/ 607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1" h="670">
                  <a:moveTo>
                    <a:pt x="80" y="653"/>
                  </a:moveTo>
                  <a:cubicBezTo>
                    <a:pt x="96" y="637"/>
                    <a:pt x="97" y="613"/>
                    <a:pt x="83" y="595"/>
                  </a:cubicBezTo>
                  <a:cubicBezTo>
                    <a:pt x="596" y="83"/>
                    <a:pt x="596" y="83"/>
                    <a:pt x="596" y="83"/>
                  </a:cubicBezTo>
                  <a:cubicBezTo>
                    <a:pt x="613" y="96"/>
                    <a:pt x="638" y="95"/>
                    <a:pt x="654" y="79"/>
                  </a:cubicBezTo>
                  <a:cubicBezTo>
                    <a:pt x="671" y="62"/>
                    <a:pt x="671" y="34"/>
                    <a:pt x="654" y="17"/>
                  </a:cubicBezTo>
                  <a:cubicBezTo>
                    <a:pt x="636" y="0"/>
                    <a:pt x="608" y="0"/>
                    <a:pt x="591" y="17"/>
                  </a:cubicBezTo>
                  <a:cubicBezTo>
                    <a:pt x="575" y="33"/>
                    <a:pt x="574" y="58"/>
                    <a:pt x="588" y="75"/>
                  </a:cubicBezTo>
                  <a:cubicBezTo>
                    <a:pt x="75" y="587"/>
                    <a:pt x="75" y="587"/>
                    <a:pt x="75" y="587"/>
                  </a:cubicBezTo>
                  <a:cubicBezTo>
                    <a:pt x="58" y="574"/>
                    <a:pt x="33" y="575"/>
                    <a:pt x="17" y="591"/>
                  </a:cubicBezTo>
                  <a:cubicBezTo>
                    <a:pt x="0" y="608"/>
                    <a:pt x="0" y="636"/>
                    <a:pt x="17" y="653"/>
                  </a:cubicBezTo>
                  <a:cubicBezTo>
                    <a:pt x="35" y="670"/>
                    <a:pt x="63" y="670"/>
                    <a:pt x="80" y="653"/>
                  </a:cubicBezTo>
                  <a:close/>
                  <a:moveTo>
                    <a:pt x="607" y="33"/>
                  </a:moveTo>
                  <a:cubicBezTo>
                    <a:pt x="616" y="25"/>
                    <a:pt x="629" y="25"/>
                    <a:pt x="638" y="33"/>
                  </a:cubicBezTo>
                  <a:cubicBezTo>
                    <a:pt x="646" y="41"/>
                    <a:pt x="646" y="55"/>
                    <a:pt x="638" y="63"/>
                  </a:cubicBezTo>
                  <a:cubicBezTo>
                    <a:pt x="629" y="72"/>
                    <a:pt x="616" y="72"/>
                    <a:pt x="607" y="63"/>
                  </a:cubicBezTo>
                  <a:cubicBezTo>
                    <a:pt x="599" y="55"/>
                    <a:pt x="599" y="41"/>
                    <a:pt x="607" y="33"/>
                  </a:cubicBezTo>
                  <a:close/>
                  <a:moveTo>
                    <a:pt x="33" y="607"/>
                  </a:moveTo>
                  <a:cubicBezTo>
                    <a:pt x="42" y="599"/>
                    <a:pt x="55" y="599"/>
                    <a:pt x="64" y="607"/>
                  </a:cubicBezTo>
                  <a:cubicBezTo>
                    <a:pt x="72" y="615"/>
                    <a:pt x="72" y="629"/>
                    <a:pt x="64" y="637"/>
                  </a:cubicBezTo>
                  <a:cubicBezTo>
                    <a:pt x="55" y="646"/>
                    <a:pt x="42" y="646"/>
                    <a:pt x="33" y="637"/>
                  </a:cubicBezTo>
                  <a:cubicBezTo>
                    <a:pt x="25" y="629"/>
                    <a:pt x="25" y="615"/>
                    <a:pt x="33" y="6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3" name="Freeform 17"/>
            <p:cNvSpPr>
              <a:spLocks noEditPoints="1"/>
            </p:cNvSpPr>
            <p:nvPr/>
          </p:nvSpPr>
          <p:spPr bwMode="auto">
            <a:xfrm>
              <a:off x="2711450" y="2643188"/>
              <a:ext cx="1785938" cy="1785939"/>
            </a:xfrm>
            <a:custGeom>
              <a:avLst/>
              <a:gdLst>
                <a:gd name="T0" fmla="*/ 79 w 1122"/>
                <a:gd name="T1" fmla="*/ 1105 h 1122"/>
                <a:gd name="T2" fmla="*/ 83 w 1122"/>
                <a:gd name="T3" fmla="*/ 1047 h 1122"/>
                <a:gd name="T4" fmla="*/ 1046 w 1122"/>
                <a:gd name="T5" fmla="*/ 83 h 1122"/>
                <a:gd name="T6" fmla="*/ 1104 w 1122"/>
                <a:gd name="T7" fmla="*/ 80 h 1122"/>
                <a:gd name="T8" fmla="*/ 1104 w 1122"/>
                <a:gd name="T9" fmla="*/ 17 h 1122"/>
                <a:gd name="T10" fmla="*/ 1042 w 1122"/>
                <a:gd name="T11" fmla="*/ 17 h 1122"/>
                <a:gd name="T12" fmla="*/ 1038 w 1122"/>
                <a:gd name="T13" fmla="*/ 75 h 1122"/>
                <a:gd name="T14" fmla="*/ 75 w 1122"/>
                <a:gd name="T15" fmla="*/ 1039 h 1122"/>
                <a:gd name="T16" fmla="*/ 17 w 1122"/>
                <a:gd name="T17" fmla="*/ 1042 h 1122"/>
                <a:gd name="T18" fmla="*/ 17 w 1122"/>
                <a:gd name="T19" fmla="*/ 1105 h 1122"/>
                <a:gd name="T20" fmla="*/ 79 w 1122"/>
                <a:gd name="T21" fmla="*/ 1105 h 1122"/>
                <a:gd name="T22" fmla="*/ 1058 w 1122"/>
                <a:gd name="T23" fmla="*/ 33 h 1122"/>
                <a:gd name="T24" fmla="*/ 1088 w 1122"/>
                <a:gd name="T25" fmla="*/ 33 h 1122"/>
                <a:gd name="T26" fmla="*/ 1088 w 1122"/>
                <a:gd name="T27" fmla="*/ 64 h 1122"/>
                <a:gd name="T28" fmla="*/ 1058 w 1122"/>
                <a:gd name="T29" fmla="*/ 64 h 1122"/>
                <a:gd name="T30" fmla="*/ 1058 w 1122"/>
                <a:gd name="T31" fmla="*/ 33 h 1122"/>
                <a:gd name="T32" fmla="*/ 33 w 1122"/>
                <a:gd name="T33" fmla="*/ 1058 h 1122"/>
                <a:gd name="T34" fmla="*/ 63 w 1122"/>
                <a:gd name="T35" fmla="*/ 1058 h 1122"/>
                <a:gd name="T36" fmla="*/ 63 w 1122"/>
                <a:gd name="T37" fmla="*/ 1089 h 1122"/>
                <a:gd name="T38" fmla="*/ 33 w 1122"/>
                <a:gd name="T39" fmla="*/ 1089 h 1122"/>
                <a:gd name="T40" fmla="*/ 33 w 1122"/>
                <a:gd name="T41" fmla="*/ 1058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2" h="1122">
                  <a:moveTo>
                    <a:pt x="79" y="1105"/>
                  </a:moveTo>
                  <a:cubicBezTo>
                    <a:pt x="95" y="1089"/>
                    <a:pt x="96" y="1064"/>
                    <a:pt x="83" y="1047"/>
                  </a:cubicBezTo>
                  <a:cubicBezTo>
                    <a:pt x="1046" y="83"/>
                    <a:pt x="1046" y="83"/>
                    <a:pt x="1046" y="83"/>
                  </a:cubicBezTo>
                  <a:cubicBezTo>
                    <a:pt x="1064" y="97"/>
                    <a:pt x="1089" y="96"/>
                    <a:pt x="1104" y="80"/>
                  </a:cubicBezTo>
                  <a:cubicBezTo>
                    <a:pt x="1122" y="63"/>
                    <a:pt x="1122" y="35"/>
                    <a:pt x="1104" y="17"/>
                  </a:cubicBezTo>
                  <a:cubicBezTo>
                    <a:pt x="1087" y="0"/>
                    <a:pt x="1059" y="0"/>
                    <a:pt x="1042" y="17"/>
                  </a:cubicBezTo>
                  <a:cubicBezTo>
                    <a:pt x="1026" y="33"/>
                    <a:pt x="1025" y="58"/>
                    <a:pt x="1038" y="75"/>
                  </a:cubicBezTo>
                  <a:cubicBezTo>
                    <a:pt x="75" y="1039"/>
                    <a:pt x="75" y="1039"/>
                    <a:pt x="75" y="1039"/>
                  </a:cubicBezTo>
                  <a:cubicBezTo>
                    <a:pt x="58" y="1026"/>
                    <a:pt x="33" y="1027"/>
                    <a:pt x="17" y="1042"/>
                  </a:cubicBezTo>
                  <a:cubicBezTo>
                    <a:pt x="0" y="1060"/>
                    <a:pt x="0" y="1088"/>
                    <a:pt x="17" y="1105"/>
                  </a:cubicBezTo>
                  <a:cubicBezTo>
                    <a:pt x="34" y="1122"/>
                    <a:pt x="62" y="1122"/>
                    <a:pt x="79" y="1105"/>
                  </a:cubicBezTo>
                  <a:close/>
                  <a:moveTo>
                    <a:pt x="1058" y="33"/>
                  </a:moveTo>
                  <a:cubicBezTo>
                    <a:pt x="1066" y="25"/>
                    <a:pt x="1080" y="25"/>
                    <a:pt x="1088" y="33"/>
                  </a:cubicBezTo>
                  <a:cubicBezTo>
                    <a:pt x="1097" y="42"/>
                    <a:pt x="1097" y="55"/>
                    <a:pt x="1088" y="64"/>
                  </a:cubicBezTo>
                  <a:cubicBezTo>
                    <a:pt x="1080" y="72"/>
                    <a:pt x="1066" y="72"/>
                    <a:pt x="1058" y="64"/>
                  </a:cubicBezTo>
                  <a:cubicBezTo>
                    <a:pt x="1050" y="55"/>
                    <a:pt x="1050" y="42"/>
                    <a:pt x="1058" y="33"/>
                  </a:cubicBezTo>
                  <a:close/>
                  <a:moveTo>
                    <a:pt x="33" y="1058"/>
                  </a:moveTo>
                  <a:cubicBezTo>
                    <a:pt x="41" y="1050"/>
                    <a:pt x="55" y="1050"/>
                    <a:pt x="63" y="1058"/>
                  </a:cubicBezTo>
                  <a:cubicBezTo>
                    <a:pt x="72" y="1067"/>
                    <a:pt x="72" y="1080"/>
                    <a:pt x="63" y="1089"/>
                  </a:cubicBezTo>
                  <a:cubicBezTo>
                    <a:pt x="55" y="1097"/>
                    <a:pt x="41" y="1097"/>
                    <a:pt x="33" y="1089"/>
                  </a:cubicBezTo>
                  <a:cubicBezTo>
                    <a:pt x="25" y="1080"/>
                    <a:pt x="25" y="1067"/>
                    <a:pt x="33" y="10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4" name="Freeform 18"/>
            <p:cNvSpPr>
              <a:spLocks noEditPoints="1"/>
            </p:cNvSpPr>
            <p:nvPr/>
          </p:nvSpPr>
          <p:spPr bwMode="auto">
            <a:xfrm>
              <a:off x="2851151" y="2784476"/>
              <a:ext cx="1785938" cy="1784351"/>
            </a:xfrm>
            <a:custGeom>
              <a:avLst/>
              <a:gdLst>
                <a:gd name="T0" fmla="*/ 79 w 1122"/>
                <a:gd name="T1" fmla="*/ 1105 h 1122"/>
                <a:gd name="T2" fmla="*/ 83 w 1122"/>
                <a:gd name="T3" fmla="*/ 1047 h 1122"/>
                <a:gd name="T4" fmla="*/ 1047 w 1122"/>
                <a:gd name="T5" fmla="*/ 83 h 1122"/>
                <a:gd name="T6" fmla="*/ 1105 w 1122"/>
                <a:gd name="T7" fmla="*/ 80 h 1122"/>
                <a:gd name="T8" fmla="*/ 1105 w 1122"/>
                <a:gd name="T9" fmla="*/ 17 h 1122"/>
                <a:gd name="T10" fmla="*/ 1042 w 1122"/>
                <a:gd name="T11" fmla="*/ 17 h 1122"/>
                <a:gd name="T12" fmla="*/ 1039 w 1122"/>
                <a:gd name="T13" fmla="*/ 75 h 1122"/>
                <a:gd name="T14" fmla="*/ 75 w 1122"/>
                <a:gd name="T15" fmla="*/ 1039 h 1122"/>
                <a:gd name="T16" fmla="*/ 17 w 1122"/>
                <a:gd name="T17" fmla="*/ 1043 h 1122"/>
                <a:gd name="T18" fmla="*/ 17 w 1122"/>
                <a:gd name="T19" fmla="*/ 1105 h 1122"/>
                <a:gd name="T20" fmla="*/ 79 w 1122"/>
                <a:gd name="T21" fmla="*/ 1105 h 1122"/>
                <a:gd name="T22" fmla="*/ 1058 w 1122"/>
                <a:gd name="T23" fmla="*/ 33 h 1122"/>
                <a:gd name="T24" fmla="*/ 1089 w 1122"/>
                <a:gd name="T25" fmla="*/ 33 h 1122"/>
                <a:gd name="T26" fmla="*/ 1089 w 1122"/>
                <a:gd name="T27" fmla="*/ 64 h 1122"/>
                <a:gd name="T28" fmla="*/ 1058 w 1122"/>
                <a:gd name="T29" fmla="*/ 64 h 1122"/>
                <a:gd name="T30" fmla="*/ 1058 w 1122"/>
                <a:gd name="T31" fmla="*/ 33 h 1122"/>
                <a:gd name="T32" fmla="*/ 33 w 1122"/>
                <a:gd name="T33" fmla="*/ 1059 h 1122"/>
                <a:gd name="T34" fmla="*/ 63 w 1122"/>
                <a:gd name="T35" fmla="*/ 1059 h 1122"/>
                <a:gd name="T36" fmla="*/ 63 w 1122"/>
                <a:gd name="T37" fmla="*/ 1089 h 1122"/>
                <a:gd name="T38" fmla="*/ 33 w 1122"/>
                <a:gd name="T39" fmla="*/ 1089 h 1122"/>
                <a:gd name="T40" fmla="*/ 33 w 1122"/>
                <a:gd name="T41" fmla="*/ 1059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2" h="1122">
                  <a:moveTo>
                    <a:pt x="79" y="1105"/>
                  </a:moveTo>
                  <a:cubicBezTo>
                    <a:pt x="95" y="1089"/>
                    <a:pt x="96" y="1064"/>
                    <a:pt x="83" y="1047"/>
                  </a:cubicBezTo>
                  <a:cubicBezTo>
                    <a:pt x="1047" y="83"/>
                    <a:pt x="1047" y="83"/>
                    <a:pt x="1047" y="83"/>
                  </a:cubicBezTo>
                  <a:cubicBezTo>
                    <a:pt x="1064" y="97"/>
                    <a:pt x="1089" y="96"/>
                    <a:pt x="1105" y="80"/>
                  </a:cubicBezTo>
                  <a:cubicBezTo>
                    <a:pt x="1122" y="63"/>
                    <a:pt x="1122" y="35"/>
                    <a:pt x="1105" y="17"/>
                  </a:cubicBezTo>
                  <a:cubicBezTo>
                    <a:pt x="1087" y="0"/>
                    <a:pt x="1059" y="0"/>
                    <a:pt x="1042" y="17"/>
                  </a:cubicBezTo>
                  <a:cubicBezTo>
                    <a:pt x="1026" y="33"/>
                    <a:pt x="1025" y="58"/>
                    <a:pt x="1039" y="75"/>
                  </a:cubicBezTo>
                  <a:cubicBezTo>
                    <a:pt x="75" y="1039"/>
                    <a:pt x="75" y="1039"/>
                    <a:pt x="75" y="1039"/>
                  </a:cubicBezTo>
                  <a:cubicBezTo>
                    <a:pt x="58" y="1026"/>
                    <a:pt x="33" y="1027"/>
                    <a:pt x="17" y="1043"/>
                  </a:cubicBezTo>
                  <a:cubicBezTo>
                    <a:pt x="0" y="1060"/>
                    <a:pt x="0" y="1088"/>
                    <a:pt x="17" y="1105"/>
                  </a:cubicBezTo>
                  <a:cubicBezTo>
                    <a:pt x="34" y="1122"/>
                    <a:pt x="62" y="1122"/>
                    <a:pt x="79" y="1105"/>
                  </a:cubicBezTo>
                  <a:close/>
                  <a:moveTo>
                    <a:pt x="1058" y="33"/>
                  </a:moveTo>
                  <a:cubicBezTo>
                    <a:pt x="1067" y="25"/>
                    <a:pt x="1080" y="25"/>
                    <a:pt x="1089" y="33"/>
                  </a:cubicBezTo>
                  <a:cubicBezTo>
                    <a:pt x="1097" y="42"/>
                    <a:pt x="1097" y="55"/>
                    <a:pt x="1089" y="64"/>
                  </a:cubicBezTo>
                  <a:cubicBezTo>
                    <a:pt x="1080" y="72"/>
                    <a:pt x="1067" y="72"/>
                    <a:pt x="1058" y="64"/>
                  </a:cubicBezTo>
                  <a:cubicBezTo>
                    <a:pt x="1050" y="55"/>
                    <a:pt x="1050" y="42"/>
                    <a:pt x="1058" y="33"/>
                  </a:cubicBezTo>
                  <a:close/>
                  <a:moveTo>
                    <a:pt x="33" y="1059"/>
                  </a:moveTo>
                  <a:cubicBezTo>
                    <a:pt x="41" y="1050"/>
                    <a:pt x="55" y="1050"/>
                    <a:pt x="63" y="1059"/>
                  </a:cubicBezTo>
                  <a:cubicBezTo>
                    <a:pt x="72" y="1067"/>
                    <a:pt x="72" y="1081"/>
                    <a:pt x="63" y="1089"/>
                  </a:cubicBezTo>
                  <a:cubicBezTo>
                    <a:pt x="55" y="1097"/>
                    <a:pt x="41" y="1097"/>
                    <a:pt x="33" y="1089"/>
                  </a:cubicBezTo>
                  <a:cubicBezTo>
                    <a:pt x="25" y="1081"/>
                    <a:pt x="25" y="1067"/>
                    <a:pt x="33" y="10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5" name="Freeform 19"/>
            <p:cNvSpPr>
              <a:spLocks noEditPoints="1"/>
            </p:cNvSpPr>
            <p:nvPr/>
          </p:nvSpPr>
          <p:spPr bwMode="auto">
            <a:xfrm>
              <a:off x="938214" y="2347913"/>
              <a:ext cx="3378200" cy="4021139"/>
            </a:xfrm>
            <a:custGeom>
              <a:avLst/>
              <a:gdLst>
                <a:gd name="T0" fmla="*/ 80 w 2123"/>
                <a:gd name="T1" fmla="*/ 2510 h 2527"/>
                <a:gd name="T2" fmla="*/ 83 w 2123"/>
                <a:gd name="T3" fmla="*/ 2452 h 2527"/>
                <a:gd name="T4" fmla="*/ 1041 w 2123"/>
                <a:gd name="T5" fmla="*/ 1493 h 2527"/>
                <a:gd name="T6" fmla="*/ 1041 w 2123"/>
                <a:gd name="T7" fmla="*/ 1097 h 2527"/>
                <a:gd name="T8" fmla="*/ 2052 w 2123"/>
                <a:gd name="T9" fmla="*/ 87 h 2527"/>
                <a:gd name="T10" fmla="*/ 2106 w 2123"/>
                <a:gd name="T11" fmla="*/ 80 h 2527"/>
                <a:gd name="T12" fmla="*/ 2106 w 2123"/>
                <a:gd name="T13" fmla="*/ 18 h 2527"/>
                <a:gd name="T14" fmla="*/ 2043 w 2123"/>
                <a:gd name="T15" fmla="*/ 18 h 2527"/>
                <a:gd name="T16" fmla="*/ 2043 w 2123"/>
                <a:gd name="T17" fmla="*/ 79 h 2527"/>
                <a:gd name="T18" fmla="*/ 1030 w 2123"/>
                <a:gd name="T19" fmla="*/ 1092 h 2527"/>
                <a:gd name="T20" fmla="*/ 1030 w 2123"/>
                <a:gd name="T21" fmla="*/ 1489 h 2527"/>
                <a:gd name="T22" fmla="*/ 75 w 2123"/>
                <a:gd name="T23" fmla="*/ 2444 h 2527"/>
                <a:gd name="T24" fmla="*/ 17 w 2123"/>
                <a:gd name="T25" fmla="*/ 2448 h 2527"/>
                <a:gd name="T26" fmla="*/ 17 w 2123"/>
                <a:gd name="T27" fmla="*/ 2510 h 2527"/>
                <a:gd name="T28" fmla="*/ 80 w 2123"/>
                <a:gd name="T29" fmla="*/ 2510 h 2527"/>
                <a:gd name="T30" fmla="*/ 2059 w 2123"/>
                <a:gd name="T31" fmla="*/ 34 h 2527"/>
                <a:gd name="T32" fmla="*/ 2090 w 2123"/>
                <a:gd name="T33" fmla="*/ 34 h 2527"/>
                <a:gd name="T34" fmla="*/ 2090 w 2123"/>
                <a:gd name="T35" fmla="*/ 64 h 2527"/>
                <a:gd name="T36" fmla="*/ 2059 w 2123"/>
                <a:gd name="T37" fmla="*/ 64 h 2527"/>
                <a:gd name="T38" fmla="*/ 2059 w 2123"/>
                <a:gd name="T39" fmla="*/ 34 h 2527"/>
                <a:gd name="T40" fmla="*/ 33 w 2123"/>
                <a:gd name="T41" fmla="*/ 2464 h 2527"/>
                <a:gd name="T42" fmla="*/ 64 w 2123"/>
                <a:gd name="T43" fmla="*/ 2464 h 2527"/>
                <a:gd name="T44" fmla="*/ 64 w 2123"/>
                <a:gd name="T45" fmla="*/ 2494 h 2527"/>
                <a:gd name="T46" fmla="*/ 33 w 2123"/>
                <a:gd name="T47" fmla="*/ 2494 h 2527"/>
                <a:gd name="T48" fmla="*/ 33 w 2123"/>
                <a:gd name="T49" fmla="*/ 2464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23" h="2527">
                  <a:moveTo>
                    <a:pt x="80" y="2510"/>
                  </a:moveTo>
                  <a:cubicBezTo>
                    <a:pt x="96" y="2494"/>
                    <a:pt x="97" y="2469"/>
                    <a:pt x="83" y="2452"/>
                  </a:cubicBezTo>
                  <a:cubicBezTo>
                    <a:pt x="1041" y="1493"/>
                    <a:pt x="1041" y="1493"/>
                    <a:pt x="1041" y="1493"/>
                  </a:cubicBezTo>
                  <a:cubicBezTo>
                    <a:pt x="1041" y="1097"/>
                    <a:pt x="1041" y="1097"/>
                    <a:pt x="1041" y="1097"/>
                  </a:cubicBezTo>
                  <a:cubicBezTo>
                    <a:pt x="2052" y="87"/>
                    <a:pt x="2052" y="87"/>
                    <a:pt x="2052" y="87"/>
                  </a:cubicBezTo>
                  <a:cubicBezTo>
                    <a:pt x="2069" y="97"/>
                    <a:pt x="2091" y="95"/>
                    <a:pt x="2106" y="80"/>
                  </a:cubicBezTo>
                  <a:cubicBezTo>
                    <a:pt x="2123" y="63"/>
                    <a:pt x="2123" y="35"/>
                    <a:pt x="2106" y="18"/>
                  </a:cubicBezTo>
                  <a:cubicBezTo>
                    <a:pt x="2089" y="0"/>
                    <a:pt x="2061" y="0"/>
                    <a:pt x="2043" y="18"/>
                  </a:cubicBezTo>
                  <a:cubicBezTo>
                    <a:pt x="2026" y="35"/>
                    <a:pt x="2026" y="62"/>
                    <a:pt x="2043" y="79"/>
                  </a:cubicBezTo>
                  <a:cubicBezTo>
                    <a:pt x="1030" y="1092"/>
                    <a:pt x="1030" y="1092"/>
                    <a:pt x="1030" y="1092"/>
                  </a:cubicBezTo>
                  <a:cubicBezTo>
                    <a:pt x="1030" y="1489"/>
                    <a:pt x="1030" y="1489"/>
                    <a:pt x="1030" y="1489"/>
                  </a:cubicBezTo>
                  <a:cubicBezTo>
                    <a:pt x="75" y="2444"/>
                    <a:pt x="75" y="2444"/>
                    <a:pt x="75" y="2444"/>
                  </a:cubicBezTo>
                  <a:cubicBezTo>
                    <a:pt x="58" y="2431"/>
                    <a:pt x="33" y="2432"/>
                    <a:pt x="17" y="2448"/>
                  </a:cubicBezTo>
                  <a:cubicBezTo>
                    <a:pt x="0" y="2465"/>
                    <a:pt x="0" y="2493"/>
                    <a:pt x="17" y="2510"/>
                  </a:cubicBezTo>
                  <a:cubicBezTo>
                    <a:pt x="34" y="2527"/>
                    <a:pt x="62" y="2527"/>
                    <a:pt x="80" y="2510"/>
                  </a:cubicBezTo>
                  <a:close/>
                  <a:moveTo>
                    <a:pt x="2059" y="34"/>
                  </a:moveTo>
                  <a:cubicBezTo>
                    <a:pt x="2068" y="25"/>
                    <a:pt x="2081" y="25"/>
                    <a:pt x="2090" y="34"/>
                  </a:cubicBezTo>
                  <a:cubicBezTo>
                    <a:pt x="2098" y="42"/>
                    <a:pt x="2098" y="56"/>
                    <a:pt x="2090" y="64"/>
                  </a:cubicBezTo>
                  <a:cubicBezTo>
                    <a:pt x="2081" y="72"/>
                    <a:pt x="2068" y="72"/>
                    <a:pt x="2059" y="64"/>
                  </a:cubicBezTo>
                  <a:cubicBezTo>
                    <a:pt x="2051" y="56"/>
                    <a:pt x="2051" y="42"/>
                    <a:pt x="2059" y="34"/>
                  </a:cubicBezTo>
                  <a:close/>
                  <a:moveTo>
                    <a:pt x="33" y="2464"/>
                  </a:moveTo>
                  <a:cubicBezTo>
                    <a:pt x="42" y="2456"/>
                    <a:pt x="55" y="2456"/>
                    <a:pt x="64" y="2464"/>
                  </a:cubicBezTo>
                  <a:cubicBezTo>
                    <a:pt x="72" y="2472"/>
                    <a:pt x="72" y="2486"/>
                    <a:pt x="64" y="2494"/>
                  </a:cubicBezTo>
                  <a:cubicBezTo>
                    <a:pt x="55" y="2503"/>
                    <a:pt x="42" y="2503"/>
                    <a:pt x="33" y="2494"/>
                  </a:cubicBezTo>
                  <a:cubicBezTo>
                    <a:pt x="25" y="2486"/>
                    <a:pt x="25" y="2472"/>
                    <a:pt x="33" y="24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396" name="Freeform 20"/>
            <p:cNvSpPr>
              <a:spLocks noEditPoints="1"/>
            </p:cNvSpPr>
            <p:nvPr/>
          </p:nvSpPr>
          <p:spPr bwMode="auto">
            <a:xfrm>
              <a:off x="2136776" y="3438526"/>
              <a:ext cx="671513" cy="1452563"/>
            </a:xfrm>
            <a:custGeom>
              <a:avLst/>
              <a:gdLst>
                <a:gd name="T0" fmla="*/ 79 w 422"/>
                <a:gd name="T1" fmla="*/ 896 h 913"/>
                <a:gd name="T2" fmla="*/ 79 w 422"/>
                <a:gd name="T3" fmla="*/ 834 h 913"/>
                <a:gd name="T4" fmla="*/ 48 w 422"/>
                <a:gd name="T5" fmla="*/ 821 h 913"/>
                <a:gd name="T6" fmla="*/ 48 w 422"/>
                <a:gd name="T7" fmla="*/ 380 h 913"/>
                <a:gd name="T8" fmla="*/ 346 w 422"/>
                <a:gd name="T9" fmla="*/ 82 h 913"/>
                <a:gd name="T10" fmla="*/ 405 w 422"/>
                <a:gd name="T11" fmla="*/ 79 h 913"/>
                <a:gd name="T12" fmla="*/ 405 w 422"/>
                <a:gd name="T13" fmla="*/ 17 h 913"/>
                <a:gd name="T14" fmla="*/ 343 w 422"/>
                <a:gd name="T15" fmla="*/ 17 h 913"/>
                <a:gd name="T16" fmla="*/ 338 w 422"/>
                <a:gd name="T17" fmla="*/ 74 h 913"/>
                <a:gd name="T18" fmla="*/ 37 w 422"/>
                <a:gd name="T19" fmla="*/ 375 h 913"/>
                <a:gd name="T20" fmla="*/ 37 w 422"/>
                <a:gd name="T21" fmla="*/ 823 h 913"/>
                <a:gd name="T22" fmla="*/ 17 w 422"/>
                <a:gd name="T23" fmla="*/ 834 h 913"/>
                <a:gd name="T24" fmla="*/ 17 w 422"/>
                <a:gd name="T25" fmla="*/ 896 h 913"/>
                <a:gd name="T26" fmla="*/ 79 w 422"/>
                <a:gd name="T27" fmla="*/ 896 h 913"/>
                <a:gd name="T28" fmla="*/ 359 w 422"/>
                <a:gd name="T29" fmla="*/ 33 h 913"/>
                <a:gd name="T30" fmla="*/ 389 w 422"/>
                <a:gd name="T31" fmla="*/ 33 h 913"/>
                <a:gd name="T32" fmla="*/ 389 w 422"/>
                <a:gd name="T33" fmla="*/ 63 h 913"/>
                <a:gd name="T34" fmla="*/ 359 w 422"/>
                <a:gd name="T35" fmla="*/ 63 h 913"/>
                <a:gd name="T36" fmla="*/ 359 w 422"/>
                <a:gd name="T37" fmla="*/ 33 h 913"/>
                <a:gd name="T38" fmla="*/ 33 w 422"/>
                <a:gd name="T39" fmla="*/ 850 h 913"/>
                <a:gd name="T40" fmla="*/ 63 w 422"/>
                <a:gd name="T41" fmla="*/ 850 h 913"/>
                <a:gd name="T42" fmla="*/ 63 w 422"/>
                <a:gd name="T43" fmla="*/ 880 h 913"/>
                <a:gd name="T44" fmla="*/ 33 w 422"/>
                <a:gd name="T45" fmla="*/ 880 h 913"/>
                <a:gd name="T46" fmla="*/ 33 w 422"/>
                <a:gd name="T47" fmla="*/ 85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2" h="913">
                  <a:moveTo>
                    <a:pt x="79" y="896"/>
                  </a:moveTo>
                  <a:cubicBezTo>
                    <a:pt x="97" y="879"/>
                    <a:pt x="97" y="851"/>
                    <a:pt x="79" y="834"/>
                  </a:cubicBezTo>
                  <a:cubicBezTo>
                    <a:pt x="71" y="825"/>
                    <a:pt x="60" y="821"/>
                    <a:pt x="48" y="821"/>
                  </a:cubicBezTo>
                  <a:cubicBezTo>
                    <a:pt x="48" y="380"/>
                    <a:pt x="48" y="380"/>
                    <a:pt x="48" y="380"/>
                  </a:cubicBezTo>
                  <a:cubicBezTo>
                    <a:pt x="346" y="82"/>
                    <a:pt x="346" y="82"/>
                    <a:pt x="346" y="82"/>
                  </a:cubicBezTo>
                  <a:cubicBezTo>
                    <a:pt x="363" y="96"/>
                    <a:pt x="389" y="96"/>
                    <a:pt x="405" y="79"/>
                  </a:cubicBezTo>
                  <a:cubicBezTo>
                    <a:pt x="422" y="62"/>
                    <a:pt x="422" y="34"/>
                    <a:pt x="405" y="17"/>
                  </a:cubicBezTo>
                  <a:cubicBezTo>
                    <a:pt x="388" y="0"/>
                    <a:pt x="360" y="0"/>
                    <a:pt x="343" y="17"/>
                  </a:cubicBezTo>
                  <a:cubicBezTo>
                    <a:pt x="327" y="32"/>
                    <a:pt x="326" y="57"/>
                    <a:pt x="338" y="74"/>
                  </a:cubicBezTo>
                  <a:cubicBezTo>
                    <a:pt x="37" y="375"/>
                    <a:pt x="37" y="375"/>
                    <a:pt x="37" y="375"/>
                  </a:cubicBezTo>
                  <a:cubicBezTo>
                    <a:pt x="37" y="823"/>
                    <a:pt x="37" y="823"/>
                    <a:pt x="37" y="823"/>
                  </a:cubicBezTo>
                  <a:cubicBezTo>
                    <a:pt x="30" y="825"/>
                    <a:pt x="23" y="828"/>
                    <a:pt x="17" y="834"/>
                  </a:cubicBezTo>
                  <a:cubicBezTo>
                    <a:pt x="0" y="851"/>
                    <a:pt x="0" y="879"/>
                    <a:pt x="17" y="896"/>
                  </a:cubicBezTo>
                  <a:cubicBezTo>
                    <a:pt x="34" y="913"/>
                    <a:pt x="62" y="913"/>
                    <a:pt x="79" y="896"/>
                  </a:cubicBezTo>
                  <a:close/>
                  <a:moveTo>
                    <a:pt x="359" y="33"/>
                  </a:moveTo>
                  <a:cubicBezTo>
                    <a:pt x="367" y="25"/>
                    <a:pt x="381" y="25"/>
                    <a:pt x="389" y="33"/>
                  </a:cubicBezTo>
                  <a:cubicBezTo>
                    <a:pt x="397" y="41"/>
                    <a:pt x="397" y="55"/>
                    <a:pt x="389" y="63"/>
                  </a:cubicBezTo>
                  <a:cubicBezTo>
                    <a:pt x="381" y="72"/>
                    <a:pt x="367" y="72"/>
                    <a:pt x="359" y="63"/>
                  </a:cubicBezTo>
                  <a:cubicBezTo>
                    <a:pt x="350" y="55"/>
                    <a:pt x="350" y="41"/>
                    <a:pt x="359" y="33"/>
                  </a:cubicBezTo>
                  <a:close/>
                  <a:moveTo>
                    <a:pt x="33" y="850"/>
                  </a:moveTo>
                  <a:cubicBezTo>
                    <a:pt x="41" y="842"/>
                    <a:pt x="55" y="842"/>
                    <a:pt x="63" y="850"/>
                  </a:cubicBezTo>
                  <a:cubicBezTo>
                    <a:pt x="72" y="858"/>
                    <a:pt x="72" y="872"/>
                    <a:pt x="63" y="880"/>
                  </a:cubicBezTo>
                  <a:cubicBezTo>
                    <a:pt x="55" y="889"/>
                    <a:pt x="41" y="889"/>
                    <a:pt x="33" y="880"/>
                  </a:cubicBezTo>
                  <a:cubicBezTo>
                    <a:pt x="25" y="872"/>
                    <a:pt x="25" y="858"/>
                    <a:pt x="33" y="8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7" name="Freeform 21"/>
            <p:cNvSpPr>
              <a:spLocks noEditPoints="1"/>
            </p:cNvSpPr>
            <p:nvPr/>
          </p:nvSpPr>
          <p:spPr bwMode="auto">
            <a:xfrm>
              <a:off x="785814" y="4894264"/>
              <a:ext cx="1352550" cy="1350963"/>
            </a:xfrm>
            <a:custGeom>
              <a:avLst/>
              <a:gdLst>
                <a:gd name="T0" fmla="*/ 80 w 850"/>
                <a:gd name="T1" fmla="*/ 832 h 849"/>
                <a:gd name="T2" fmla="*/ 83 w 850"/>
                <a:gd name="T3" fmla="*/ 774 h 849"/>
                <a:gd name="T4" fmla="*/ 775 w 850"/>
                <a:gd name="T5" fmla="*/ 83 h 849"/>
                <a:gd name="T6" fmla="*/ 833 w 850"/>
                <a:gd name="T7" fmla="*/ 79 h 849"/>
                <a:gd name="T8" fmla="*/ 833 w 850"/>
                <a:gd name="T9" fmla="*/ 17 h 849"/>
                <a:gd name="T10" fmla="*/ 770 w 850"/>
                <a:gd name="T11" fmla="*/ 17 h 849"/>
                <a:gd name="T12" fmla="*/ 767 w 850"/>
                <a:gd name="T13" fmla="*/ 75 h 849"/>
                <a:gd name="T14" fmla="*/ 75 w 850"/>
                <a:gd name="T15" fmla="*/ 766 h 849"/>
                <a:gd name="T16" fmla="*/ 17 w 850"/>
                <a:gd name="T17" fmla="*/ 770 h 849"/>
                <a:gd name="T18" fmla="*/ 17 w 850"/>
                <a:gd name="T19" fmla="*/ 832 h 849"/>
                <a:gd name="T20" fmla="*/ 80 w 850"/>
                <a:gd name="T21" fmla="*/ 832 h 849"/>
                <a:gd name="T22" fmla="*/ 786 w 850"/>
                <a:gd name="T23" fmla="*/ 33 h 849"/>
                <a:gd name="T24" fmla="*/ 817 w 850"/>
                <a:gd name="T25" fmla="*/ 33 h 849"/>
                <a:gd name="T26" fmla="*/ 817 w 850"/>
                <a:gd name="T27" fmla="*/ 63 h 849"/>
                <a:gd name="T28" fmla="*/ 786 w 850"/>
                <a:gd name="T29" fmla="*/ 63 h 849"/>
                <a:gd name="T30" fmla="*/ 786 w 850"/>
                <a:gd name="T31" fmla="*/ 33 h 849"/>
                <a:gd name="T32" fmla="*/ 33 w 850"/>
                <a:gd name="T33" fmla="*/ 786 h 849"/>
                <a:gd name="T34" fmla="*/ 64 w 850"/>
                <a:gd name="T35" fmla="*/ 786 h 849"/>
                <a:gd name="T36" fmla="*/ 64 w 850"/>
                <a:gd name="T37" fmla="*/ 816 h 849"/>
                <a:gd name="T38" fmla="*/ 33 w 850"/>
                <a:gd name="T39" fmla="*/ 816 h 849"/>
                <a:gd name="T40" fmla="*/ 33 w 850"/>
                <a:gd name="T41" fmla="*/ 786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0" h="849">
                  <a:moveTo>
                    <a:pt x="80" y="832"/>
                  </a:moveTo>
                  <a:cubicBezTo>
                    <a:pt x="96" y="816"/>
                    <a:pt x="97" y="791"/>
                    <a:pt x="83" y="774"/>
                  </a:cubicBezTo>
                  <a:cubicBezTo>
                    <a:pt x="775" y="83"/>
                    <a:pt x="775" y="83"/>
                    <a:pt x="775" y="83"/>
                  </a:cubicBezTo>
                  <a:cubicBezTo>
                    <a:pt x="792" y="96"/>
                    <a:pt x="817" y="95"/>
                    <a:pt x="833" y="79"/>
                  </a:cubicBezTo>
                  <a:cubicBezTo>
                    <a:pt x="850" y="62"/>
                    <a:pt x="850" y="34"/>
                    <a:pt x="833" y="17"/>
                  </a:cubicBezTo>
                  <a:cubicBezTo>
                    <a:pt x="815" y="0"/>
                    <a:pt x="787" y="0"/>
                    <a:pt x="770" y="17"/>
                  </a:cubicBezTo>
                  <a:cubicBezTo>
                    <a:pt x="754" y="33"/>
                    <a:pt x="753" y="58"/>
                    <a:pt x="767" y="75"/>
                  </a:cubicBezTo>
                  <a:cubicBezTo>
                    <a:pt x="75" y="766"/>
                    <a:pt x="75" y="766"/>
                    <a:pt x="75" y="766"/>
                  </a:cubicBezTo>
                  <a:cubicBezTo>
                    <a:pt x="58" y="753"/>
                    <a:pt x="33" y="754"/>
                    <a:pt x="17" y="770"/>
                  </a:cubicBezTo>
                  <a:cubicBezTo>
                    <a:pt x="0" y="787"/>
                    <a:pt x="0" y="815"/>
                    <a:pt x="17" y="832"/>
                  </a:cubicBezTo>
                  <a:cubicBezTo>
                    <a:pt x="35" y="849"/>
                    <a:pt x="63" y="849"/>
                    <a:pt x="80" y="832"/>
                  </a:cubicBezTo>
                  <a:close/>
                  <a:moveTo>
                    <a:pt x="786" y="33"/>
                  </a:moveTo>
                  <a:cubicBezTo>
                    <a:pt x="795" y="25"/>
                    <a:pt x="808" y="25"/>
                    <a:pt x="817" y="33"/>
                  </a:cubicBezTo>
                  <a:cubicBezTo>
                    <a:pt x="825" y="41"/>
                    <a:pt x="825" y="55"/>
                    <a:pt x="817" y="63"/>
                  </a:cubicBezTo>
                  <a:cubicBezTo>
                    <a:pt x="808" y="72"/>
                    <a:pt x="795" y="72"/>
                    <a:pt x="786" y="63"/>
                  </a:cubicBezTo>
                  <a:cubicBezTo>
                    <a:pt x="778" y="55"/>
                    <a:pt x="778" y="41"/>
                    <a:pt x="786" y="33"/>
                  </a:cubicBezTo>
                  <a:close/>
                  <a:moveTo>
                    <a:pt x="33" y="786"/>
                  </a:moveTo>
                  <a:cubicBezTo>
                    <a:pt x="42" y="777"/>
                    <a:pt x="55" y="777"/>
                    <a:pt x="64" y="786"/>
                  </a:cubicBezTo>
                  <a:cubicBezTo>
                    <a:pt x="72" y="794"/>
                    <a:pt x="72" y="808"/>
                    <a:pt x="64" y="816"/>
                  </a:cubicBezTo>
                  <a:cubicBezTo>
                    <a:pt x="55" y="824"/>
                    <a:pt x="42" y="824"/>
                    <a:pt x="33" y="816"/>
                  </a:cubicBezTo>
                  <a:cubicBezTo>
                    <a:pt x="25" y="808"/>
                    <a:pt x="25" y="794"/>
                    <a:pt x="33" y="7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8" name="Freeform 22"/>
            <p:cNvSpPr>
              <a:spLocks noEditPoints="1"/>
            </p:cNvSpPr>
            <p:nvPr/>
          </p:nvSpPr>
          <p:spPr bwMode="auto">
            <a:xfrm>
              <a:off x="1185864" y="3986213"/>
              <a:ext cx="762000" cy="762000"/>
            </a:xfrm>
            <a:custGeom>
              <a:avLst/>
              <a:gdLst>
                <a:gd name="T0" fmla="*/ 18 w 479"/>
                <a:gd name="T1" fmla="*/ 79 h 478"/>
                <a:gd name="T2" fmla="*/ 76 w 479"/>
                <a:gd name="T3" fmla="*/ 83 h 478"/>
                <a:gd name="T4" fmla="*/ 396 w 479"/>
                <a:gd name="T5" fmla="*/ 403 h 478"/>
                <a:gd name="T6" fmla="*/ 399 w 479"/>
                <a:gd name="T7" fmla="*/ 461 h 478"/>
                <a:gd name="T8" fmla="*/ 462 w 479"/>
                <a:gd name="T9" fmla="*/ 461 h 478"/>
                <a:gd name="T10" fmla="*/ 462 w 479"/>
                <a:gd name="T11" fmla="*/ 399 h 478"/>
                <a:gd name="T12" fmla="*/ 404 w 479"/>
                <a:gd name="T13" fmla="*/ 395 h 478"/>
                <a:gd name="T14" fmla="*/ 84 w 479"/>
                <a:gd name="T15" fmla="*/ 75 h 478"/>
                <a:gd name="T16" fmla="*/ 80 w 479"/>
                <a:gd name="T17" fmla="*/ 17 h 478"/>
                <a:gd name="T18" fmla="*/ 18 w 479"/>
                <a:gd name="T19" fmla="*/ 17 h 478"/>
                <a:gd name="T20" fmla="*/ 18 w 479"/>
                <a:gd name="T21" fmla="*/ 79 h 478"/>
                <a:gd name="T22" fmla="*/ 446 w 479"/>
                <a:gd name="T23" fmla="*/ 415 h 478"/>
                <a:gd name="T24" fmla="*/ 446 w 479"/>
                <a:gd name="T25" fmla="*/ 445 h 478"/>
                <a:gd name="T26" fmla="*/ 415 w 479"/>
                <a:gd name="T27" fmla="*/ 445 h 478"/>
                <a:gd name="T28" fmla="*/ 415 w 479"/>
                <a:gd name="T29" fmla="*/ 415 h 478"/>
                <a:gd name="T30" fmla="*/ 446 w 479"/>
                <a:gd name="T31" fmla="*/ 415 h 478"/>
                <a:gd name="T32" fmla="*/ 64 w 479"/>
                <a:gd name="T33" fmla="*/ 33 h 478"/>
                <a:gd name="T34" fmla="*/ 64 w 479"/>
                <a:gd name="T35" fmla="*/ 63 h 478"/>
                <a:gd name="T36" fmla="*/ 34 w 479"/>
                <a:gd name="T37" fmla="*/ 63 h 478"/>
                <a:gd name="T38" fmla="*/ 34 w 479"/>
                <a:gd name="T39" fmla="*/ 33 h 478"/>
                <a:gd name="T40" fmla="*/ 64 w 479"/>
                <a:gd name="T41" fmla="*/ 33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9" h="478">
                  <a:moveTo>
                    <a:pt x="18" y="79"/>
                  </a:moveTo>
                  <a:cubicBezTo>
                    <a:pt x="33" y="95"/>
                    <a:pt x="58" y="96"/>
                    <a:pt x="76" y="83"/>
                  </a:cubicBezTo>
                  <a:cubicBezTo>
                    <a:pt x="396" y="403"/>
                    <a:pt x="396" y="403"/>
                    <a:pt x="396" y="403"/>
                  </a:cubicBezTo>
                  <a:cubicBezTo>
                    <a:pt x="382" y="420"/>
                    <a:pt x="384" y="445"/>
                    <a:pt x="399" y="461"/>
                  </a:cubicBezTo>
                  <a:cubicBezTo>
                    <a:pt x="417" y="478"/>
                    <a:pt x="445" y="478"/>
                    <a:pt x="462" y="461"/>
                  </a:cubicBezTo>
                  <a:cubicBezTo>
                    <a:pt x="479" y="444"/>
                    <a:pt x="479" y="416"/>
                    <a:pt x="462" y="399"/>
                  </a:cubicBezTo>
                  <a:cubicBezTo>
                    <a:pt x="446" y="383"/>
                    <a:pt x="421" y="382"/>
                    <a:pt x="404" y="395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97" y="58"/>
                    <a:pt x="96" y="33"/>
                    <a:pt x="80" y="17"/>
                  </a:cubicBezTo>
                  <a:cubicBezTo>
                    <a:pt x="63" y="0"/>
                    <a:pt x="35" y="0"/>
                    <a:pt x="18" y="17"/>
                  </a:cubicBezTo>
                  <a:cubicBezTo>
                    <a:pt x="0" y="34"/>
                    <a:pt x="0" y="62"/>
                    <a:pt x="18" y="79"/>
                  </a:cubicBezTo>
                  <a:close/>
                  <a:moveTo>
                    <a:pt x="446" y="415"/>
                  </a:moveTo>
                  <a:cubicBezTo>
                    <a:pt x="454" y="423"/>
                    <a:pt x="454" y="437"/>
                    <a:pt x="446" y="445"/>
                  </a:cubicBezTo>
                  <a:cubicBezTo>
                    <a:pt x="437" y="453"/>
                    <a:pt x="424" y="453"/>
                    <a:pt x="415" y="445"/>
                  </a:cubicBezTo>
                  <a:cubicBezTo>
                    <a:pt x="407" y="437"/>
                    <a:pt x="407" y="423"/>
                    <a:pt x="415" y="415"/>
                  </a:cubicBezTo>
                  <a:cubicBezTo>
                    <a:pt x="424" y="406"/>
                    <a:pt x="437" y="406"/>
                    <a:pt x="446" y="415"/>
                  </a:cubicBezTo>
                  <a:close/>
                  <a:moveTo>
                    <a:pt x="64" y="33"/>
                  </a:moveTo>
                  <a:cubicBezTo>
                    <a:pt x="72" y="41"/>
                    <a:pt x="72" y="55"/>
                    <a:pt x="64" y="63"/>
                  </a:cubicBezTo>
                  <a:cubicBezTo>
                    <a:pt x="56" y="72"/>
                    <a:pt x="42" y="72"/>
                    <a:pt x="34" y="63"/>
                  </a:cubicBezTo>
                  <a:cubicBezTo>
                    <a:pt x="25" y="55"/>
                    <a:pt x="25" y="41"/>
                    <a:pt x="34" y="33"/>
                  </a:cubicBezTo>
                  <a:cubicBezTo>
                    <a:pt x="42" y="25"/>
                    <a:pt x="56" y="25"/>
                    <a:pt x="6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9" name="Freeform 23"/>
            <p:cNvSpPr>
              <a:spLocks noEditPoints="1"/>
            </p:cNvSpPr>
            <p:nvPr/>
          </p:nvSpPr>
          <p:spPr bwMode="auto">
            <a:xfrm>
              <a:off x="92076" y="3406776"/>
              <a:ext cx="1274763" cy="1274764"/>
            </a:xfrm>
            <a:custGeom>
              <a:avLst/>
              <a:gdLst>
                <a:gd name="T0" fmla="*/ 79 w 801"/>
                <a:gd name="T1" fmla="*/ 784 h 801"/>
                <a:gd name="T2" fmla="*/ 83 w 801"/>
                <a:gd name="T3" fmla="*/ 726 h 801"/>
                <a:gd name="T4" fmla="*/ 726 w 801"/>
                <a:gd name="T5" fmla="*/ 83 h 801"/>
                <a:gd name="T6" fmla="*/ 784 w 801"/>
                <a:gd name="T7" fmla="*/ 79 h 801"/>
                <a:gd name="T8" fmla="*/ 784 w 801"/>
                <a:gd name="T9" fmla="*/ 17 h 801"/>
                <a:gd name="T10" fmla="*/ 722 w 801"/>
                <a:gd name="T11" fmla="*/ 17 h 801"/>
                <a:gd name="T12" fmla="*/ 718 w 801"/>
                <a:gd name="T13" fmla="*/ 75 h 801"/>
                <a:gd name="T14" fmla="*/ 75 w 801"/>
                <a:gd name="T15" fmla="*/ 718 h 801"/>
                <a:gd name="T16" fmla="*/ 17 w 801"/>
                <a:gd name="T17" fmla="*/ 722 h 801"/>
                <a:gd name="T18" fmla="*/ 17 w 801"/>
                <a:gd name="T19" fmla="*/ 784 h 801"/>
                <a:gd name="T20" fmla="*/ 79 w 801"/>
                <a:gd name="T21" fmla="*/ 784 h 801"/>
                <a:gd name="T22" fmla="*/ 738 w 801"/>
                <a:gd name="T23" fmla="*/ 33 h 801"/>
                <a:gd name="T24" fmla="*/ 768 w 801"/>
                <a:gd name="T25" fmla="*/ 33 h 801"/>
                <a:gd name="T26" fmla="*/ 768 w 801"/>
                <a:gd name="T27" fmla="*/ 63 h 801"/>
                <a:gd name="T28" fmla="*/ 738 w 801"/>
                <a:gd name="T29" fmla="*/ 63 h 801"/>
                <a:gd name="T30" fmla="*/ 738 w 801"/>
                <a:gd name="T31" fmla="*/ 33 h 801"/>
                <a:gd name="T32" fmla="*/ 33 w 801"/>
                <a:gd name="T33" fmla="*/ 738 h 801"/>
                <a:gd name="T34" fmla="*/ 63 w 801"/>
                <a:gd name="T35" fmla="*/ 738 h 801"/>
                <a:gd name="T36" fmla="*/ 63 w 801"/>
                <a:gd name="T37" fmla="*/ 768 h 801"/>
                <a:gd name="T38" fmla="*/ 33 w 801"/>
                <a:gd name="T39" fmla="*/ 768 h 801"/>
                <a:gd name="T40" fmla="*/ 33 w 801"/>
                <a:gd name="T41" fmla="*/ 73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1" h="801">
                  <a:moveTo>
                    <a:pt x="79" y="784"/>
                  </a:moveTo>
                  <a:cubicBezTo>
                    <a:pt x="95" y="768"/>
                    <a:pt x="96" y="744"/>
                    <a:pt x="83" y="726"/>
                  </a:cubicBezTo>
                  <a:cubicBezTo>
                    <a:pt x="726" y="83"/>
                    <a:pt x="726" y="83"/>
                    <a:pt x="726" y="83"/>
                  </a:cubicBezTo>
                  <a:cubicBezTo>
                    <a:pt x="743" y="96"/>
                    <a:pt x="768" y="95"/>
                    <a:pt x="784" y="79"/>
                  </a:cubicBezTo>
                  <a:cubicBezTo>
                    <a:pt x="801" y="62"/>
                    <a:pt x="801" y="34"/>
                    <a:pt x="784" y="17"/>
                  </a:cubicBezTo>
                  <a:cubicBezTo>
                    <a:pt x="767" y="0"/>
                    <a:pt x="739" y="0"/>
                    <a:pt x="722" y="17"/>
                  </a:cubicBezTo>
                  <a:cubicBezTo>
                    <a:pt x="706" y="33"/>
                    <a:pt x="705" y="58"/>
                    <a:pt x="718" y="75"/>
                  </a:cubicBezTo>
                  <a:cubicBezTo>
                    <a:pt x="75" y="718"/>
                    <a:pt x="75" y="718"/>
                    <a:pt x="75" y="718"/>
                  </a:cubicBezTo>
                  <a:cubicBezTo>
                    <a:pt x="58" y="705"/>
                    <a:pt x="33" y="706"/>
                    <a:pt x="17" y="722"/>
                  </a:cubicBezTo>
                  <a:cubicBezTo>
                    <a:pt x="0" y="739"/>
                    <a:pt x="0" y="767"/>
                    <a:pt x="17" y="784"/>
                  </a:cubicBezTo>
                  <a:cubicBezTo>
                    <a:pt x="34" y="801"/>
                    <a:pt x="62" y="801"/>
                    <a:pt x="79" y="784"/>
                  </a:cubicBezTo>
                  <a:close/>
                  <a:moveTo>
                    <a:pt x="738" y="33"/>
                  </a:moveTo>
                  <a:cubicBezTo>
                    <a:pt x="746" y="25"/>
                    <a:pt x="760" y="25"/>
                    <a:pt x="768" y="33"/>
                  </a:cubicBezTo>
                  <a:cubicBezTo>
                    <a:pt x="776" y="42"/>
                    <a:pt x="776" y="55"/>
                    <a:pt x="768" y="63"/>
                  </a:cubicBezTo>
                  <a:cubicBezTo>
                    <a:pt x="760" y="72"/>
                    <a:pt x="746" y="72"/>
                    <a:pt x="738" y="63"/>
                  </a:cubicBezTo>
                  <a:cubicBezTo>
                    <a:pt x="729" y="55"/>
                    <a:pt x="729" y="42"/>
                    <a:pt x="738" y="33"/>
                  </a:cubicBezTo>
                  <a:close/>
                  <a:moveTo>
                    <a:pt x="33" y="738"/>
                  </a:moveTo>
                  <a:cubicBezTo>
                    <a:pt x="41" y="730"/>
                    <a:pt x="55" y="730"/>
                    <a:pt x="63" y="738"/>
                  </a:cubicBezTo>
                  <a:cubicBezTo>
                    <a:pt x="72" y="746"/>
                    <a:pt x="72" y="760"/>
                    <a:pt x="63" y="768"/>
                  </a:cubicBezTo>
                  <a:cubicBezTo>
                    <a:pt x="55" y="777"/>
                    <a:pt x="41" y="777"/>
                    <a:pt x="33" y="768"/>
                  </a:cubicBezTo>
                  <a:cubicBezTo>
                    <a:pt x="24" y="760"/>
                    <a:pt x="24" y="746"/>
                    <a:pt x="33" y="7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0" name="Freeform 24"/>
            <p:cNvSpPr>
              <a:spLocks noEditPoints="1"/>
            </p:cNvSpPr>
            <p:nvPr/>
          </p:nvSpPr>
          <p:spPr bwMode="auto">
            <a:xfrm>
              <a:off x="1631951" y="1627187"/>
              <a:ext cx="1344612" cy="1344613"/>
            </a:xfrm>
            <a:custGeom>
              <a:avLst/>
              <a:gdLst>
                <a:gd name="T0" fmla="*/ 80 w 845"/>
                <a:gd name="T1" fmla="*/ 828 h 845"/>
                <a:gd name="T2" fmla="*/ 83 w 845"/>
                <a:gd name="T3" fmla="*/ 770 h 845"/>
                <a:gd name="T4" fmla="*/ 770 w 845"/>
                <a:gd name="T5" fmla="*/ 83 h 845"/>
                <a:gd name="T6" fmla="*/ 828 w 845"/>
                <a:gd name="T7" fmla="*/ 79 h 845"/>
                <a:gd name="T8" fmla="*/ 828 w 845"/>
                <a:gd name="T9" fmla="*/ 17 h 845"/>
                <a:gd name="T10" fmla="*/ 766 w 845"/>
                <a:gd name="T11" fmla="*/ 17 h 845"/>
                <a:gd name="T12" fmla="*/ 762 w 845"/>
                <a:gd name="T13" fmla="*/ 75 h 845"/>
                <a:gd name="T14" fmla="*/ 75 w 845"/>
                <a:gd name="T15" fmla="*/ 762 h 845"/>
                <a:gd name="T16" fmla="*/ 17 w 845"/>
                <a:gd name="T17" fmla="*/ 765 h 845"/>
                <a:gd name="T18" fmla="*/ 17 w 845"/>
                <a:gd name="T19" fmla="*/ 828 h 845"/>
                <a:gd name="T20" fmla="*/ 80 w 845"/>
                <a:gd name="T21" fmla="*/ 828 h 845"/>
                <a:gd name="T22" fmla="*/ 782 w 845"/>
                <a:gd name="T23" fmla="*/ 33 h 845"/>
                <a:gd name="T24" fmla="*/ 812 w 845"/>
                <a:gd name="T25" fmla="*/ 33 h 845"/>
                <a:gd name="T26" fmla="*/ 812 w 845"/>
                <a:gd name="T27" fmla="*/ 63 h 845"/>
                <a:gd name="T28" fmla="*/ 782 w 845"/>
                <a:gd name="T29" fmla="*/ 63 h 845"/>
                <a:gd name="T30" fmla="*/ 782 w 845"/>
                <a:gd name="T31" fmla="*/ 33 h 845"/>
                <a:gd name="T32" fmla="*/ 33 w 845"/>
                <a:gd name="T33" fmla="*/ 781 h 845"/>
                <a:gd name="T34" fmla="*/ 64 w 845"/>
                <a:gd name="T35" fmla="*/ 781 h 845"/>
                <a:gd name="T36" fmla="*/ 64 w 845"/>
                <a:gd name="T37" fmla="*/ 812 h 845"/>
                <a:gd name="T38" fmla="*/ 33 w 845"/>
                <a:gd name="T39" fmla="*/ 812 h 845"/>
                <a:gd name="T40" fmla="*/ 33 w 845"/>
                <a:gd name="T41" fmla="*/ 781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45" h="845">
                  <a:moveTo>
                    <a:pt x="80" y="828"/>
                  </a:moveTo>
                  <a:cubicBezTo>
                    <a:pt x="95" y="812"/>
                    <a:pt x="97" y="787"/>
                    <a:pt x="83" y="770"/>
                  </a:cubicBezTo>
                  <a:cubicBezTo>
                    <a:pt x="770" y="83"/>
                    <a:pt x="770" y="83"/>
                    <a:pt x="770" y="83"/>
                  </a:cubicBezTo>
                  <a:cubicBezTo>
                    <a:pt x="787" y="96"/>
                    <a:pt x="812" y="95"/>
                    <a:pt x="828" y="79"/>
                  </a:cubicBezTo>
                  <a:cubicBezTo>
                    <a:pt x="845" y="62"/>
                    <a:pt x="845" y="34"/>
                    <a:pt x="828" y="17"/>
                  </a:cubicBezTo>
                  <a:cubicBezTo>
                    <a:pt x="811" y="0"/>
                    <a:pt x="783" y="0"/>
                    <a:pt x="766" y="17"/>
                  </a:cubicBezTo>
                  <a:cubicBezTo>
                    <a:pt x="750" y="33"/>
                    <a:pt x="749" y="58"/>
                    <a:pt x="762" y="75"/>
                  </a:cubicBezTo>
                  <a:cubicBezTo>
                    <a:pt x="75" y="762"/>
                    <a:pt x="75" y="762"/>
                    <a:pt x="75" y="762"/>
                  </a:cubicBezTo>
                  <a:cubicBezTo>
                    <a:pt x="58" y="748"/>
                    <a:pt x="33" y="749"/>
                    <a:pt x="17" y="765"/>
                  </a:cubicBezTo>
                  <a:cubicBezTo>
                    <a:pt x="0" y="782"/>
                    <a:pt x="0" y="810"/>
                    <a:pt x="17" y="828"/>
                  </a:cubicBezTo>
                  <a:cubicBezTo>
                    <a:pt x="34" y="845"/>
                    <a:pt x="62" y="845"/>
                    <a:pt x="80" y="828"/>
                  </a:cubicBezTo>
                  <a:close/>
                  <a:moveTo>
                    <a:pt x="782" y="33"/>
                  </a:moveTo>
                  <a:cubicBezTo>
                    <a:pt x="790" y="25"/>
                    <a:pt x="804" y="25"/>
                    <a:pt x="812" y="33"/>
                  </a:cubicBezTo>
                  <a:cubicBezTo>
                    <a:pt x="820" y="41"/>
                    <a:pt x="820" y="55"/>
                    <a:pt x="812" y="63"/>
                  </a:cubicBezTo>
                  <a:cubicBezTo>
                    <a:pt x="804" y="72"/>
                    <a:pt x="790" y="72"/>
                    <a:pt x="782" y="63"/>
                  </a:cubicBezTo>
                  <a:cubicBezTo>
                    <a:pt x="773" y="55"/>
                    <a:pt x="773" y="41"/>
                    <a:pt x="782" y="33"/>
                  </a:cubicBezTo>
                  <a:close/>
                  <a:moveTo>
                    <a:pt x="33" y="781"/>
                  </a:moveTo>
                  <a:cubicBezTo>
                    <a:pt x="42" y="773"/>
                    <a:pt x="55" y="773"/>
                    <a:pt x="64" y="781"/>
                  </a:cubicBezTo>
                  <a:cubicBezTo>
                    <a:pt x="72" y="790"/>
                    <a:pt x="72" y="803"/>
                    <a:pt x="64" y="812"/>
                  </a:cubicBezTo>
                  <a:cubicBezTo>
                    <a:pt x="55" y="820"/>
                    <a:pt x="42" y="820"/>
                    <a:pt x="33" y="812"/>
                  </a:cubicBezTo>
                  <a:cubicBezTo>
                    <a:pt x="25" y="803"/>
                    <a:pt x="25" y="790"/>
                    <a:pt x="33" y="7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1" name="Freeform 25"/>
            <p:cNvSpPr>
              <a:spLocks noEditPoints="1"/>
            </p:cNvSpPr>
            <p:nvPr/>
          </p:nvSpPr>
          <p:spPr bwMode="auto">
            <a:xfrm>
              <a:off x="1135064" y="2349501"/>
              <a:ext cx="1733550" cy="969964"/>
            </a:xfrm>
            <a:custGeom>
              <a:avLst/>
              <a:gdLst>
                <a:gd name="T0" fmla="*/ 79 w 1090"/>
                <a:gd name="T1" fmla="*/ 593 h 610"/>
                <a:gd name="T2" fmla="*/ 92 w 1090"/>
                <a:gd name="T3" fmla="*/ 567 h 610"/>
                <a:gd name="T4" fmla="*/ 527 w 1090"/>
                <a:gd name="T5" fmla="*/ 567 h 610"/>
                <a:gd name="T6" fmla="*/ 1012 w 1090"/>
                <a:gd name="T7" fmla="*/ 82 h 610"/>
                <a:gd name="T8" fmla="*/ 1073 w 1090"/>
                <a:gd name="T9" fmla="*/ 80 h 610"/>
                <a:gd name="T10" fmla="*/ 1073 w 1090"/>
                <a:gd name="T11" fmla="*/ 18 h 610"/>
                <a:gd name="T12" fmla="*/ 1010 w 1090"/>
                <a:gd name="T13" fmla="*/ 18 h 610"/>
                <a:gd name="T14" fmla="*/ 1004 w 1090"/>
                <a:gd name="T15" fmla="*/ 73 h 610"/>
                <a:gd name="T16" fmla="*/ 522 w 1090"/>
                <a:gd name="T17" fmla="*/ 555 h 610"/>
                <a:gd name="T18" fmla="*/ 92 w 1090"/>
                <a:gd name="T19" fmla="*/ 555 h 610"/>
                <a:gd name="T20" fmla="*/ 79 w 1090"/>
                <a:gd name="T21" fmla="*/ 530 h 610"/>
                <a:gd name="T22" fmla="*/ 17 w 1090"/>
                <a:gd name="T23" fmla="*/ 530 h 610"/>
                <a:gd name="T24" fmla="*/ 17 w 1090"/>
                <a:gd name="T25" fmla="*/ 593 h 610"/>
                <a:gd name="T26" fmla="*/ 79 w 1090"/>
                <a:gd name="T27" fmla="*/ 593 h 610"/>
                <a:gd name="T28" fmla="*/ 1026 w 1090"/>
                <a:gd name="T29" fmla="*/ 34 h 610"/>
                <a:gd name="T30" fmla="*/ 1056 w 1090"/>
                <a:gd name="T31" fmla="*/ 34 h 610"/>
                <a:gd name="T32" fmla="*/ 1056 w 1090"/>
                <a:gd name="T33" fmla="*/ 64 h 610"/>
                <a:gd name="T34" fmla="*/ 1026 w 1090"/>
                <a:gd name="T35" fmla="*/ 64 h 610"/>
                <a:gd name="T36" fmla="*/ 1026 w 1090"/>
                <a:gd name="T37" fmla="*/ 34 h 610"/>
                <a:gd name="T38" fmla="*/ 33 w 1090"/>
                <a:gd name="T39" fmla="*/ 546 h 610"/>
                <a:gd name="T40" fmla="*/ 63 w 1090"/>
                <a:gd name="T41" fmla="*/ 546 h 610"/>
                <a:gd name="T42" fmla="*/ 63 w 1090"/>
                <a:gd name="T43" fmla="*/ 577 h 610"/>
                <a:gd name="T44" fmla="*/ 33 w 1090"/>
                <a:gd name="T45" fmla="*/ 577 h 610"/>
                <a:gd name="T46" fmla="*/ 33 w 1090"/>
                <a:gd name="T47" fmla="*/ 546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0" h="610">
                  <a:moveTo>
                    <a:pt x="79" y="593"/>
                  </a:moveTo>
                  <a:cubicBezTo>
                    <a:pt x="87" y="585"/>
                    <a:pt x="91" y="576"/>
                    <a:pt x="92" y="567"/>
                  </a:cubicBezTo>
                  <a:cubicBezTo>
                    <a:pt x="527" y="567"/>
                    <a:pt x="527" y="567"/>
                    <a:pt x="527" y="567"/>
                  </a:cubicBezTo>
                  <a:cubicBezTo>
                    <a:pt x="1012" y="82"/>
                    <a:pt x="1012" y="82"/>
                    <a:pt x="1012" y="82"/>
                  </a:cubicBezTo>
                  <a:cubicBezTo>
                    <a:pt x="1029" y="97"/>
                    <a:pt x="1056" y="97"/>
                    <a:pt x="1073" y="80"/>
                  </a:cubicBezTo>
                  <a:cubicBezTo>
                    <a:pt x="1090" y="63"/>
                    <a:pt x="1090" y="35"/>
                    <a:pt x="1073" y="18"/>
                  </a:cubicBezTo>
                  <a:cubicBezTo>
                    <a:pt x="1055" y="0"/>
                    <a:pt x="1027" y="0"/>
                    <a:pt x="1010" y="18"/>
                  </a:cubicBezTo>
                  <a:cubicBezTo>
                    <a:pt x="995" y="33"/>
                    <a:pt x="993" y="56"/>
                    <a:pt x="1004" y="73"/>
                  </a:cubicBezTo>
                  <a:cubicBezTo>
                    <a:pt x="522" y="555"/>
                    <a:pt x="522" y="555"/>
                    <a:pt x="522" y="555"/>
                  </a:cubicBezTo>
                  <a:cubicBezTo>
                    <a:pt x="92" y="555"/>
                    <a:pt x="92" y="555"/>
                    <a:pt x="92" y="555"/>
                  </a:cubicBezTo>
                  <a:cubicBezTo>
                    <a:pt x="91" y="546"/>
                    <a:pt x="87" y="537"/>
                    <a:pt x="79" y="530"/>
                  </a:cubicBezTo>
                  <a:cubicBezTo>
                    <a:pt x="62" y="513"/>
                    <a:pt x="34" y="513"/>
                    <a:pt x="17" y="530"/>
                  </a:cubicBezTo>
                  <a:cubicBezTo>
                    <a:pt x="0" y="547"/>
                    <a:pt x="0" y="575"/>
                    <a:pt x="17" y="593"/>
                  </a:cubicBezTo>
                  <a:cubicBezTo>
                    <a:pt x="34" y="610"/>
                    <a:pt x="62" y="610"/>
                    <a:pt x="79" y="593"/>
                  </a:cubicBezTo>
                  <a:close/>
                  <a:moveTo>
                    <a:pt x="1026" y="34"/>
                  </a:moveTo>
                  <a:cubicBezTo>
                    <a:pt x="1035" y="25"/>
                    <a:pt x="1048" y="25"/>
                    <a:pt x="1056" y="34"/>
                  </a:cubicBezTo>
                  <a:cubicBezTo>
                    <a:pt x="1065" y="42"/>
                    <a:pt x="1065" y="56"/>
                    <a:pt x="1056" y="64"/>
                  </a:cubicBezTo>
                  <a:cubicBezTo>
                    <a:pt x="1048" y="72"/>
                    <a:pt x="1035" y="72"/>
                    <a:pt x="1026" y="64"/>
                  </a:cubicBezTo>
                  <a:cubicBezTo>
                    <a:pt x="1018" y="56"/>
                    <a:pt x="1018" y="42"/>
                    <a:pt x="1026" y="34"/>
                  </a:cubicBezTo>
                  <a:close/>
                  <a:moveTo>
                    <a:pt x="33" y="546"/>
                  </a:moveTo>
                  <a:cubicBezTo>
                    <a:pt x="41" y="538"/>
                    <a:pt x="55" y="538"/>
                    <a:pt x="63" y="546"/>
                  </a:cubicBezTo>
                  <a:cubicBezTo>
                    <a:pt x="72" y="555"/>
                    <a:pt x="72" y="568"/>
                    <a:pt x="63" y="577"/>
                  </a:cubicBezTo>
                  <a:cubicBezTo>
                    <a:pt x="55" y="585"/>
                    <a:pt x="41" y="585"/>
                    <a:pt x="33" y="577"/>
                  </a:cubicBezTo>
                  <a:cubicBezTo>
                    <a:pt x="25" y="568"/>
                    <a:pt x="25" y="555"/>
                    <a:pt x="33" y="5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2" name="Freeform 26"/>
            <p:cNvSpPr>
              <a:spLocks noEditPoints="1"/>
            </p:cNvSpPr>
            <p:nvPr/>
          </p:nvSpPr>
          <p:spPr bwMode="auto">
            <a:xfrm>
              <a:off x="2352676" y="1741488"/>
              <a:ext cx="841375" cy="841375"/>
            </a:xfrm>
            <a:custGeom>
              <a:avLst/>
              <a:gdLst>
                <a:gd name="T0" fmla="*/ 80 w 529"/>
                <a:gd name="T1" fmla="*/ 512 h 529"/>
                <a:gd name="T2" fmla="*/ 83 w 529"/>
                <a:gd name="T3" fmla="*/ 454 h 529"/>
                <a:gd name="T4" fmla="*/ 454 w 529"/>
                <a:gd name="T5" fmla="*/ 83 h 529"/>
                <a:gd name="T6" fmla="*/ 512 w 529"/>
                <a:gd name="T7" fmla="*/ 80 h 529"/>
                <a:gd name="T8" fmla="*/ 512 w 529"/>
                <a:gd name="T9" fmla="*/ 17 h 529"/>
                <a:gd name="T10" fmla="*/ 450 w 529"/>
                <a:gd name="T11" fmla="*/ 17 h 529"/>
                <a:gd name="T12" fmla="*/ 446 w 529"/>
                <a:gd name="T13" fmla="*/ 75 h 529"/>
                <a:gd name="T14" fmla="*/ 75 w 529"/>
                <a:gd name="T15" fmla="*/ 446 h 529"/>
                <a:gd name="T16" fmla="*/ 17 w 529"/>
                <a:gd name="T17" fmla="*/ 450 h 529"/>
                <a:gd name="T18" fmla="*/ 17 w 529"/>
                <a:gd name="T19" fmla="*/ 512 h 529"/>
                <a:gd name="T20" fmla="*/ 80 w 529"/>
                <a:gd name="T21" fmla="*/ 512 h 529"/>
                <a:gd name="T22" fmla="*/ 466 w 529"/>
                <a:gd name="T23" fmla="*/ 33 h 529"/>
                <a:gd name="T24" fmla="*/ 496 w 529"/>
                <a:gd name="T25" fmla="*/ 33 h 529"/>
                <a:gd name="T26" fmla="*/ 496 w 529"/>
                <a:gd name="T27" fmla="*/ 63 h 529"/>
                <a:gd name="T28" fmla="*/ 466 w 529"/>
                <a:gd name="T29" fmla="*/ 63 h 529"/>
                <a:gd name="T30" fmla="*/ 466 w 529"/>
                <a:gd name="T31" fmla="*/ 33 h 529"/>
                <a:gd name="T32" fmla="*/ 33 w 529"/>
                <a:gd name="T33" fmla="*/ 466 h 529"/>
                <a:gd name="T34" fmla="*/ 64 w 529"/>
                <a:gd name="T35" fmla="*/ 466 h 529"/>
                <a:gd name="T36" fmla="*/ 64 w 529"/>
                <a:gd name="T37" fmla="*/ 496 h 529"/>
                <a:gd name="T38" fmla="*/ 33 w 529"/>
                <a:gd name="T39" fmla="*/ 496 h 529"/>
                <a:gd name="T40" fmla="*/ 33 w 529"/>
                <a:gd name="T41" fmla="*/ 466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9" h="529">
                  <a:moveTo>
                    <a:pt x="80" y="512"/>
                  </a:moveTo>
                  <a:cubicBezTo>
                    <a:pt x="96" y="496"/>
                    <a:pt x="97" y="471"/>
                    <a:pt x="83" y="454"/>
                  </a:cubicBezTo>
                  <a:cubicBezTo>
                    <a:pt x="454" y="83"/>
                    <a:pt x="454" y="83"/>
                    <a:pt x="454" y="83"/>
                  </a:cubicBezTo>
                  <a:cubicBezTo>
                    <a:pt x="472" y="96"/>
                    <a:pt x="496" y="95"/>
                    <a:pt x="512" y="80"/>
                  </a:cubicBezTo>
                  <a:cubicBezTo>
                    <a:pt x="529" y="62"/>
                    <a:pt x="529" y="34"/>
                    <a:pt x="512" y="17"/>
                  </a:cubicBezTo>
                  <a:cubicBezTo>
                    <a:pt x="495" y="0"/>
                    <a:pt x="467" y="0"/>
                    <a:pt x="450" y="17"/>
                  </a:cubicBezTo>
                  <a:cubicBezTo>
                    <a:pt x="434" y="33"/>
                    <a:pt x="433" y="58"/>
                    <a:pt x="446" y="75"/>
                  </a:cubicBezTo>
                  <a:cubicBezTo>
                    <a:pt x="75" y="446"/>
                    <a:pt x="75" y="446"/>
                    <a:pt x="75" y="446"/>
                  </a:cubicBezTo>
                  <a:cubicBezTo>
                    <a:pt x="58" y="433"/>
                    <a:pt x="33" y="434"/>
                    <a:pt x="17" y="450"/>
                  </a:cubicBezTo>
                  <a:cubicBezTo>
                    <a:pt x="0" y="467"/>
                    <a:pt x="0" y="495"/>
                    <a:pt x="17" y="512"/>
                  </a:cubicBezTo>
                  <a:cubicBezTo>
                    <a:pt x="35" y="529"/>
                    <a:pt x="63" y="529"/>
                    <a:pt x="80" y="512"/>
                  </a:cubicBezTo>
                  <a:close/>
                  <a:moveTo>
                    <a:pt x="466" y="33"/>
                  </a:moveTo>
                  <a:cubicBezTo>
                    <a:pt x="474" y="25"/>
                    <a:pt x="488" y="25"/>
                    <a:pt x="496" y="33"/>
                  </a:cubicBezTo>
                  <a:cubicBezTo>
                    <a:pt x="505" y="42"/>
                    <a:pt x="505" y="55"/>
                    <a:pt x="496" y="63"/>
                  </a:cubicBezTo>
                  <a:cubicBezTo>
                    <a:pt x="488" y="72"/>
                    <a:pt x="474" y="72"/>
                    <a:pt x="466" y="63"/>
                  </a:cubicBezTo>
                  <a:cubicBezTo>
                    <a:pt x="458" y="55"/>
                    <a:pt x="458" y="42"/>
                    <a:pt x="466" y="33"/>
                  </a:cubicBezTo>
                  <a:close/>
                  <a:moveTo>
                    <a:pt x="33" y="466"/>
                  </a:moveTo>
                  <a:cubicBezTo>
                    <a:pt x="42" y="457"/>
                    <a:pt x="55" y="457"/>
                    <a:pt x="64" y="466"/>
                  </a:cubicBezTo>
                  <a:cubicBezTo>
                    <a:pt x="72" y="474"/>
                    <a:pt x="72" y="488"/>
                    <a:pt x="64" y="496"/>
                  </a:cubicBezTo>
                  <a:cubicBezTo>
                    <a:pt x="55" y="504"/>
                    <a:pt x="42" y="504"/>
                    <a:pt x="33" y="496"/>
                  </a:cubicBezTo>
                  <a:cubicBezTo>
                    <a:pt x="25" y="488"/>
                    <a:pt x="25" y="474"/>
                    <a:pt x="33" y="4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3" name="Freeform 27"/>
            <p:cNvSpPr>
              <a:spLocks noEditPoints="1"/>
            </p:cNvSpPr>
            <p:nvPr/>
          </p:nvSpPr>
          <p:spPr bwMode="auto">
            <a:xfrm>
              <a:off x="892176" y="3290888"/>
              <a:ext cx="835025" cy="1331913"/>
            </a:xfrm>
            <a:custGeom>
              <a:avLst/>
              <a:gdLst>
                <a:gd name="T0" fmla="*/ 314 w 524"/>
                <a:gd name="T1" fmla="*/ 820 h 837"/>
                <a:gd name="T2" fmla="*/ 314 w 524"/>
                <a:gd name="T3" fmla="*/ 758 h 837"/>
                <a:gd name="T4" fmla="*/ 254 w 524"/>
                <a:gd name="T5" fmla="*/ 756 h 837"/>
                <a:gd name="T6" fmla="*/ 16 w 524"/>
                <a:gd name="T7" fmla="*/ 518 h 837"/>
                <a:gd name="T8" fmla="*/ 449 w 524"/>
                <a:gd name="T9" fmla="*/ 84 h 837"/>
                <a:gd name="T10" fmla="*/ 506 w 524"/>
                <a:gd name="T11" fmla="*/ 80 h 837"/>
                <a:gd name="T12" fmla="*/ 506 w 524"/>
                <a:gd name="T13" fmla="*/ 17 h 837"/>
                <a:gd name="T14" fmla="*/ 444 w 524"/>
                <a:gd name="T15" fmla="*/ 17 h 837"/>
                <a:gd name="T16" fmla="*/ 441 w 524"/>
                <a:gd name="T17" fmla="*/ 76 h 837"/>
                <a:gd name="T18" fmla="*/ 0 w 524"/>
                <a:gd name="T19" fmla="*/ 518 h 837"/>
                <a:gd name="T20" fmla="*/ 246 w 524"/>
                <a:gd name="T21" fmla="*/ 764 h 837"/>
                <a:gd name="T22" fmla="*/ 252 w 524"/>
                <a:gd name="T23" fmla="*/ 820 h 837"/>
                <a:gd name="T24" fmla="*/ 314 w 524"/>
                <a:gd name="T25" fmla="*/ 820 h 837"/>
                <a:gd name="T26" fmla="*/ 460 w 524"/>
                <a:gd name="T27" fmla="*/ 33 h 837"/>
                <a:gd name="T28" fmla="*/ 490 w 524"/>
                <a:gd name="T29" fmla="*/ 33 h 837"/>
                <a:gd name="T30" fmla="*/ 490 w 524"/>
                <a:gd name="T31" fmla="*/ 64 h 837"/>
                <a:gd name="T32" fmla="*/ 460 w 524"/>
                <a:gd name="T33" fmla="*/ 64 h 837"/>
                <a:gd name="T34" fmla="*/ 460 w 524"/>
                <a:gd name="T35" fmla="*/ 33 h 837"/>
                <a:gd name="T36" fmla="*/ 268 w 524"/>
                <a:gd name="T37" fmla="*/ 774 h 837"/>
                <a:gd name="T38" fmla="*/ 298 w 524"/>
                <a:gd name="T39" fmla="*/ 774 h 837"/>
                <a:gd name="T40" fmla="*/ 298 w 524"/>
                <a:gd name="T41" fmla="*/ 804 h 837"/>
                <a:gd name="T42" fmla="*/ 268 w 524"/>
                <a:gd name="T43" fmla="*/ 804 h 837"/>
                <a:gd name="T44" fmla="*/ 268 w 524"/>
                <a:gd name="T45" fmla="*/ 774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4" h="837">
                  <a:moveTo>
                    <a:pt x="314" y="820"/>
                  </a:moveTo>
                  <a:cubicBezTo>
                    <a:pt x="331" y="803"/>
                    <a:pt x="331" y="775"/>
                    <a:pt x="314" y="758"/>
                  </a:cubicBezTo>
                  <a:cubicBezTo>
                    <a:pt x="298" y="741"/>
                    <a:pt x="271" y="741"/>
                    <a:pt x="254" y="756"/>
                  </a:cubicBezTo>
                  <a:cubicBezTo>
                    <a:pt x="16" y="518"/>
                    <a:pt x="16" y="518"/>
                    <a:pt x="16" y="51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67" y="97"/>
                    <a:pt x="491" y="95"/>
                    <a:pt x="506" y="80"/>
                  </a:cubicBezTo>
                  <a:cubicBezTo>
                    <a:pt x="524" y="62"/>
                    <a:pt x="524" y="34"/>
                    <a:pt x="506" y="17"/>
                  </a:cubicBezTo>
                  <a:cubicBezTo>
                    <a:pt x="489" y="0"/>
                    <a:pt x="461" y="0"/>
                    <a:pt x="444" y="17"/>
                  </a:cubicBezTo>
                  <a:cubicBezTo>
                    <a:pt x="428" y="33"/>
                    <a:pt x="427" y="59"/>
                    <a:pt x="441" y="76"/>
                  </a:cubicBezTo>
                  <a:cubicBezTo>
                    <a:pt x="0" y="518"/>
                    <a:pt x="0" y="518"/>
                    <a:pt x="0" y="518"/>
                  </a:cubicBezTo>
                  <a:cubicBezTo>
                    <a:pt x="246" y="764"/>
                    <a:pt x="246" y="764"/>
                    <a:pt x="246" y="764"/>
                  </a:cubicBezTo>
                  <a:cubicBezTo>
                    <a:pt x="235" y="781"/>
                    <a:pt x="237" y="805"/>
                    <a:pt x="252" y="820"/>
                  </a:cubicBezTo>
                  <a:cubicBezTo>
                    <a:pt x="269" y="837"/>
                    <a:pt x="297" y="837"/>
                    <a:pt x="314" y="820"/>
                  </a:cubicBezTo>
                  <a:close/>
                  <a:moveTo>
                    <a:pt x="460" y="33"/>
                  </a:moveTo>
                  <a:cubicBezTo>
                    <a:pt x="468" y="25"/>
                    <a:pt x="482" y="25"/>
                    <a:pt x="490" y="33"/>
                  </a:cubicBezTo>
                  <a:cubicBezTo>
                    <a:pt x="499" y="42"/>
                    <a:pt x="499" y="55"/>
                    <a:pt x="490" y="64"/>
                  </a:cubicBezTo>
                  <a:cubicBezTo>
                    <a:pt x="482" y="72"/>
                    <a:pt x="468" y="72"/>
                    <a:pt x="460" y="64"/>
                  </a:cubicBezTo>
                  <a:cubicBezTo>
                    <a:pt x="452" y="55"/>
                    <a:pt x="452" y="42"/>
                    <a:pt x="460" y="33"/>
                  </a:cubicBezTo>
                  <a:close/>
                  <a:moveTo>
                    <a:pt x="268" y="774"/>
                  </a:moveTo>
                  <a:cubicBezTo>
                    <a:pt x="276" y="765"/>
                    <a:pt x="290" y="765"/>
                    <a:pt x="298" y="774"/>
                  </a:cubicBezTo>
                  <a:cubicBezTo>
                    <a:pt x="307" y="782"/>
                    <a:pt x="307" y="796"/>
                    <a:pt x="298" y="804"/>
                  </a:cubicBezTo>
                  <a:cubicBezTo>
                    <a:pt x="290" y="812"/>
                    <a:pt x="276" y="812"/>
                    <a:pt x="268" y="804"/>
                  </a:cubicBezTo>
                  <a:cubicBezTo>
                    <a:pt x="259" y="796"/>
                    <a:pt x="259" y="782"/>
                    <a:pt x="268" y="7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4" name="Freeform 28"/>
            <p:cNvSpPr>
              <a:spLocks noEditPoints="1"/>
            </p:cNvSpPr>
            <p:nvPr/>
          </p:nvSpPr>
          <p:spPr bwMode="auto">
            <a:xfrm>
              <a:off x="3367088" y="1209676"/>
              <a:ext cx="153988" cy="153988"/>
            </a:xfrm>
            <a:custGeom>
              <a:avLst/>
              <a:gdLst>
                <a:gd name="T0" fmla="*/ 17 w 97"/>
                <a:gd name="T1" fmla="*/ 17 h 97"/>
                <a:gd name="T2" fmla="*/ 80 w 97"/>
                <a:gd name="T3" fmla="*/ 17 h 97"/>
                <a:gd name="T4" fmla="*/ 80 w 97"/>
                <a:gd name="T5" fmla="*/ 80 h 97"/>
                <a:gd name="T6" fmla="*/ 17 w 97"/>
                <a:gd name="T7" fmla="*/ 80 h 97"/>
                <a:gd name="T8" fmla="*/ 17 w 97"/>
                <a:gd name="T9" fmla="*/ 17 h 97"/>
                <a:gd name="T10" fmla="*/ 64 w 97"/>
                <a:gd name="T11" fmla="*/ 64 h 97"/>
                <a:gd name="T12" fmla="*/ 64 w 97"/>
                <a:gd name="T13" fmla="*/ 33 h 97"/>
                <a:gd name="T14" fmla="*/ 33 w 97"/>
                <a:gd name="T15" fmla="*/ 33 h 97"/>
                <a:gd name="T16" fmla="*/ 33 w 97"/>
                <a:gd name="T17" fmla="*/ 64 h 97"/>
                <a:gd name="T18" fmla="*/ 64 w 97"/>
                <a:gd name="T19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7">
                  <a:moveTo>
                    <a:pt x="17" y="17"/>
                  </a:moveTo>
                  <a:cubicBezTo>
                    <a:pt x="34" y="0"/>
                    <a:pt x="62" y="0"/>
                    <a:pt x="80" y="17"/>
                  </a:cubicBezTo>
                  <a:cubicBezTo>
                    <a:pt x="97" y="34"/>
                    <a:pt x="97" y="62"/>
                    <a:pt x="80" y="80"/>
                  </a:cubicBezTo>
                  <a:cubicBezTo>
                    <a:pt x="62" y="97"/>
                    <a:pt x="34" y="97"/>
                    <a:pt x="17" y="80"/>
                  </a:cubicBezTo>
                  <a:cubicBezTo>
                    <a:pt x="0" y="62"/>
                    <a:pt x="0" y="34"/>
                    <a:pt x="17" y="17"/>
                  </a:cubicBezTo>
                  <a:close/>
                  <a:moveTo>
                    <a:pt x="64" y="64"/>
                  </a:moveTo>
                  <a:cubicBezTo>
                    <a:pt x="72" y="55"/>
                    <a:pt x="72" y="42"/>
                    <a:pt x="64" y="33"/>
                  </a:cubicBezTo>
                  <a:cubicBezTo>
                    <a:pt x="55" y="25"/>
                    <a:pt x="42" y="25"/>
                    <a:pt x="33" y="33"/>
                  </a:cubicBezTo>
                  <a:cubicBezTo>
                    <a:pt x="25" y="42"/>
                    <a:pt x="25" y="55"/>
                    <a:pt x="33" y="64"/>
                  </a:cubicBezTo>
                  <a:cubicBezTo>
                    <a:pt x="42" y="72"/>
                    <a:pt x="55" y="72"/>
                    <a:pt x="6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5" name="Freeform 29"/>
            <p:cNvSpPr>
              <a:spLocks noEditPoints="1"/>
            </p:cNvSpPr>
            <p:nvPr/>
          </p:nvSpPr>
          <p:spPr bwMode="auto">
            <a:xfrm>
              <a:off x="3775076" y="800101"/>
              <a:ext cx="561974" cy="561975"/>
            </a:xfrm>
            <a:custGeom>
              <a:avLst/>
              <a:gdLst>
                <a:gd name="T0" fmla="*/ 79 w 353"/>
                <a:gd name="T1" fmla="*/ 336 h 353"/>
                <a:gd name="T2" fmla="*/ 83 w 353"/>
                <a:gd name="T3" fmla="*/ 278 h 353"/>
                <a:gd name="T4" fmla="*/ 277 w 353"/>
                <a:gd name="T5" fmla="*/ 83 h 353"/>
                <a:gd name="T6" fmla="*/ 335 w 353"/>
                <a:gd name="T7" fmla="*/ 80 h 353"/>
                <a:gd name="T8" fmla="*/ 335 w 353"/>
                <a:gd name="T9" fmla="*/ 17 h 353"/>
                <a:gd name="T10" fmla="*/ 273 w 353"/>
                <a:gd name="T11" fmla="*/ 17 h 353"/>
                <a:gd name="T12" fmla="*/ 269 w 353"/>
                <a:gd name="T13" fmla="*/ 75 h 353"/>
                <a:gd name="T14" fmla="*/ 75 w 353"/>
                <a:gd name="T15" fmla="*/ 270 h 353"/>
                <a:gd name="T16" fmla="*/ 17 w 353"/>
                <a:gd name="T17" fmla="*/ 274 h 353"/>
                <a:gd name="T18" fmla="*/ 17 w 353"/>
                <a:gd name="T19" fmla="*/ 336 h 353"/>
                <a:gd name="T20" fmla="*/ 79 w 353"/>
                <a:gd name="T21" fmla="*/ 336 h 353"/>
                <a:gd name="T22" fmla="*/ 289 w 353"/>
                <a:gd name="T23" fmla="*/ 33 h 353"/>
                <a:gd name="T24" fmla="*/ 319 w 353"/>
                <a:gd name="T25" fmla="*/ 33 h 353"/>
                <a:gd name="T26" fmla="*/ 319 w 353"/>
                <a:gd name="T27" fmla="*/ 64 h 353"/>
                <a:gd name="T28" fmla="*/ 289 w 353"/>
                <a:gd name="T29" fmla="*/ 64 h 353"/>
                <a:gd name="T30" fmla="*/ 289 w 353"/>
                <a:gd name="T31" fmla="*/ 33 h 353"/>
                <a:gd name="T32" fmla="*/ 33 w 353"/>
                <a:gd name="T33" fmla="*/ 290 h 353"/>
                <a:gd name="T34" fmla="*/ 63 w 353"/>
                <a:gd name="T35" fmla="*/ 290 h 353"/>
                <a:gd name="T36" fmla="*/ 63 w 353"/>
                <a:gd name="T37" fmla="*/ 320 h 353"/>
                <a:gd name="T38" fmla="*/ 33 w 353"/>
                <a:gd name="T39" fmla="*/ 320 h 353"/>
                <a:gd name="T40" fmla="*/ 33 w 353"/>
                <a:gd name="T41" fmla="*/ 29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79" y="336"/>
                  </a:moveTo>
                  <a:cubicBezTo>
                    <a:pt x="95" y="320"/>
                    <a:pt x="96" y="295"/>
                    <a:pt x="83" y="278"/>
                  </a:cubicBezTo>
                  <a:cubicBezTo>
                    <a:pt x="277" y="83"/>
                    <a:pt x="277" y="83"/>
                    <a:pt x="277" y="83"/>
                  </a:cubicBezTo>
                  <a:cubicBezTo>
                    <a:pt x="295" y="97"/>
                    <a:pt x="320" y="95"/>
                    <a:pt x="335" y="80"/>
                  </a:cubicBezTo>
                  <a:cubicBezTo>
                    <a:pt x="353" y="62"/>
                    <a:pt x="353" y="34"/>
                    <a:pt x="335" y="17"/>
                  </a:cubicBezTo>
                  <a:cubicBezTo>
                    <a:pt x="318" y="0"/>
                    <a:pt x="290" y="0"/>
                    <a:pt x="273" y="17"/>
                  </a:cubicBezTo>
                  <a:cubicBezTo>
                    <a:pt x="257" y="33"/>
                    <a:pt x="256" y="58"/>
                    <a:pt x="269" y="75"/>
                  </a:cubicBezTo>
                  <a:cubicBezTo>
                    <a:pt x="75" y="270"/>
                    <a:pt x="75" y="270"/>
                    <a:pt x="75" y="270"/>
                  </a:cubicBezTo>
                  <a:cubicBezTo>
                    <a:pt x="57" y="257"/>
                    <a:pt x="33" y="258"/>
                    <a:pt x="17" y="274"/>
                  </a:cubicBezTo>
                  <a:cubicBezTo>
                    <a:pt x="0" y="291"/>
                    <a:pt x="0" y="319"/>
                    <a:pt x="17" y="336"/>
                  </a:cubicBezTo>
                  <a:cubicBezTo>
                    <a:pt x="34" y="353"/>
                    <a:pt x="62" y="353"/>
                    <a:pt x="79" y="336"/>
                  </a:cubicBezTo>
                  <a:close/>
                  <a:moveTo>
                    <a:pt x="289" y="33"/>
                  </a:moveTo>
                  <a:cubicBezTo>
                    <a:pt x="297" y="25"/>
                    <a:pt x="311" y="25"/>
                    <a:pt x="319" y="33"/>
                  </a:cubicBezTo>
                  <a:cubicBezTo>
                    <a:pt x="328" y="42"/>
                    <a:pt x="328" y="55"/>
                    <a:pt x="319" y="64"/>
                  </a:cubicBezTo>
                  <a:cubicBezTo>
                    <a:pt x="311" y="72"/>
                    <a:pt x="297" y="72"/>
                    <a:pt x="289" y="64"/>
                  </a:cubicBezTo>
                  <a:cubicBezTo>
                    <a:pt x="281" y="55"/>
                    <a:pt x="281" y="42"/>
                    <a:pt x="289" y="33"/>
                  </a:cubicBezTo>
                  <a:close/>
                  <a:moveTo>
                    <a:pt x="33" y="290"/>
                  </a:moveTo>
                  <a:cubicBezTo>
                    <a:pt x="41" y="281"/>
                    <a:pt x="55" y="281"/>
                    <a:pt x="63" y="290"/>
                  </a:cubicBezTo>
                  <a:cubicBezTo>
                    <a:pt x="72" y="298"/>
                    <a:pt x="72" y="312"/>
                    <a:pt x="63" y="320"/>
                  </a:cubicBezTo>
                  <a:cubicBezTo>
                    <a:pt x="55" y="328"/>
                    <a:pt x="41" y="328"/>
                    <a:pt x="33" y="320"/>
                  </a:cubicBezTo>
                  <a:cubicBezTo>
                    <a:pt x="24" y="312"/>
                    <a:pt x="24" y="298"/>
                    <a:pt x="33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6" name="Freeform 30"/>
            <p:cNvSpPr>
              <a:spLocks noEditPoints="1"/>
            </p:cNvSpPr>
            <p:nvPr/>
          </p:nvSpPr>
          <p:spPr bwMode="auto">
            <a:xfrm>
              <a:off x="4829175" y="1374776"/>
              <a:ext cx="153988" cy="155575"/>
            </a:xfrm>
            <a:custGeom>
              <a:avLst/>
              <a:gdLst>
                <a:gd name="T0" fmla="*/ 18 w 97"/>
                <a:gd name="T1" fmla="*/ 17 h 97"/>
                <a:gd name="T2" fmla="*/ 80 w 97"/>
                <a:gd name="T3" fmla="*/ 17 h 97"/>
                <a:gd name="T4" fmla="*/ 80 w 97"/>
                <a:gd name="T5" fmla="*/ 80 h 97"/>
                <a:gd name="T6" fmla="*/ 18 w 97"/>
                <a:gd name="T7" fmla="*/ 80 h 97"/>
                <a:gd name="T8" fmla="*/ 18 w 97"/>
                <a:gd name="T9" fmla="*/ 17 h 97"/>
                <a:gd name="T10" fmla="*/ 64 w 97"/>
                <a:gd name="T11" fmla="*/ 64 h 97"/>
                <a:gd name="T12" fmla="*/ 64 w 97"/>
                <a:gd name="T13" fmla="*/ 33 h 97"/>
                <a:gd name="T14" fmla="*/ 34 w 97"/>
                <a:gd name="T15" fmla="*/ 33 h 97"/>
                <a:gd name="T16" fmla="*/ 34 w 97"/>
                <a:gd name="T17" fmla="*/ 64 h 97"/>
                <a:gd name="T18" fmla="*/ 64 w 97"/>
                <a:gd name="T19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7">
                  <a:moveTo>
                    <a:pt x="18" y="17"/>
                  </a:moveTo>
                  <a:cubicBezTo>
                    <a:pt x="35" y="0"/>
                    <a:pt x="63" y="0"/>
                    <a:pt x="80" y="17"/>
                  </a:cubicBezTo>
                  <a:cubicBezTo>
                    <a:pt x="97" y="35"/>
                    <a:pt x="97" y="63"/>
                    <a:pt x="80" y="80"/>
                  </a:cubicBezTo>
                  <a:cubicBezTo>
                    <a:pt x="63" y="97"/>
                    <a:pt x="35" y="97"/>
                    <a:pt x="18" y="80"/>
                  </a:cubicBezTo>
                  <a:cubicBezTo>
                    <a:pt x="0" y="63"/>
                    <a:pt x="0" y="35"/>
                    <a:pt x="18" y="17"/>
                  </a:cubicBezTo>
                  <a:close/>
                  <a:moveTo>
                    <a:pt x="64" y="64"/>
                  </a:moveTo>
                  <a:cubicBezTo>
                    <a:pt x="72" y="55"/>
                    <a:pt x="72" y="42"/>
                    <a:pt x="64" y="33"/>
                  </a:cubicBezTo>
                  <a:cubicBezTo>
                    <a:pt x="56" y="25"/>
                    <a:pt x="42" y="25"/>
                    <a:pt x="34" y="33"/>
                  </a:cubicBezTo>
                  <a:cubicBezTo>
                    <a:pt x="25" y="42"/>
                    <a:pt x="25" y="55"/>
                    <a:pt x="34" y="64"/>
                  </a:cubicBezTo>
                  <a:cubicBezTo>
                    <a:pt x="42" y="72"/>
                    <a:pt x="56" y="72"/>
                    <a:pt x="6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7" name="Freeform 31"/>
            <p:cNvSpPr>
              <a:spLocks noEditPoints="1"/>
            </p:cNvSpPr>
            <p:nvPr/>
          </p:nvSpPr>
          <p:spPr bwMode="auto">
            <a:xfrm>
              <a:off x="1570039" y="3771901"/>
              <a:ext cx="155575" cy="153988"/>
            </a:xfrm>
            <a:custGeom>
              <a:avLst/>
              <a:gdLst>
                <a:gd name="T0" fmla="*/ 17 w 97"/>
                <a:gd name="T1" fmla="*/ 17 h 97"/>
                <a:gd name="T2" fmla="*/ 79 w 97"/>
                <a:gd name="T3" fmla="*/ 17 h 97"/>
                <a:gd name="T4" fmla="*/ 79 w 97"/>
                <a:gd name="T5" fmla="*/ 79 h 97"/>
                <a:gd name="T6" fmla="*/ 17 w 97"/>
                <a:gd name="T7" fmla="*/ 79 h 97"/>
                <a:gd name="T8" fmla="*/ 17 w 97"/>
                <a:gd name="T9" fmla="*/ 17 h 97"/>
                <a:gd name="T10" fmla="*/ 63 w 97"/>
                <a:gd name="T11" fmla="*/ 63 h 97"/>
                <a:gd name="T12" fmla="*/ 63 w 97"/>
                <a:gd name="T13" fmla="*/ 33 h 97"/>
                <a:gd name="T14" fmla="*/ 33 w 97"/>
                <a:gd name="T15" fmla="*/ 33 h 97"/>
                <a:gd name="T16" fmla="*/ 33 w 97"/>
                <a:gd name="T17" fmla="*/ 63 h 97"/>
                <a:gd name="T18" fmla="*/ 63 w 97"/>
                <a:gd name="T19" fmla="*/ 6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7">
                  <a:moveTo>
                    <a:pt x="17" y="17"/>
                  </a:moveTo>
                  <a:cubicBezTo>
                    <a:pt x="34" y="0"/>
                    <a:pt x="62" y="0"/>
                    <a:pt x="79" y="17"/>
                  </a:cubicBezTo>
                  <a:cubicBezTo>
                    <a:pt x="97" y="34"/>
                    <a:pt x="97" y="62"/>
                    <a:pt x="79" y="79"/>
                  </a:cubicBezTo>
                  <a:cubicBezTo>
                    <a:pt x="62" y="97"/>
                    <a:pt x="34" y="97"/>
                    <a:pt x="17" y="79"/>
                  </a:cubicBezTo>
                  <a:cubicBezTo>
                    <a:pt x="0" y="62"/>
                    <a:pt x="0" y="34"/>
                    <a:pt x="17" y="17"/>
                  </a:cubicBezTo>
                  <a:close/>
                  <a:moveTo>
                    <a:pt x="63" y="63"/>
                  </a:moveTo>
                  <a:cubicBezTo>
                    <a:pt x="72" y="55"/>
                    <a:pt x="72" y="41"/>
                    <a:pt x="63" y="33"/>
                  </a:cubicBezTo>
                  <a:cubicBezTo>
                    <a:pt x="55" y="25"/>
                    <a:pt x="41" y="25"/>
                    <a:pt x="33" y="33"/>
                  </a:cubicBezTo>
                  <a:cubicBezTo>
                    <a:pt x="25" y="41"/>
                    <a:pt x="25" y="55"/>
                    <a:pt x="33" y="63"/>
                  </a:cubicBezTo>
                  <a:cubicBezTo>
                    <a:pt x="41" y="72"/>
                    <a:pt x="55" y="72"/>
                    <a:pt x="63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8" name="Freeform 32"/>
            <p:cNvSpPr>
              <a:spLocks noEditPoints="1"/>
            </p:cNvSpPr>
            <p:nvPr/>
          </p:nvSpPr>
          <p:spPr bwMode="auto">
            <a:xfrm>
              <a:off x="2141538" y="3324227"/>
              <a:ext cx="152400" cy="155575"/>
            </a:xfrm>
            <a:custGeom>
              <a:avLst/>
              <a:gdLst>
                <a:gd name="T0" fmla="*/ 17 w 96"/>
                <a:gd name="T1" fmla="*/ 18 h 97"/>
                <a:gd name="T2" fmla="*/ 79 w 96"/>
                <a:gd name="T3" fmla="*/ 18 h 97"/>
                <a:gd name="T4" fmla="*/ 79 w 96"/>
                <a:gd name="T5" fmla="*/ 80 h 97"/>
                <a:gd name="T6" fmla="*/ 17 w 96"/>
                <a:gd name="T7" fmla="*/ 80 h 97"/>
                <a:gd name="T8" fmla="*/ 17 w 96"/>
                <a:gd name="T9" fmla="*/ 18 h 97"/>
                <a:gd name="T10" fmla="*/ 63 w 96"/>
                <a:gd name="T11" fmla="*/ 64 h 97"/>
                <a:gd name="T12" fmla="*/ 63 w 96"/>
                <a:gd name="T13" fmla="*/ 34 h 97"/>
                <a:gd name="T14" fmla="*/ 33 w 96"/>
                <a:gd name="T15" fmla="*/ 34 h 97"/>
                <a:gd name="T16" fmla="*/ 33 w 96"/>
                <a:gd name="T17" fmla="*/ 64 h 97"/>
                <a:gd name="T18" fmla="*/ 63 w 96"/>
                <a:gd name="T19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17" y="18"/>
                  </a:moveTo>
                  <a:cubicBezTo>
                    <a:pt x="34" y="0"/>
                    <a:pt x="62" y="0"/>
                    <a:pt x="79" y="18"/>
                  </a:cubicBezTo>
                  <a:cubicBezTo>
                    <a:pt x="96" y="35"/>
                    <a:pt x="96" y="63"/>
                    <a:pt x="79" y="80"/>
                  </a:cubicBezTo>
                  <a:cubicBezTo>
                    <a:pt x="62" y="97"/>
                    <a:pt x="34" y="97"/>
                    <a:pt x="17" y="80"/>
                  </a:cubicBezTo>
                  <a:cubicBezTo>
                    <a:pt x="0" y="63"/>
                    <a:pt x="0" y="35"/>
                    <a:pt x="17" y="18"/>
                  </a:cubicBezTo>
                  <a:close/>
                  <a:moveTo>
                    <a:pt x="63" y="64"/>
                  </a:moveTo>
                  <a:cubicBezTo>
                    <a:pt x="71" y="56"/>
                    <a:pt x="71" y="42"/>
                    <a:pt x="63" y="34"/>
                  </a:cubicBezTo>
                  <a:cubicBezTo>
                    <a:pt x="55" y="25"/>
                    <a:pt x="41" y="25"/>
                    <a:pt x="33" y="34"/>
                  </a:cubicBezTo>
                  <a:cubicBezTo>
                    <a:pt x="24" y="42"/>
                    <a:pt x="24" y="56"/>
                    <a:pt x="33" y="64"/>
                  </a:cubicBezTo>
                  <a:cubicBezTo>
                    <a:pt x="41" y="72"/>
                    <a:pt x="55" y="72"/>
                    <a:pt x="63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9" name="Freeform 33"/>
            <p:cNvSpPr>
              <a:spLocks noEditPoints="1"/>
            </p:cNvSpPr>
            <p:nvPr/>
          </p:nvSpPr>
          <p:spPr bwMode="auto">
            <a:xfrm>
              <a:off x="4362450" y="955675"/>
              <a:ext cx="152400" cy="153988"/>
            </a:xfrm>
            <a:custGeom>
              <a:avLst/>
              <a:gdLst>
                <a:gd name="T0" fmla="*/ 17 w 96"/>
                <a:gd name="T1" fmla="*/ 17 h 97"/>
                <a:gd name="T2" fmla="*/ 79 w 96"/>
                <a:gd name="T3" fmla="*/ 17 h 97"/>
                <a:gd name="T4" fmla="*/ 79 w 96"/>
                <a:gd name="T5" fmla="*/ 79 h 97"/>
                <a:gd name="T6" fmla="*/ 17 w 96"/>
                <a:gd name="T7" fmla="*/ 79 h 97"/>
                <a:gd name="T8" fmla="*/ 17 w 96"/>
                <a:gd name="T9" fmla="*/ 17 h 97"/>
                <a:gd name="T10" fmla="*/ 63 w 96"/>
                <a:gd name="T11" fmla="*/ 63 h 97"/>
                <a:gd name="T12" fmla="*/ 63 w 96"/>
                <a:gd name="T13" fmla="*/ 33 h 97"/>
                <a:gd name="T14" fmla="*/ 33 w 96"/>
                <a:gd name="T15" fmla="*/ 33 h 97"/>
                <a:gd name="T16" fmla="*/ 33 w 96"/>
                <a:gd name="T17" fmla="*/ 63 h 97"/>
                <a:gd name="T18" fmla="*/ 63 w 96"/>
                <a:gd name="T19" fmla="*/ 6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17" y="17"/>
                  </a:moveTo>
                  <a:cubicBezTo>
                    <a:pt x="34" y="0"/>
                    <a:pt x="62" y="0"/>
                    <a:pt x="79" y="17"/>
                  </a:cubicBezTo>
                  <a:cubicBezTo>
                    <a:pt x="96" y="34"/>
                    <a:pt x="96" y="62"/>
                    <a:pt x="79" y="79"/>
                  </a:cubicBezTo>
                  <a:cubicBezTo>
                    <a:pt x="62" y="97"/>
                    <a:pt x="34" y="97"/>
                    <a:pt x="17" y="79"/>
                  </a:cubicBezTo>
                  <a:cubicBezTo>
                    <a:pt x="0" y="62"/>
                    <a:pt x="0" y="34"/>
                    <a:pt x="17" y="17"/>
                  </a:cubicBezTo>
                  <a:close/>
                  <a:moveTo>
                    <a:pt x="63" y="63"/>
                  </a:moveTo>
                  <a:cubicBezTo>
                    <a:pt x="72" y="55"/>
                    <a:pt x="72" y="41"/>
                    <a:pt x="63" y="33"/>
                  </a:cubicBezTo>
                  <a:cubicBezTo>
                    <a:pt x="55" y="25"/>
                    <a:pt x="41" y="25"/>
                    <a:pt x="33" y="33"/>
                  </a:cubicBezTo>
                  <a:cubicBezTo>
                    <a:pt x="25" y="41"/>
                    <a:pt x="25" y="55"/>
                    <a:pt x="33" y="63"/>
                  </a:cubicBezTo>
                  <a:cubicBezTo>
                    <a:pt x="41" y="72"/>
                    <a:pt x="55" y="72"/>
                    <a:pt x="63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0" name="Freeform 34"/>
            <p:cNvSpPr>
              <a:spLocks noEditPoints="1"/>
            </p:cNvSpPr>
            <p:nvPr/>
          </p:nvSpPr>
          <p:spPr bwMode="auto">
            <a:xfrm>
              <a:off x="4205289" y="1108075"/>
              <a:ext cx="155575" cy="153988"/>
            </a:xfrm>
            <a:custGeom>
              <a:avLst/>
              <a:gdLst>
                <a:gd name="T0" fmla="*/ 17 w 97"/>
                <a:gd name="T1" fmla="*/ 17 h 97"/>
                <a:gd name="T2" fmla="*/ 79 w 97"/>
                <a:gd name="T3" fmla="*/ 17 h 97"/>
                <a:gd name="T4" fmla="*/ 79 w 97"/>
                <a:gd name="T5" fmla="*/ 80 h 97"/>
                <a:gd name="T6" fmla="*/ 17 w 97"/>
                <a:gd name="T7" fmla="*/ 80 h 97"/>
                <a:gd name="T8" fmla="*/ 17 w 97"/>
                <a:gd name="T9" fmla="*/ 17 h 97"/>
                <a:gd name="T10" fmla="*/ 63 w 97"/>
                <a:gd name="T11" fmla="*/ 64 h 97"/>
                <a:gd name="T12" fmla="*/ 63 w 97"/>
                <a:gd name="T13" fmla="*/ 33 h 97"/>
                <a:gd name="T14" fmla="*/ 33 w 97"/>
                <a:gd name="T15" fmla="*/ 33 h 97"/>
                <a:gd name="T16" fmla="*/ 33 w 97"/>
                <a:gd name="T17" fmla="*/ 64 h 97"/>
                <a:gd name="T18" fmla="*/ 63 w 97"/>
                <a:gd name="T19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7">
                  <a:moveTo>
                    <a:pt x="17" y="17"/>
                  </a:moveTo>
                  <a:cubicBezTo>
                    <a:pt x="34" y="0"/>
                    <a:pt x="62" y="0"/>
                    <a:pt x="79" y="17"/>
                  </a:cubicBezTo>
                  <a:cubicBezTo>
                    <a:pt x="97" y="34"/>
                    <a:pt x="97" y="62"/>
                    <a:pt x="79" y="80"/>
                  </a:cubicBezTo>
                  <a:cubicBezTo>
                    <a:pt x="62" y="97"/>
                    <a:pt x="34" y="97"/>
                    <a:pt x="17" y="80"/>
                  </a:cubicBezTo>
                  <a:cubicBezTo>
                    <a:pt x="0" y="62"/>
                    <a:pt x="0" y="34"/>
                    <a:pt x="17" y="17"/>
                  </a:cubicBezTo>
                  <a:close/>
                  <a:moveTo>
                    <a:pt x="63" y="64"/>
                  </a:moveTo>
                  <a:cubicBezTo>
                    <a:pt x="72" y="55"/>
                    <a:pt x="72" y="42"/>
                    <a:pt x="63" y="33"/>
                  </a:cubicBezTo>
                  <a:cubicBezTo>
                    <a:pt x="55" y="25"/>
                    <a:pt x="41" y="25"/>
                    <a:pt x="33" y="33"/>
                  </a:cubicBezTo>
                  <a:cubicBezTo>
                    <a:pt x="25" y="42"/>
                    <a:pt x="25" y="55"/>
                    <a:pt x="33" y="64"/>
                  </a:cubicBezTo>
                  <a:cubicBezTo>
                    <a:pt x="41" y="72"/>
                    <a:pt x="55" y="72"/>
                    <a:pt x="63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1" name="Freeform 35"/>
            <p:cNvSpPr>
              <a:spLocks noEditPoints="1"/>
            </p:cNvSpPr>
            <p:nvPr/>
          </p:nvSpPr>
          <p:spPr bwMode="auto">
            <a:xfrm>
              <a:off x="2308226" y="3617914"/>
              <a:ext cx="561974" cy="561975"/>
            </a:xfrm>
            <a:custGeom>
              <a:avLst/>
              <a:gdLst>
                <a:gd name="T0" fmla="*/ 79 w 353"/>
                <a:gd name="T1" fmla="*/ 336 h 353"/>
                <a:gd name="T2" fmla="*/ 83 w 353"/>
                <a:gd name="T3" fmla="*/ 278 h 353"/>
                <a:gd name="T4" fmla="*/ 278 w 353"/>
                <a:gd name="T5" fmla="*/ 83 h 353"/>
                <a:gd name="T6" fmla="*/ 335 w 353"/>
                <a:gd name="T7" fmla="*/ 80 h 353"/>
                <a:gd name="T8" fmla="*/ 335 w 353"/>
                <a:gd name="T9" fmla="*/ 17 h 353"/>
                <a:gd name="T10" fmla="*/ 273 w 353"/>
                <a:gd name="T11" fmla="*/ 17 h 353"/>
                <a:gd name="T12" fmla="*/ 270 w 353"/>
                <a:gd name="T13" fmla="*/ 75 h 353"/>
                <a:gd name="T14" fmla="*/ 75 w 353"/>
                <a:gd name="T15" fmla="*/ 270 h 353"/>
                <a:gd name="T16" fmla="*/ 17 w 353"/>
                <a:gd name="T17" fmla="*/ 273 h 353"/>
                <a:gd name="T18" fmla="*/ 17 w 353"/>
                <a:gd name="T19" fmla="*/ 336 h 353"/>
                <a:gd name="T20" fmla="*/ 79 w 353"/>
                <a:gd name="T21" fmla="*/ 336 h 353"/>
                <a:gd name="T22" fmla="*/ 289 w 353"/>
                <a:gd name="T23" fmla="*/ 33 h 353"/>
                <a:gd name="T24" fmla="*/ 319 w 353"/>
                <a:gd name="T25" fmla="*/ 33 h 353"/>
                <a:gd name="T26" fmla="*/ 319 w 353"/>
                <a:gd name="T27" fmla="*/ 64 h 353"/>
                <a:gd name="T28" fmla="*/ 289 w 353"/>
                <a:gd name="T29" fmla="*/ 64 h 353"/>
                <a:gd name="T30" fmla="*/ 289 w 353"/>
                <a:gd name="T31" fmla="*/ 33 h 353"/>
                <a:gd name="T32" fmla="*/ 33 w 353"/>
                <a:gd name="T33" fmla="*/ 289 h 353"/>
                <a:gd name="T34" fmla="*/ 63 w 353"/>
                <a:gd name="T35" fmla="*/ 289 h 353"/>
                <a:gd name="T36" fmla="*/ 63 w 353"/>
                <a:gd name="T37" fmla="*/ 320 h 353"/>
                <a:gd name="T38" fmla="*/ 33 w 353"/>
                <a:gd name="T39" fmla="*/ 320 h 353"/>
                <a:gd name="T40" fmla="*/ 33 w 353"/>
                <a:gd name="T41" fmla="*/ 289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79" y="336"/>
                  </a:moveTo>
                  <a:cubicBezTo>
                    <a:pt x="95" y="320"/>
                    <a:pt x="96" y="295"/>
                    <a:pt x="83" y="278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95" y="96"/>
                    <a:pt x="320" y="95"/>
                    <a:pt x="335" y="80"/>
                  </a:cubicBezTo>
                  <a:cubicBezTo>
                    <a:pt x="353" y="62"/>
                    <a:pt x="353" y="34"/>
                    <a:pt x="335" y="17"/>
                  </a:cubicBezTo>
                  <a:cubicBezTo>
                    <a:pt x="318" y="0"/>
                    <a:pt x="290" y="0"/>
                    <a:pt x="273" y="17"/>
                  </a:cubicBezTo>
                  <a:cubicBezTo>
                    <a:pt x="257" y="33"/>
                    <a:pt x="256" y="58"/>
                    <a:pt x="270" y="75"/>
                  </a:cubicBezTo>
                  <a:cubicBezTo>
                    <a:pt x="75" y="270"/>
                    <a:pt x="75" y="270"/>
                    <a:pt x="75" y="270"/>
                  </a:cubicBezTo>
                  <a:cubicBezTo>
                    <a:pt x="58" y="257"/>
                    <a:pt x="33" y="258"/>
                    <a:pt x="17" y="273"/>
                  </a:cubicBezTo>
                  <a:cubicBezTo>
                    <a:pt x="0" y="291"/>
                    <a:pt x="0" y="319"/>
                    <a:pt x="17" y="336"/>
                  </a:cubicBezTo>
                  <a:cubicBezTo>
                    <a:pt x="34" y="353"/>
                    <a:pt x="62" y="353"/>
                    <a:pt x="79" y="336"/>
                  </a:cubicBezTo>
                  <a:close/>
                  <a:moveTo>
                    <a:pt x="289" y="33"/>
                  </a:moveTo>
                  <a:cubicBezTo>
                    <a:pt x="297" y="25"/>
                    <a:pt x="311" y="25"/>
                    <a:pt x="319" y="33"/>
                  </a:cubicBezTo>
                  <a:cubicBezTo>
                    <a:pt x="328" y="42"/>
                    <a:pt x="328" y="55"/>
                    <a:pt x="319" y="64"/>
                  </a:cubicBezTo>
                  <a:cubicBezTo>
                    <a:pt x="311" y="72"/>
                    <a:pt x="297" y="72"/>
                    <a:pt x="289" y="64"/>
                  </a:cubicBezTo>
                  <a:cubicBezTo>
                    <a:pt x="281" y="55"/>
                    <a:pt x="281" y="42"/>
                    <a:pt x="289" y="33"/>
                  </a:cubicBezTo>
                  <a:close/>
                  <a:moveTo>
                    <a:pt x="33" y="289"/>
                  </a:moveTo>
                  <a:cubicBezTo>
                    <a:pt x="41" y="281"/>
                    <a:pt x="55" y="281"/>
                    <a:pt x="63" y="289"/>
                  </a:cubicBezTo>
                  <a:cubicBezTo>
                    <a:pt x="72" y="298"/>
                    <a:pt x="72" y="311"/>
                    <a:pt x="63" y="320"/>
                  </a:cubicBezTo>
                  <a:cubicBezTo>
                    <a:pt x="55" y="328"/>
                    <a:pt x="41" y="328"/>
                    <a:pt x="33" y="320"/>
                  </a:cubicBezTo>
                  <a:cubicBezTo>
                    <a:pt x="24" y="311"/>
                    <a:pt x="24" y="298"/>
                    <a:pt x="33" y="2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2" name="Freeform 36"/>
            <p:cNvSpPr>
              <a:spLocks noEditPoints="1"/>
            </p:cNvSpPr>
            <p:nvPr/>
          </p:nvSpPr>
          <p:spPr bwMode="auto">
            <a:xfrm>
              <a:off x="3200400" y="1347787"/>
              <a:ext cx="561974" cy="563564"/>
            </a:xfrm>
            <a:custGeom>
              <a:avLst/>
              <a:gdLst>
                <a:gd name="T0" fmla="*/ 17 w 353"/>
                <a:gd name="T1" fmla="*/ 80 h 354"/>
                <a:gd name="T2" fmla="*/ 75 w 353"/>
                <a:gd name="T3" fmla="*/ 84 h 354"/>
                <a:gd name="T4" fmla="*/ 270 w 353"/>
                <a:gd name="T5" fmla="*/ 278 h 354"/>
                <a:gd name="T6" fmla="*/ 274 w 353"/>
                <a:gd name="T7" fmla="*/ 336 h 354"/>
                <a:gd name="T8" fmla="*/ 336 w 353"/>
                <a:gd name="T9" fmla="*/ 336 h 354"/>
                <a:gd name="T10" fmla="*/ 336 w 353"/>
                <a:gd name="T11" fmla="*/ 274 h 354"/>
                <a:gd name="T12" fmla="*/ 278 w 353"/>
                <a:gd name="T13" fmla="*/ 270 h 354"/>
                <a:gd name="T14" fmla="*/ 83 w 353"/>
                <a:gd name="T15" fmla="*/ 76 h 354"/>
                <a:gd name="T16" fmla="*/ 80 w 353"/>
                <a:gd name="T17" fmla="*/ 18 h 354"/>
                <a:gd name="T18" fmla="*/ 17 w 353"/>
                <a:gd name="T19" fmla="*/ 18 h 354"/>
                <a:gd name="T20" fmla="*/ 17 w 353"/>
                <a:gd name="T21" fmla="*/ 80 h 354"/>
                <a:gd name="T22" fmla="*/ 320 w 353"/>
                <a:gd name="T23" fmla="*/ 290 h 354"/>
                <a:gd name="T24" fmla="*/ 320 w 353"/>
                <a:gd name="T25" fmla="*/ 320 h 354"/>
                <a:gd name="T26" fmla="*/ 290 w 353"/>
                <a:gd name="T27" fmla="*/ 320 h 354"/>
                <a:gd name="T28" fmla="*/ 290 w 353"/>
                <a:gd name="T29" fmla="*/ 290 h 354"/>
                <a:gd name="T30" fmla="*/ 320 w 353"/>
                <a:gd name="T31" fmla="*/ 290 h 354"/>
                <a:gd name="T32" fmla="*/ 64 w 353"/>
                <a:gd name="T33" fmla="*/ 34 h 354"/>
                <a:gd name="T34" fmla="*/ 64 w 353"/>
                <a:gd name="T35" fmla="*/ 64 h 354"/>
                <a:gd name="T36" fmla="*/ 33 w 353"/>
                <a:gd name="T37" fmla="*/ 64 h 354"/>
                <a:gd name="T38" fmla="*/ 33 w 353"/>
                <a:gd name="T39" fmla="*/ 34 h 354"/>
                <a:gd name="T40" fmla="*/ 64 w 353"/>
                <a:gd name="T41" fmla="*/ 3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4">
                  <a:moveTo>
                    <a:pt x="17" y="80"/>
                  </a:moveTo>
                  <a:cubicBezTo>
                    <a:pt x="33" y="96"/>
                    <a:pt x="58" y="97"/>
                    <a:pt x="75" y="84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57" y="296"/>
                    <a:pt x="258" y="320"/>
                    <a:pt x="274" y="336"/>
                  </a:cubicBezTo>
                  <a:cubicBezTo>
                    <a:pt x="291" y="354"/>
                    <a:pt x="319" y="354"/>
                    <a:pt x="336" y="336"/>
                  </a:cubicBezTo>
                  <a:cubicBezTo>
                    <a:pt x="353" y="319"/>
                    <a:pt x="353" y="291"/>
                    <a:pt x="336" y="274"/>
                  </a:cubicBezTo>
                  <a:cubicBezTo>
                    <a:pt x="320" y="258"/>
                    <a:pt x="295" y="257"/>
                    <a:pt x="278" y="270"/>
                  </a:cubicBezTo>
                  <a:cubicBezTo>
                    <a:pt x="83" y="76"/>
                    <a:pt x="83" y="76"/>
                    <a:pt x="83" y="76"/>
                  </a:cubicBezTo>
                  <a:cubicBezTo>
                    <a:pt x="97" y="58"/>
                    <a:pt x="96" y="33"/>
                    <a:pt x="80" y="18"/>
                  </a:cubicBezTo>
                  <a:cubicBezTo>
                    <a:pt x="63" y="0"/>
                    <a:pt x="35" y="0"/>
                    <a:pt x="17" y="18"/>
                  </a:cubicBezTo>
                  <a:cubicBezTo>
                    <a:pt x="0" y="35"/>
                    <a:pt x="0" y="63"/>
                    <a:pt x="17" y="80"/>
                  </a:cubicBezTo>
                  <a:close/>
                  <a:moveTo>
                    <a:pt x="320" y="290"/>
                  </a:moveTo>
                  <a:cubicBezTo>
                    <a:pt x="328" y="298"/>
                    <a:pt x="328" y="312"/>
                    <a:pt x="320" y="320"/>
                  </a:cubicBezTo>
                  <a:cubicBezTo>
                    <a:pt x="312" y="329"/>
                    <a:pt x="298" y="329"/>
                    <a:pt x="290" y="320"/>
                  </a:cubicBezTo>
                  <a:cubicBezTo>
                    <a:pt x="281" y="312"/>
                    <a:pt x="281" y="298"/>
                    <a:pt x="290" y="290"/>
                  </a:cubicBezTo>
                  <a:cubicBezTo>
                    <a:pt x="298" y="282"/>
                    <a:pt x="312" y="282"/>
                    <a:pt x="320" y="290"/>
                  </a:cubicBezTo>
                  <a:close/>
                  <a:moveTo>
                    <a:pt x="64" y="34"/>
                  </a:moveTo>
                  <a:cubicBezTo>
                    <a:pt x="72" y="42"/>
                    <a:pt x="72" y="56"/>
                    <a:pt x="64" y="64"/>
                  </a:cubicBezTo>
                  <a:cubicBezTo>
                    <a:pt x="55" y="72"/>
                    <a:pt x="42" y="72"/>
                    <a:pt x="33" y="64"/>
                  </a:cubicBezTo>
                  <a:cubicBezTo>
                    <a:pt x="25" y="56"/>
                    <a:pt x="25" y="42"/>
                    <a:pt x="33" y="34"/>
                  </a:cubicBezTo>
                  <a:cubicBezTo>
                    <a:pt x="42" y="25"/>
                    <a:pt x="55" y="25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3" name="Freeform 37"/>
            <p:cNvSpPr>
              <a:spLocks noEditPoints="1"/>
            </p:cNvSpPr>
            <p:nvPr/>
          </p:nvSpPr>
          <p:spPr bwMode="auto">
            <a:xfrm>
              <a:off x="2347914" y="2016126"/>
              <a:ext cx="1274763" cy="1276350"/>
            </a:xfrm>
            <a:custGeom>
              <a:avLst/>
              <a:gdLst>
                <a:gd name="T0" fmla="*/ 80 w 802"/>
                <a:gd name="T1" fmla="*/ 784 h 802"/>
                <a:gd name="T2" fmla="*/ 83 w 802"/>
                <a:gd name="T3" fmla="*/ 726 h 802"/>
                <a:gd name="T4" fmla="*/ 726 w 802"/>
                <a:gd name="T5" fmla="*/ 83 h 802"/>
                <a:gd name="T6" fmla="*/ 784 w 802"/>
                <a:gd name="T7" fmla="*/ 80 h 802"/>
                <a:gd name="T8" fmla="*/ 784 w 802"/>
                <a:gd name="T9" fmla="*/ 17 h 802"/>
                <a:gd name="T10" fmla="*/ 722 w 802"/>
                <a:gd name="T11" fmla="*/ 17 h 802"/>
                <a:gd name="T12" fmla="*/ 718 w 802"/>
                <a:gd name="T13" fmla="*/ 75 h 802"/>
                <a:gd name="T14" fmla="*/ 75 w 802"/>
                <a:gd name="T15" fmla="*/ 718 h 802"/>
                <a:gd name="T16" fmla="*/ 17 w 802"/>
                <a:gd name="T17" fmla="*/ 722 h 802"/>
                <a:gd name="T18" fmla="*/ 17 w 802"/>
                <a:gd name="T19" fmla="*/ 784 h 802"/>
                <a:gd name="T20" fmla="*/ 80 w 802"/>
                <a:gd name="T21" fmla="*/ 784 h 802"/>
                <a:gd name="T22" fmla="*/ 738 w 802"/>
                <a:gd name="T23" fmla="*/ 33 h 802"/>
                <a:gd name="T24" fmla="*/ 768 w 802"/>
                <a:gd name="T25" fmla="*/ 33 h 802"/>
                <a:gd name="T26" fmla="*/ 768 w 802"/>
                <a:gd name="T27" fmla="*/ 64 h 802"/>
                <a:gd name="T28" fmla="*/ 738 w 802"/>
                <a:gd name="T29" fmla="*/ 64 h 802"/>
                <a:gd name="T30" fmla="*/ 738 w 802"/>
                <a:gd name="T31" fmla="*/ 33 h 802"/>
                <a:gd name="T32" fmla="*/ 33 w 802"/>
                <a:gd name="T33" fmla="*/ 738 h 802"/>
                <a:gd name="T34" fmla="*/ 64 w 802"/>
                <a:gd name="T35" fmla="*/ 738 h 802"/>
                <a:gd name="T36" fmla="*/ 64 w 802"/>
                <a:gd name="T37" fmla="*/ 768 h 802"/>
                <a:gd name="T38" fmla="*/ 33 w 802"/>
                <a:gd name="T39" fmla="*/ 768 h 802"/>
                <a:gd name="T40" fmla="*/ 33 w 802"/>
                <a:gd name="T41" fmla="*/ 738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2" h="802">
                  <a:moveTo>
                    <a:pt x="80" y="784"/>
                  </a:moveTo>
                  <a:cubicBezTo>
                    <a:pt x="96" y="768"/>
                    <a:pt x="97" y="744"/>
                    <a:pt x="83" y="726"/>
                  </a:cubicBezTo>
                  <a:cubicBezTo>
                    <a:pt x="726" y="83"/>
                    <a:pt x="726" y="83"/>
                    <a:pt x="726" y="83"/>
                  </a:cubicBezTo>
                  <a:cubicBezTo>
                    <a:pt x="744" y="96"/>
                    <a:pt x="769" y="95"/>
                    <a:pt x="784" y="80"/>
                  </a:cubicBezTo>
                  <a:cubicBezTo>
                    <a:pt x="802" y="62"/>
                    <a:pt x="802" y="34"/>
                    <a:pt x="784" y="17"/>
                  </a:cubicBezTo>
                  <a:cubicBezTo>
                    <a:pt x="767" y="0"/>
                    <a:pt x="739" y="0"/>
                    <a:pt x="722" y="17"/>
                  </a:cubicBezTo>
                  <a:cubicBezTo>
                    <a:pt x="706" y="33"/>
                    <a:pt x="705" y="58"/>
                    <a:pt x="718" y="75"/>
                  </a:cubicBezTo>
                  <a:cubicBezTo>
                    <a:pt x="75" y="718"/>
                    <a:pt x="75" y="718"/>
                    <a:pt x="75" y="718"/>
                  </a:cubicBezTo>
                  <a:cubicBezTo>
                    <a:pt x="58" y="705"/>
                    <a:pt x="33" y="706"/>
                    <a:pt x="17" y="722"/>
                  </a:cubicBezTo>
                  <a:cubicBezTo>
                    <a:pt x="0" y="739"/>
                    <a:pt x="0" y="767"/>
                    <a:pt x="17" y="784"/>
                  </a:cubicBezTo>
                  <a:cubicBezTo>
                    <a:pt x="35" y="802"/>
                    <a:pt x="63" y="802"/>
                    <a:pt x="80" y="784"/>
                  </a:cubicBezTo>
                  <a:close/>
                  <a:moveTo>
                    <a:pt x="738" y="33"/>
                  </a:moveTo>
                  <a:cubicBezTo>
                    <a:pt x="746" y="25"/>
                    <a:pt x="760" y="25"/>
                    <a:pt x="768" y="33"/>
                  </a:cubicBezTo>
                  <a:cubicBezTo>
                    <a:pt x="777" y="42"/>
                    <a:pt x="777" y="55"/>
                    <a:pt x="768" y="64"/>
                  </a:cubicBezTo>
                  <a:cubicBezTo>
                    <a:pt x="760" y="72"/>
                    <a:pt x="746" y="72"/>
                    <a:pt x="738" y="64"/>
                  </a:cubicBezTo>
                  <a:cubicBezTo>
                    <a:pt x="730" y="55"/>
                    <a:pt x="730" y="42"/>
                    <a:pt x="738" y="33"/>
                  </a:cubicBezTo>
                  <a:close/>
                  <a:moveTo>
                    <a:pt x="33" y="738"/>
                  </a:moveTo>
                  <a:cubicBezTo>
                    <a:pt x="42" y="730"/>
                    <a:pt x="55" y="730"/>
                    <a:pt x="64" y="738"/>
                  </a:cubicBezTo>
                  <a:cubicBezTo>
                    <a:pt x="72" y="746"/>
                    <a:pt x="72" y="760"/>
                    <a:pt x="64" y="768"/>
                  </a:cubicBezTo>
                  <a:cubicBezTo>
                    <a:pt x="55" y="777"/>
                    <a:pt x="42" y="777"/>
                    <a:pt x="33" y="768"/>
                  </a:cubicBezTo>
                  <a:cubicBezTo>
                    <a:pt x="25" y="760"/>
                    <a:pt x="25" y="746"/>
                    <a:pt x="33" y="7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4" name="Freeform 38"/>
            <p:cNvSpPr>
              <a:spLocks noEditPoints="1"/>
            </p:cNvSpPr>
            <p:nvPr/>
          </p:nvSpPr>
          <p:spPr bwMode="auto">
            <a:xfrm>
              <a:off x="1365251" y="3846514"/>
              <a:ext cx="561974" cy="561975"/>
            </a:xfrm>
            <a:custGeom>
              <a:avLst/>
              <a:gdLst>
                <a:gd name="T0" fmla="*/ 336 w 353"/>
                <a:gd name="T1" fmla="*/ 274 h 353"/>
                <a:gd name="T2" fmla="*/ 278 w 353"/>
                <a:gd name="T3" fmla="*/ 270 h 353"/>
                <a:gd name="T4" fmla="*/ 83 w 353"/>
                <a:gd name="T5" fmla="*/ 75 h 353"/>
                <a:gd name="T6" fmla="*/ 80 w 353"/>
                <a:gd name="T7" fmla="*/ 17 h 353"/>
                <a:gd name="T8" fmla="*/ 17 w 353"/>
                <a:gd name="T9" fmla="*/ 17 h 353"/>
                <a:gd name="T10" fmla="*/ 17 w 353"/>
                <a:gd name="T11" fmla="*/ 80 h 353"/>
                <a:gd name="T12" fmla="*/ 75 w 353"/>
                <a:gd name="T13" fmla="*/ 83 h 353"/>
                <a:gd name="T14" fmla="*/ 270 w 353"/>
                <a:gd name="T15" fmla="*/ 278 h 353"/>
                <a:gd name="T16" fmla="*/ 273 w 353"/>
                <a:gd name="T17" fmla="*/ 336 h 353"/>
                <a:gd name="T18" fmla="*/ 336 w 353"/>
                <a:gd name="T19" fmla="*/ 336 h 353"/>
                <a:gd name="T20" fmla="*/ 336 w 353"/>
                <a:gd name="T21" fmla="*/ 274 h 353"/>
                <a:gd name="T22" fmla="*/ 33 w 353"/>
                <a:gd name="T23" fmla="*/ 64 h 353"/>
                <a:gd name="T24" fmla="*/ 33 w 353"/>
                <a:gd name="T25" fmla="*/ 33 h 353"/>
                <a:gd name="T26" fmla="*/ 64 w 353"/>
                <a:gd name="T27" fmla="*/ 33 h 353"/>
                <a:gd name="T28" fmla="*/ 64 w 353"/>
                <a:gd name="T29" fmla="*/ 64 h 353"/>
                <a:gd name="T30" fmla="*/ 33 w 353"/>
                <a:gd name="T31" fmla="*/ 64 h 353"/>
                <a:gd name="T32" fmla="*/ 290 w 353"/>
                <a:gd name="T33" fmla="*/ 320 h 353"/>
                <a:gd name="T34" fmla="*/ 290 w 353"/>
                <a:gd name="T35" fmla="*/ 290 h 353"/>
                <a:gd name="T36" fmla="*/ 320 w 353"/>
                <a:gd name="T37" fmla="*/ 290 h 353"/>
                <a:gd name="T38" fmla="*/ 320 w 353"/>
                <a:gd name="T39" fmla="*/ 320 h 353"/>
                <a:gd name="T40" fmla="*/ 290 w 353"/>
                <a:gd name="T41" fmla="*/ 32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336" y="274"/>
                  </a:moveTo>
                  <a:cubicBezTo>
                    <a:pt x="320" y="258"/>
                    <a:pt x="295" y="257"/>
                    <a:pt x="278" y="270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97" y="58"/>
                    <a:pt x="95" y="33"/>
                    <a:pt x="80" y="17"/>
                  </a:cubicBezTo>
                  <a:cubicBezTo>
                    <a:pt x="62" y="0"/>
                    <a:pt x="34" y="0"/>
                    <a:pt x="17" y="17"/>
                  </a:cubicBezTo>
                  <a:cubicBezTo>
                    <a:pt x="0" y="34"/>
                    <a:pt x="0" y="62"/>
                    <a:pt x="17" y="80"/>
                  </a:cubicBezTo>
                  <a:cubicBezTo>
                    <a:pt x="33" y="96"/>
                    <a:pt x="58" y="97"/>
                    <a:pt x="75" y="83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57" y="295"/>
                    <a:pt x="258" y="320"/>
                    <a:pt x="273" y="336"/>
                  </a:cubicBezTo>
                  <a:cubicBezTo>
                    <a:pt x="291" y="353"/>
                    <a:pt x="319" y="353"/>
                    <a:pt x="336" y="336"/>
                  </a:cubicBezTo>
                  <a:cubicBezTo>
                    <a:pt x="353" y="319"/>
                    <a:pt x="353" y="291"/>
                    <a:pt x="336" y="274"/>
                  </a:cubicBezTo>
                  <a:close/>
                  <a:moveTo>
                    <a:pt x="33" y="64"/>
                  </a:moveTo>
                  <a:cubicBezTo>
                    <a:pt x="25" y="55"/>
                    <a:pt x="25" y="42"/>
                    <a:pt x="33" y="33"/>
                  </a:cubicBezTo>
                  <a:cubicBezTo>
                    <a:pt x="42" y="25"/>
                    <a:pt x="55" y="25"/>
                    <a:pt x="64" y="33"/>
                  </a:cubicBezTo>
                  <a:cubicBezTo>
                    <a:pt x="72" y="42"/>
                    <a:pt x="72" y="55"/>
                    <a:pt x="64" y="64"/>
                  </a:cubicBezTo>
                  <a:cubicBezTo>
                    <a:pt x="55" y="72"/>
                    <a:pt x="42" y="72"/>
                    <a:pt x="33" y="64"/>
                  </a:cubicBezTo>
                  <a:close/>
                  <a:moveTo>
                    <a:pt x="290" y="320"/>
                  </a:moveTo>
                  <a:cubicBezTo>
                    <a:pt x="281" y="312"/>
                    <a:pt x="281" y="298"/>
                    <a:pt x="290" y="290"/>
                  </a:cubicBezTo>
                  <a:cubicBezTo>
                    <a:pt x="298" y="281"/>
                    <a:pt x="311" y="281"/>
                    <a:pt x="320" y="290"/>
                  </a:cubicBezTo>
                  <a:cubicBezTo>
                    <a:pt x="328" y="298"/>
                    <a:pt x="328" y="312"/>
                    <a:pt x="320" y="320"/>
                  </a:cubicBezTo>
                  <a:cubicBezTo>
                    <a:pt x="311" y="328"/>
                    <a:pt x="298" y="328"/>
                    <a:pt x="290" y="3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5" name="Freeform 39"/>
            <p:cNvSpPr>
              <a:spLocks noEditPoints="1"/>
            </p:cNvSpPr>
            <p:nvPr/>
          </p:nvSpPr>
          <p:spPr bwMode="auto">
            <a:xfrm>
              <a:off x="1758951" y="3962402"/>
              <a:ext cx="153988" cy="155575"/>
            </a:xfrm>
            <a:custGeom>
              <a:avLst/>
              <a:gdLst>
                <a:gd name="T0" fmla="*/ 17 w 97"/>
                <a:gd name="T1" fmla="*/ 17 h 97"/>
                <a:gd name="T2" fmla="*/ 80 w 97"/>
                <a:gd name="T3" fmla="*/ 17 h 97"/>
                <a:gd name="T4" fmla="*/ 80 w 97"/>
                <a:gd name="T5" fmla="*/ 79 h 97"/>
                <a:gd name="T6" fmla="*/ 17 w 97"/>
                <a:gd name="T7" fmla="*/ 79 h 97"/>
                <a:gd name="T8" fmla="*/ 17 w 97"/>
                <a:gd name="T9" fmla="*/ 17 h 97"/>
                <a:gd name="T10" fmla="*/ 64 w 97"/>
                <a:gd name="T11" fmla="*/ 63 h 97"/>
                <a:gd name="T12" fmla="*/ 64 w 97"/>
                <a:gd name="T13" fmla="*/ 33 h 97"/>
                <a:gd name="T14" fmla="*/ 34 w 97"/>
                <a:gd name="T15" fmla="*/ 33 h 97"/>
                <a:gd name="T16" fmla="*/ 34 w 97"/>
                <a:gd name="T17" fmla="*/ 63 h 97"/>
                <a:gd name="T18" fmla="*/ 64 w 97"/>
                <a:gd name="T19" fmla="*/ 6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7">
                  <a:moveTo>
                    <a:pt x="17" y="17"/>
                  </a:moveTo>
                  <a:cubicBezTo>
                    <a:pt x="35" y="0"/>
                    <a:pt x="63" y="0"/>
                    <a:pt x="80" y="17"/>
                  </a:cubicBezTo>
                  <a:cubicBezTo>
                    <a:pt x="97" y="34"/>
                    <a:pt x="97" y="62"/>
                    <a:pt x="80" y="79"/>
                  </a:cubicBezTo>
                  <a:cubicBezTo>
                    <a:pt x="63" y="97"/>
                    <a:pt x="35" y="97"/>
                    <a:pt x="17" y="79"/>
                  </a:cubicBezTo>
                  <a:cubicBezTo>
                    <a:pt x="0" y="62"/>
                    <a:pt x="0" y="34"/>
                    <a:pt x="17" y="17"/>
                  </a:cubicBezTo>
                  <a:close/>
                  <a:moveTo>
                    <a:pt x="64" y="63"/>
                  </a:moveTo>
                  <a:cubicBezTo>
                    <a:pt x="72" y="55"/>
                    <a:pt x="72" y="41"/>
                    <a:pt x="64" y="33"/>
                  </a:cubicBezTo>
                  <a:cubicBezTo>
                    <a:pt x="55" y="25"/>
                    <a:pt x="42" y="25"/>
                    <a:pt x="34" y="33"/>
                  </a:cubicBezTo>
                  <a:cubicBezTo>
                    <a:pt x="25" y="41"/>
                    <a:pt x="25" y="55"/>
                    <a:pt x="34" y="63"/>
                  </a:cubicBezTo>
                  <a:cubicBezTo>
                    <a:pt x="42" y="72"/>
                    <a:pt x="55" y="72"/>
                    <a:pt x="64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6" name="Freeform 40"/>
            <p:cNvSpPr>
              <a:spLocks noEditPoints="1"/>
            </p:cNvSpPr>
            <p:nvPr/>
          </p:nvSpPr>
          <p:spPr bwMode="auto">
            <a:xfrm>
              <a:off x="2187576" y="4306889"/>
              <a:ext cx="1352550" cy="1352551"/>
            </a:xfrm>
            <a:custGeom>
              <a:avLst/>
              <a:gdLst>
                <a:gd name="T0" fmla="*/ 80 w 850"/>
                <a:gd name="T1" fmla="*/ 833 h 850"/>
                <a:gd name="T2" fmla="*/ 83 w 850"/>
                <a:gd name="T3" fmla="*/ 775 h 850"/>
                <a:gd name="T4" fmla="*/ 775 w 850"/>
                <a:gd name="T5" fmla="*/ 84 h 850"/>
                <a:gd name="T6" fmla="*/ 833 w 850"/>
                <a:gd name="T7" fmla="*/ 80 h 850"/>
                <a:gd name="T8" fmla="*/ 833 w 850"/>
                <a:gd name="T9" fmla="*/ 18 h 850"/>
                <a:gd name="T10" fmla="*/ 770 w 850"/>
                <a:gd name="T11" fmla="*/ 18 h 850"/>
                <a:gd name="T12" fmla="*/ 767 w 850"/>
                <a:gd name="T13" fmla="*/ 76 h 850"/>
                <a:gd name="T14" fmla="*/ 75 w 850"/>
                <a:gd name="T15" fmla="*/ 767 h 850"/>
                <a:gd name="T16" fmla="*/ 17 w 850"/>
                <a:gd name="T17" fmla="*/ 770 h 850"/>
                <a:gd name="T18" fmla="*/ 17 w 850"/>
                <a:gd name="T19" fmla="*/ 833 h 850"/>
                <a:gd name="T20" fmla="*/ 80 w 850"/>
                <a:gd name="T21" fmla="*/ 833 h 850"/>
                <a:gd name="T22" fmla="*/ 786 w 850"/>
                <a:gd name="T23" fmla="*/ 34 h 850"/>
                <a:gd name="T24" fmla="*/ 816 w 850"/>
                <a:gd name="T25" fmla="*/ 34 h 850"/>
                <a:gd name="T26" fmla="*/ 816 w 850"/>
                <a:gd name="T27" fmla="*/ 64 h 850"/>
                <a:gd name="T28" fmla="*/ 786 w 850"/>
                <a:gd name="T29" fmla="*/ 64 h 850"/>
                <a:gd name="T30" fmla="*/ 786 w 850"/>
                <a:gd name="T31" fmla="*/ 34 h 850"/>
                <a:gd name="T32" fmla="*/ 33 w 850"/>
                <a:gd name="T33" fmla="*/ 786 h 850"/>
                <a:gd name="T34" fmla="*/ 64 w 850"/>
                <a:gd name="T35" fmla="*/ 786 h 850"/>
                <a:gd name="T36" fmla="*/ 64 w 850"/>
                <a:gd name="T37" fmla="*/ 817 h 850"/>
                <a:gd name="T38" fmla="*/ 33 w 850"/>
                <a:gd name="T39" fmla="*/ 817 h 850"/>
                <a:gd name="T40" fmla="*/ 33 w 850"/>
                <a:gd name="T41" fmla="*/ 786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0" h="850">
                  <a:moveTo>
                    <a:pt x="80" y="833"/>
                  </a:moveTo>
                  <a:cubicBezTo>
                    <a:pt x="96" y="817"/>
                    <a:pt x="97" y="792"/>
                    <a:pt x="83" y="775"/>
                  </a:cubicBezTo>
                  <a:cubicBezTo>
                    <a:pt x="775" y="84"/>
                    <a:pt x="775" y="84"/>
                    <a:pt x="775" y="84"/>
                  </a:cubicBezTo>
                  <a:cubicBezTo>
                    <a:pt x="792" y="97"/>
                    <a:pt x="817" y="96"/>
                    <a:pt x="833" y="80"/>
                  </a:cubicBezTo>
                  <a:cubicBezTo>
                    <a:pt x="850" y="63"/>
                    <a:pt x="850" y="35"/>
                    <a:pt x="833" y="18"/>
                  </a:cubicBezTo>
                  <a:cubicBezTo>
                    <a:pt x="815" y="0"/>
                    <a:pt x="787" y="0"/>
                    <a:pt x="770" y="18"/>
                  </a:cubicBezTo>
                  <a:cubicBezTo>
                    <a:pt x="754" y="33"/>
                    <a:pt x="753" y="58"/>
                    <a:pt x="767" y="76"/>
                  </a:cubicBezTo>
                  <a:cubicBezTo>
                    <a:pt x="75" y="767"/>
                    <a:pt x="75" y="767"/>
                    <a:pt x="75" y="767"/>
                  </a:cubicBezTo>
                  <a:cubicBezTo>
                    <a:pt x="58" y="753"/>
                    <a:pt x="33" y="755"/>
                    <a:pt x="17" y="770"/>
                  </a:cubicBezTo>
                  <a:cubicBezTo>
                    <a:pt x="0" y="788"/>
                    <a:pt x="0" y="816"/>
                    <a:pt x="17" y="833"/>
                  </a:cubicBezTo>
                  <a:cubicBezTo>
                    <a:pt x="35" y="850"/>
                    <a:pt x="63" y="850"/>
                    <a:pt x="80" y="833"/>
                  </a:cubicBezTo>
                  <a:close/>
                  <a:moveTo>
                    <a:pt x="786" y="34"/>
                  </a:moveTo>
                  <a:cubicBezTo>
                    <a:pt x="795" y="25"/>
                    <a:pt x="808" y="25"/>
                    <a:pt x="816" y="34"/>
                  </a:cubicBezTo>
                  <a:cubicBezTo>
                    <a:pt x="825" y="42"/>
                    <a:pt x="825" y="56"/>
                    <a:pt x="816" y="64"/>
                  </a:cubicBezTo>
                  <a:cubicBezTo>
                    <a:pt x="808" y="72"/>
                    <a:pt x="795" y="72"/>
                    <a:pt x="786" y="64"/>
                  </a:cubicBezTo>
                  <a:cubicBezTo>
                    <a:pt x="778" y="56"/>
                    <a:pt x="778" y="42"/>
                    <a:pt x="786" y="34"/>
                  </a:cubicBezTo>
                  <a:close/>
                  <a:moveTo>
                    <a:pt x="33" y="786"/>
                  </a:moveTo>
                  <a:cubicBezTo>
                    <a:pt x="42" y="778"/>
                    <a:pt x="55" y="778"/>
                    <a:pt x="64" y="786"/>
                  </a:cubicBezTo>
                  <a:cubicBezTo>
                    <a:pt x="72" y="795"/>
                    <a:pt x="72" y="808"/>
                    <a:pt x="64" y="817"/>
                  </a:cubicBezTo>
                  <a:cubicBezTo>
                    <a:pt x="55" y="825"/>
                    <a:pt x="42" y="825"/>
                    <a:pt x="33" y="817"/>
                  </a:cubicBezTo>
                  <a:cubicBezTo>
                    <a:pt x="25" y="808"/>
                    <a:pt x="25" y="795"/>
                    <a:pt x="33" y="7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7" name="Freeform 41"/>
            <p:cNvSpPr>
              <a:spLocks noEditPoints="1"/>
            </p:cNvSpPr>
            <p:nvPr/>
          </p:nvSpPr>
          <p:spPr bwMode="auto">
            <a:xfrm>
              <a:off x="396876" y="4535489"/>
              <a:ext cx="560388" cy="561975"/>
            </a:xfrm>
            <a:custGeom>
              <a:avLst/>
              <a:gdLst>
                <a:gd name="T0" fmla="*/ 336 w 353"/>
                <a:gd name="T1" fmla="*/ 273 h 353"/>
                <a:gd name="T2" fmla="*/ 278 w 353"/>
                <a:gd name="T3" fmla="*/ 269 h 353"/>
                <a:gd name="T4" fmla="*/ 84 w 353"/>
                <a:gd name="T5" fmla="*/ 75 h 353"/>
                <a:gd name="T6" fmla="*/ 80 w 353"/>
                <a:gd name="T7" fmla="*/ 17 h 353"/>
                <a:gd name="T8" fmla="*/ 18 w 353"/>
                <a:gd name="T9" fmla="*/ 17 h 353"/>
                <a:gd name="T10" fmla="*/ 18 w 353"/>
                <a:gd name="T11" fmla="*/ 79 h 353"/>
                <a:gd name="T12" fmla="*/ 76 w 353"/>
                <a:gd name="T13" fmla="*/ 83 h 353"/>
                <a:gd name="T14" fmla="*/ 270 w 353"/>
                <a:gd name="T15" fmla="*/ 277 h 353"/>
                <a:gd name="T16" fmla="*/ 274 w 353"/>
                <a:gd name="T17" fmla="*/ 335 h 353"/>
                <a:gd name="T18" fmla="*/ 336 w 353"/>
                <a:gd name="T19" fmla="*/ 335 h 353"/>
                <a:gd name="T20" fmla="*/ 336 w 353"/>
                <a:gd name="T21" fmla="*/ 273 h 353"/>
                <a:gd name="T22" fmla="*/ 34 w 353"/>
                <a:gd name="T23" fmla="*/ 63 h 353"/>
                <a:gd name="T24" fmla="*/ 34 w 353"/>
                <a:gd name="T25" fmla="*/ 33 h 353"/>
                <a:gd name="T26" fmla="*/ 64 w 353"/>
                <a:gd name="T27" fmla="*/ 33 h 353"/>
                <a:gd name="T28" fmla="*/ 64 w 353"/>
                <a:gd name="T29" fmla="*/ 63 h 353"/>
                <a:gd name="T30" fmla="*/ 34 w 353"/>
                <a:gd name="T31" fmla="*/ 63 h 353"/>
                <a:gd name="T32" fmla="*/ 290 w 353"/>
                <a:gd name="T33" fmla="*/ 319 h 353"/>
                <a:gd name="T34" fmla="*/ 290 w 353"/>
                <a:gd name="T35" fmla="*/ 289 h 353"/>
                <a:gd name="T36" fmla="*/ 320 w 353"/>
                <a:gd name="T37" fmla="*/ 289 h 353"/>
                <a:gd name="T38" fmla="*/ 320 w 353"/>
                <a:gd name="T39" fmla="*/ 319 h 353"/>
                <a:gd name="T40" fmla="*/ 290 w 353"/>
                <a:gd name="T41" fmla="*/ 319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336" y="273"/>
                  </a:moveTo>
                  <a:cubicBezTo>
                    <a:pt x="320" y="257"/>
                    <a:pt x="296" y="256"/>
                    <a:pt x="278" y="269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97" y="57"/>
                    <a:pt x="96" y="33"/>
                    <a:pt x="80" y="17"/>
                  </a:cubicBezTo>
                  <a:cubicBezTo>
                    <a:pt x="63" y="0"/>
                    <a:pt x="35" y="0"/>
                    <a:pt x="18" y="17"/>
                  </a:cubicBezTo>
                  <a:cubicBezTo>
                    <a:pt x="0" y="34"/>
                    <a:pt x="0" y="62"/>
                    <a:pt x="18" y="79"/>
                  </a:cubicBezTo>
                  <a:cubicBezTo>
                    <a:pt x="33" y="95"/>
                    <a:pt x="58" y="96"/>
                    <a:pt x="76" y="83"/>
                  </a:cubicBezTo>
                  <a:cubicBezTo>
                    <a:pt x="270" y="277"/>
                    <a:pt x="270" y="277"/>
                    <a:pt x="270" y="277"/>
                  </a:cubicBezTo>
                  <a:cubicBezTo>
                    <a:pt x="257" y="295"/>
                    <a:pt x="258" y="320"/>
                    <a:pt x="274" y="335"/>
                  </a:cubicBezTo>
                  <a:cubicBezTo>
                    <a:pt x="291" y="353"/>
                    <a:pt x="319" y="353"/>
                    <a:pt x="336" y="335"/>
                  </a:cubicBezTo>
                  <a:cubicBezTo>
                    <a:pt x="353" y="318"/>
                    <a:pt x="353" y="290"/>
                    <a:pt x="336" y="273"/>
                  </a:cubicBezTo>
                  <a:close/>
                  <a:moveTo>
                    <a:pt x="34" y="63"/>
                  </a:moveTo>
                  <a:cubicBezTo>
                    <a:pt x="25" y="55"/>
                    <a:pt x="25" y="41"/>
                    <a:pt x="34" y="33"/>
                  </a:cubicBezTo>
                  <a:cubicBezTo>
                    <a:pt x="42" y="24"/>
                    <a:pt x="56" y="24"/>
                    <a:pt x="64" y="33"/>
                  </a:cubicBezTo>
                  <a:cubicBezTo>
                    <a:pt x="72" y="41"/>
                    <a:pt x="72" y="55"/>
                    <a:pt x="64" y="63"/>
                  </a:cubicBezTo>
                  <a:cubicBezTo>
                    <a:pt x="56" y="71"/>
                    <a:pt x="42" y="71"/>
                    <a:pt x="34" y="63"/>
                  </a:cubicBezTo>
                  <a:close/>
                  <a:moveTo>
                    <a:pt x="290" y="319"/>
                  </a:moveTo>
                  <a:cubicBezTo>
                    <a:pt x="282" y="311"/>
                    <a:pt x="282" y="297"/>
                    <a:pt x="290" y="289"/>
                  </a:cubicBezTo>
                  <a:cubicBezTo>
                    <a:pt x="298" y="281"/>
                    <a:pt x="312" y="281"/>
                    <a:pt x="320" y="289"/>
                  </a:cubicBezTo>
                  <a:cubicBezTo>
                    <a:pt x="329" y="297"/>
                    <a:pt x="329" y="311"/>
                    <a:pt x="320" y="319"/>
                  </a:cubicBezTo>
                  <a:cubicBezTo>
                    <a:pt x="312" y="328"/>
                    <a:pt x="298" y="328"/>
                    <a:pt x="290" y="3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8" name="Freeform 42"/>
            <p:cNvSpPr>
              <a:spLocks noEditPoints="1"/>
            </p:cNvSpPr>
            <p:nvPr/>
          </p:nvSpPr>
          <p:spPr bwMode="auto">
            <a:xfrm>
              <a:off x="561976" y="4368802"/>
              <a:ext cx="563563" cy="561975"/>
            </a:xfrm>
            <a:custGeom>
              <a:avLst/>
              <a:gdLst>
                <a:gd name="T0" fmla="*/ 336 w 354"/>
                <a:gd name="T1" fmla="*/ 274 h 353"/>
                <a:gd name="T2" fmla="*/ 278 w 354"/>
                <a:gd name="T3" fmla="*/ 270 h 353"/>
                <a:gd name="T4" fmla="*/ 84 w 354"/>
                <a:gd name="T5" fmla="*/ 76 h 353"/>
                <a:gd name="T6" fmla="*/ 80 w 354"/>
                <a:gd name="T7" fmla="*/ 18 h 353"/>
                <a:gd name="T8" fmla="*/ 18 w 354"/>
                <a:gd name="T9" fmla="*/ 18 h 353"/>
                <a:gd name="T10" fmla="*/ 18 w 354"/>
                <a:gd name="T11" fmla="*/ 80 h 353"/>
                <a:gd name="T12" fmla="*/ 76 w 354"/>
                <a:gd name="T13" fmla="*/ 84 h 353"/>
                <a:gd name="T14" fmla="*/ 270 w 354"/>
                <a:gd name="T15" fmla="*/ 278 h 353"/>
                <a:gd name="T16" fmla="*/ 274 w 354"/>
                <a:gd name="T17" fmla="*/ 336 h 353"/>
                <a:gd name="T18" fmla="*/ 336 w 354"/>
                <a:gd name="T19" fmla="*/ 336 h 353"/>
                <a:gd name="T20" fmla="*/ 336 w 354"/>
                <a:gd name="T21" fmla="*/ 274 h 353"/>
                <a:gd name="T22" fmla="*/ 34 w 354"/>
                <a:gd name="T23" fmla="*/ 64 h 353"/>
                <a:gd name="T24" fmla="*/ 34 w 354"/>
                <a:gd name="T25" fmla="*/ 34 h 353"/>
                <a:gd name="T26" fmla="*/ 64 w 354"/>
                <a:gd name="T27" fmla="*/ 34 h 353"/>
                <a:gd name="T28" fmla="*/ 64 w 354"/>
                <a:gd name="T29" fmla="*/ 64 h 353"/>
                <a:gd name="T30" fmla="*/ 34 w 354"/>
                <a:gd name="T31" fmla="*/ 64 h 353"/>
                <a:gd name="T32" fmla="*/ 290 w 354"/>
                <a:gd name="T33" fmla="*/ 320 h 353"/>
                <a:gd name="T34" fmla="*/ 290 w 354"/>
                <a:gd name="T35" fmla="*/ 290 h 353"/>
                <a:gd name="T36" fmla="*/ 320 w 354"/>
                <a:gd name="T37" fmla="*/ 290 h 353"/>
                <a:gd name="T38" fmla="*/ 320 w 354"/>
                <a:gd name="T39" fmla="*/ 320 h 353"/>
                <a:gd name="T40" fmla="*/ 290 w 354"/>
                <a:gd name="T41" fmla="*/ 32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4" h="353">
                  <a:moveTo>
                    <a:pt x="336" y="274"/>
                  </a:moveTo>
                  <a:cubicBezTo>
                    <a:pt x="321" y="258"/>
                    <a:pt x="296" y="257"/>
                    <a:pt x="278" y="27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97" y="58"/>
                    <a:pt x="96" y="33"/>
                    <a:pt x="80" y="18"/>
                  </a:cubicBezTo>
                  <a:cubicBezTo>
                    <a:pt x="63" y="0"/>
                    <a:pt x="35" y="0"/>
                    <a:pt x="18" y="18"/>
                  </a:cubicBezTo>
                  <a:cubicBezTo>
                    <a:pt x="1" y="35"/>
                    <a:pt x="0" y="63"/>
                    <a:pt x="18" y="80"/>
                  </a:cubicBezTo>
                  <a:cubicBezTo>
                    <a:pt x="34" y="96"/>
                    <a:pt x="58" y="97"/>
                    <a:pt x="76" y="84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57" y="296"/>
                    <a:pt x="258" y="320"/>
                    <a:pt x="274" y="336"/>
                  </a:cubicBezTo>
                  <a:cubicBezTo>
                    <a:pt x="291" y="353"/>
                    <a:pt x="319" y="353"/>
                    <a:pt x="336" y="336"/>
                  </a:cubicBezTo>
                  <a:cubicBezTo>
                    <a:pt x="354" y="319"/>
                    <a:pt x="354" y="291"/>
                    <a:pt x="336" y="274"/>
                  </a:cubicBezTo>
                  <a:close/>
                  <a:moveTo>
                    <a:pt x="34" y="64"/>
                  </a:moveTo>
                  <a:cubicBezTo>
                    <a:pt x="25" y="56"/>
                    <a:pt x="25" y="42"/>
                    <a:pt x="34" y="34"/>
                  </a:cubicBezTo>
                  <a:cubicBezTo>
                    <a:pt x="42" y="25"/>
                    <a:pt x="56" y="25"/>
                    <a:pt x="64" y="34"/>
                  </a:cubicBezTo>
                  <a:cubicBezTo>
                    <a:pt x="72" y="42"/>
                    <a:pt x="72" y="56"/>
                    <a:pt x="64" y="64"/>
                  </a:cubicBezTo>
                  <a:cubicBezTo>
                    <a:pt x="56" y="72"/>
                    <a:pt x="42" y="72"/>
                    <a:pt x="34" y="64"/>
                  </a:cubicBezTo>
                  <a:close/>
                  <a:moveTo>
                    <a:pt x="290" y="320"/>
                  </a:moveTo>
                  <a:cubicBezTo>
                    <a:pt x="282" y="312"/>
                    <a:pt x="282" y="298"/>
                    <a:pt x="290" y="290"/>
                  </a:cubicBezTo>
                  <a:cubicBezTo>
                    <a:pt x="298" y="282"/>
                    <a:pt x="312" y="282"/>
                    <a:pt x="320" y="290"/>
                  </a:cubicBezTo>
                  <a:cubicBezTo>
                    <a:pt x="329" y="298"/>
                    <a:pt x="329" y="312"/>
                    <a:pt x="320" y="320"/>
                  </a:cubicBezTo>
                  <a:cubicBezTo>
                    <a:pt x="312" y="329"/>
                    <a:pt x="298" y="329"/>
                    <a:pt x="290" y="3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9" name="Freeform 43"/>
            <p:cNvSpPr>
              <a:spLocks noEditPoints="1"/>
            </p:cNvSpPr>
            <p:nvPr/>
          </p:nvSpPr>
          <p:spPr bwMode="auto">
            <a:xfrm>
              <a:off x="715965" y="4216402"/>
              <a:ext cx="561974" cy="561975"/>
            </a:xfrm>
            <a:custGeom>
              <a:avLst/>
              <a:gdLst>
                <a:gd name="T0" fmla="*/ 335 w 353"/>
                <a:gd name="T1" fmla="*/ 274 h 353"/>
                <a:gd name="T2" fmla="*/ 277 w 353"/>
                <a:gd name="T3" fmla="*/ 270 h 353"/>
                <a:gd name="T4" fmla="*/ 83 w 353"/>
                <a:gd name="T5" fmla="*/ 76 h 353"/>
                <a:gd name="T6" fmla="*/ 79 w 353"/>
                <a:gd name="T7" fmla="*/ 18 h 353"/>
                <a:gd name="T8" fmla="*/ 17 w 353"/>
                <a:gd name="T9" fmla="*/ 18 h 353"/>
                <a:gd name="T10" fmla="*/ 17 w 353"/>
                <a:gd name="T11" fmla="*/ 80 h 353"/>
                <a:gd name="T12" fmla="*/ 75 w 353"/>
                <a:gd name="T13" fmla="*/ 84 h 353"/>
                <a:gd name="T14" fmla="*/ 269 w 353"/>
                <a:gd name="T15" fmla="*/ 278 h 353"/>
                <a:gd name="T16" fmla="*/ 273 w 353"/>
                <a:gd name="T17" fmla="*/ 336 h 353"/>
                <a:gd name="T18" fmla="*/ 335 w 353"/>
                <a:gd name="T19" fmla="*/ 336 h 353"/>
                <a:gd name="T20" fmla="*/ 335 w 353"/>
                <a:gd name="T21" fmla="*/ 274 h 353"/>
                <a:gd name="T22" fmla="*/ 33 w 353"/>
                <a:gd name="T23" fmla="*/ 64 h 353"/>
                <a:gd name="T24" fmla="*/ 33 w 353"/>
                <a:gd name="T25" fmla="*/ 34 h 353"/>
                <a:gd name="T26" fmla="*/ 63 w 353"/>
                <a:gd name="T27" fmla="*/ 34 h 353"/>
                <a:gd name="T28" fmla="*/ 63 w 353"/>
                <a:gd name="T29" fmla="*/ 64 h 353"/>
                <a:gd name="T30" fmla="*/ 33 w 353"/>
                <a:gd name="T31" fmla="*/ 64 h 353"/>
                <a:gd name="T32" fmla="*/ 289 w 353"/>
                <a:gd name="T33" fmla="*/ 320 h 353"/>
                <a:gd name="T34" fmla="*/ 289 w 353"/>
                <a:gd name="T35" fmla="*/ 290 h 353"/>
                <a:gd name="T36" fmla="*/ 319 w 353"/>
                <a:gd name="T37" fmla="*/ 290 h 353"/>
                <a:gd name="T38" fmla="*/ 319 w 353"/>
                <a:gd name="T39" fmla="*/ 320 h 353"/>
                <a:gd name="T40" fmla="*/ 289 w 353"/>
                <a:gd name="T41" fmla="*/ 32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335" y="274"/>
                  </a:moveTo>
                  <a:cubicBezTo>
                    <a:pt x="320" y="258"/>
                    <a:pt x="295" y="257"/>
                    <a:pt x="277" y="270"/>
                  </a:cubicBezTo>
                  <a:cubicBezTo>
                    <a:pt x="83" y="76"/>
                    <a:pt x="83" y="76"/>
                    <a:pt x="83" y="76"/>
                  </a:cubicBezTo>
                  <a:cubicBezTo>
                    <a:pt x="96" y="58"/>
                    <a:pt x="95" y="33"/>
                    <a:pt x="79" y="18"/>
                  </a:cubicBezTo>
                  <a:cubicBezTo>
                    <a:pt x="62" y="0"/>
                    <a:pt x="34" y="0"/>
                    <a:pt x="17" y="18"/>
                  </a:cubicBezTo>
                  <a:cubicBezTo>
                    <a:pt x="0" y="35"/>
                    <a:pt x="0" y="63"/>
                    <a:pt x="17" y="80"/>
                  </a:cubicBezTo>
                  <a:cubicBezTo>
                    <a:pt x="33" y="96"/>
                    <a:pt x="57" y="97"/>
                    <a:pt x="75" y="84"/>
                  </a:cubicBezTo>
                  <a:cubicBezTo>
                    <a:pt x="269" y="278"/>
                    <a:pt x="269" y="278"/>
                    <a:pt x="269" y="278"/>
                  </a:cubicBezTo>
                  <a:cubicBezTo>
                    <a:pt x="256" y="295"/>
                    <a:pt x="257" y="320"/>
                    <a:pt x="273" y="336"/>
                  </a:cubicBezTo>
                  <a:cubicBezTo>
                    <a:pt x="290" y="353"/>
                    <a:pt x="318" y="353"/>
                    <a:pt x="335" y="336"/>
                  </a:cubicBezTo>
                  <a:cubicBezTo>
                    <a:pt x="353" y="319"/>
                    <a:pt x="353" y="291"/>
                    <a:pt x="335" y="274"/>
                  </a:cubicBezTo>
                  <a:close/>
                  <a:moveTo>
                    <a:pt x="33" y="64"/>
                  </a:moveTo>
                  <a:cubicBezTo>
                    <a:pt x="24" y="56"/>
                    <a:pt x="24" y="42"/>
                    <a:pt x="33" y="34"/>
                  </a:cubicBezTo>
                  <a:cubicBezTo>
                    <a:pt x="41" y="25"/>
                    <a:pt x="55" y="25"/>
                    <a:pt x="63" y="34"/>
                  </a:cubicBezTo>
                  <a:cubicBezTo>
                    <a:pt x="72" y="42"/>
                    <a:pt x="72" y="56"/>
                    <a:pt x="63" y="64"/>
                  </a:cubicBezTo>
                  <a:cubicBezTo>
                    <a:pt x="55" y="72"/>
                    <a:pt x="41" y="72"/>
                    <a:pt x="33" y="64"/>
                  </a:cubicBezTo>
                  <a:close/>
                  <a:moveTo>
                    <a:pt x="289" y="320"/>
                  </a:moveTo>
                  <a:cubicBezTo>
                    <a:pt x="281" y="312"/>
                    <a:pt x="281" y="298"/>
                    <a:pt x="289" y="290"/>
                  </a:cubicBezTo>
                  <a:cubicBezTo>
                    <a:pt x="297" y="281"/>
                    <a:pt x="311" y="281"/>
                    <a:pt x="319" y="290"/>
                  </a:cubicBezTo>
                  <a:cubicBezTo>
                    <a:pt x="328" y="298"/>
                    <a:pt x="328" y="312"/>
                    <a:pt x="319" y="320"/>
                  </a:cubicBezTo>
                  <a:cubicBezTo>
                    <a:pt x="311" y="329"/>
                    <a:pt x="297" y="329"/>
                    <a:pt x="289" y="3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0" name="Freeform 44"/>
            <p:cNvSpPr>
              <a:spLocks noEditPoints="1"/>
            </p:cNvSpPr>
            <p:nvPr/>
          </p:nvSpPr>
          <p:spPr bwMode="auto">
            <a:xfrm>
              <a:off x="4995863" y="774701"/>
              <a:ext cx="561974" cy="561975"/>
            </a:xfrm>
            <a:custGeom>
              <a:avLst/>
              <a:gdLst>
                <a:gd name="T0" fmla="*/ 274 w 353"/>
                <a:gd name="T1" fmla="*/ 17 h 353"/>
                <a:gd name="T2" fmla="*/ 270 w 353"/>
                <a:gd name="T3" fmla="*/ 75 h 353"/>
                <a:gd name="T4" fmla="*/ 76 w 353"/>
                <a:gd name="T5" fmla="*/ 270 h 353"/>
                <a:gd name="T6" fmla="*/ 18 w 353"/>
                <a:gd name="T7" fmla="*/ 274 h 353"/>
                <a:gd name="T8" fmla="*/ 18 w 353"/>
                <a:gd name="T9" fmla="*/ 336 h 353"/>
                <a:gd name="T10" fmla="*/ 80 w 353"/>
                <a:gd name="T11" fmla="*/ 336 h 353"/>
                <a:gd name="T12" fmla="*/ 84 w 353"/>
                <a:gd name="T13" fmla="*/ 278 h 353"/>
                <a:gd name="T14" fmla="*/ 278 w 353"/>
                <a:gd name="T15" fmla="*/ 83 h 353"/>
                <a:gd name="T16" fmla="*/ 336 w 353"/>
                <a:gd name="T17" fmla="*/ 80 h 353"/>
                <a:gd name="T18" fmla="*/ 336 w 353"/>
                <a:gd name="T19" fmla="*/ 17 h 353"/>
                <a:gd name="T20" fmla="*/ 274 w 353"/>
                <a:gd name="T21" fmla="*/ 17 h 353"/>
                <a:gd name="T22" fmla="*/ 64 w 353"/>
                <a:gd name="T23" fmla="*/ 320 h 353"/>
                <a:gd name="T24" fmla="*/ 34 w 353"/>
                <a:gd name="T25" fmla="*/ 320 h 353"/>
                <a:gd name="T26" fmla="*/ 34 w 353"/>
                <a:gd name="T27" fmla="*/ 290 h 353"/>
                <a:gd name="T28" fmla="*/ 64 w 353"/>
                <a:gd name="T29" fmla="*/ 290 h 353"/>
                <a:gd name="T30" fmla="*/ 64 w 353"/>
                <a:gd name="T31" fmla="*/ 320 h 353"/>
                <a:gd name="T32" fmla="*/ 320 w 353"/>
                <a:gd name="T33" fmla="*/ 64 h 353"/>
                <a:gd name="T34" fmla="*/ 290 w 353"/>
                <a:gd name="T35" fmla="*/ 64 h 353"/>
                <a:gd name="T36" fmla="*/ 290 w 353"/>
                <a:gd name="T37" fmla="*/ 33 h 353"/>
                <a:gd name="T38" fmla="*/ 320 w 353"/>
                <a:gd name="T39" fmla="*/ 33 h 353"/>
                <a:gd name="T40" fmla="*/ 320 w 353"/>
                <a:gd name="T41" fmla="*/ 6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3">
                  <a:moveTo>
                    <a:pt x="274" y="17"/>
                  </a:moveTo>
                  <a:cubicBezTo>
                    <a:pt x="258" y="33"/>
                    <a:pt x="257" y="58"/>
                    <a:pt x="270" y="75"/>
                  </a:cubicBezTo>
                  <a:cubicBezTo>
                    <a:pt x="76" y="270"/>
                    <a:pt x="76" y="270"/>
                    <a:pt x="76" y="270"/>
                  </a:cubicBezTo>
                  <a:cubicBezTo>
                    <a:pt x="58" y="257"/>
                    <a:pt x="33" y="258"/>
                    <a:pt x="18" y="274"/>
                  </a:cubicBezTo>
                  <a:cubicBezTo>
                    <a:pt x="0" y="291"/>
                    <a:pt x="0" y="319"/>
                    <a:pt x="18" y="336"/>
                  </a:cubicBezTo>
                  <a:cubicBezTo>
                    <a:pt x="35" y="353"/>
                    <a:pt x="63" y="353"/>
                    <a:pt x="80" y="336"/>
                  </a:cubicBezTo>
                  <a:cubicBezTo>
                    <a:pt x="96" y="320"/>
                    <a:pt x="97" y="295"/>
                    <a:pt x="84" y="278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96" y="97"/>
                    <a:pt x="320" y="95"/>
                    <a:pt x="336" y="80"/>
                  </a:cubicBezTo>
                  <a:cubicBezTo>
                    <a:pt x="353" y="62"/>
                    <a:pt x="353" y="34"/>
                    <a:pt x="336" y="17"/>
                  </a:cubicBezTo>
                  <a:cubicBezTo>
                    <a:pt x="319" y="0"/>
                    <a:pt x="291" y="0"/>
                    <a:pt x="274" y="17"/>
                  </a:cubicBezTo>
                  <a:close/>
                  <a:moveTo>
                    <a:pt x="64" y="320"/>
                  </a:moveTo>
                  <a:cubicBezTo>
                    <a:pt x="56" y="328"/>
                    <a:pt x="42" y="328"/>
                    <a:pt x="34" y="320"/>
                  </a:cubicBezTo>
                  <a:cubicBezTo>
                    <a:pt x="25" y="312"/>
                    <a:pt x="25" y="298"/>
                    <a:pt x="34" y="290"/>
                  </a:cubicBezTo>
                  <a:cubicBezTo>
                    <a:pt x="42" y="281"/>
                    <a:pt x="56" y="281"/>
                    <a:pt x="64" y="290"/>
                  </a:cubicBezTo>
                  <a:cubicBezTo>
                    <a:pt x="72" y="298"/>
                    <a:pt x="72" y="312"/>
                    <a:pt x="64" y="320"/>
                  </a:cubicBezTo>
                  <a:close/>
                  <a:moveTo>
                    <a:pt x="320" y="64"/>
                  </a:moveTo>
                  <a:cubicBezTo>
                    <a:pt x="312" y="72"/>
                    <a:pt x="298" y="72"/>
                    <a:pt x="290" y="64"/>
                  </a:cubicBezTo>
                  <a:cubicBezTo>
                    <a:pt x="282" y="55"/>
                    <a:pt x="282" y="42"/>
                    <a:pt x="290" y="33"/>
                  </a:cubicBezTo>
                  <a:cubicBezTo>
                    <a:pt x="298" y="25"/>
                    <a:pt x="312" y="25"/>
                    <a:pt x="320" y="33"/>
                  </a:cubicBezTo>
                  <a:cubicBezTo>
                    <a:pt x="329" y="42"/>
                    <a:pt x="329" y="55"/>
                    <a:pt x="32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1" name="Freeform 45"/>
            <p:cNvSpPr>
              <a:spLocks noEditPoints="1"/>
            </p:cNvSpPr>
            <p:nvPr/>
          </p:nvSpPr>
          <p:spPr bwMode="auto">
            <a:xfrm>
              <a:off x="5529263" y="636587"/>
              <a:ext cx="1393825" cy="1393826"/>
            </a:xfrm>
            <a:custGeom>
              <a:avLst/>
              <a:gdLst>
                <a:gd name="T0" fmla="*/ 80 w 876"/>
                <a:gd name="T1" fmla="*/ 859 h 876"/>
                <a:gd name="T2" fmla="*/ 83 w 876"/>
                <a:gd name="T3" fmla="*/ 801 h 876"/>
                <a:gd name="T4" fmla="*/ 801 w 876"/>
                <a:gd name="T5" fmla="*/ 83 h 876"/>
                <a:gd name="T6" fmla="*/ 859 w 876"/>
                <a:gd name="T7" fmla="*/ 79 h 876"/>
                <a:gd name="T8" fmla="*/ 859 w 876"/>
                <a:gd name="T9" fmla="*/ 17 h 876"/>
                <a:gd name="T10" fmla="*/ 797 w 876"/>
                <a:gd name="T11" fmla="*/ 17 h 876"/>
                <a:gd name="T12" fmla="*/ 793 w 876"/>
                <a:gd name="T13" fmla="*/ 75 h 876"/>
                <a:gd name="T14" fmla="*/ 75 w 876"/>
                <a:gd name="T15" fmla="*/ 793 h 876"/>
                <a:gd name="T16" fmla="*/ 17 w 876"/>
                <a:gd name="T17" fmla="*/ 797 h 876"/>
                <a:gd name="T18" fmla="*/ 17 w 876"/>
                <a:gd name="T19" fmla="*/ 859 h 876"/>
                <a:gd name="T20" fmla="*/ 80 w 876"/>
                <a:gd name="T21" fmla="*/ 859 h 876"/>
                <a:gd name="T22" fmla="*/ 813 w 876"/>
                <a:gd name="T23" fmla="*/ 33 h 876"/>
                <a:gd name="T24" fmla="*/ 843 w 876"/>
                <a:gd name="T25" fmla="*/ 33 h 876"/>
                <a:gd name="T26" fmla="*/ 843 w 876"/>
                <a:gd name="T27" fmla="*/ 63 h 876"/>
                <a:gd name="T28" fmla="*/ 813 w 876"/>
                <a:gd name="T29" fmla="*/ 63 h 876"/>
                <a:gd name="T30" fmla="*/ 813 w 876"/>
                <a:gd name="T31" fmla="*/ 33 h 876"/>
                <a:gd name="T32" fmla="*/ 33 w 876"/>
                <a:gd name="T33" fmla="*/ 813 h 876"/>
                <a:gd name="T34" fmla="*/ 64 w 876"/>
                <a:gd name="T35" fmla="*/ 813 h 876"/>
                <a:gd name="T36" fmla="*/ 64 w 876"/>
                <a:gd name="T37" fmla="*/ 843 h 876"/>
                <a:gd name="T38" fmla="*/ 33 w 876"/>
                <a:gd name="T39" fmla="*/ 843 h 876"/>
                <a:gd name="T40" fmla="*/ 33 w 876"/>
                <a:gd name="T41" fmla="*/ 813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6" h="876">
                  <a:moveTo>
                    <a:pt x="80" y="859"/>
                  </a:moveTo>
                  <a:cubicBezTo>
                    <a:pt x="95" y="843"/>
                    <a:pt x="96" y="818"/>
                    <a:pt x="83" y="801"/>
                  </a:cubicBezTo>
                  <a:cubicBezTo>
                    <a:pt x="801" y="83"/>
                    <a:pt x="801" y="83"/>
                    <a:pt x="801" y="83"/>
                  </a:cubicBezTo>
                  <a:cubicBezTo>
                    <a:pt x="818" y="96"/>
                    <a:pt x="843" y="95"/>
                    <a:pt x="859" y="79"/>
                  </a:cubicBezTo>
                  <a:cubicBezTo>
                    <a:pt x="876" y="62"/>
                    <a:pt x="876" y="34"/>
                    <a:pt x="859" y="17"/>
                  </a:cubicBezTo>
                  <a:cubicBezTo>
                    <a:pt x="842" y="0"/>
                    <a:pt x="814" y="0"/>
                    <a:pt x="797" y="17"/>
                  </a:cubicBezTo>
                  <a:cubicBezTo>
                    <a:pt x="781" y="33"/>
                    <a:pt x="780" y="58"/>
                    <a:pt x="793" y="75"/>
                  </a:cubicBezTo>
                  <a:cubicBezTo>
                    <a:pt x="75" y="793"/>
                    <a:pt x="75" y="793"/>
                    <a:pt x="75" y="793"/>
                  </a:cubicBezTo>
                  <a:cubicBezTo>
                    <a:pt x="58" y="780"/>
                    <a:pt x="33" y="781"/>
                    <a:pt x="17" y="797"/>
                  </a:cubicBezTo>
                  <a:cubicBezTo>
                    <a:pt x="0" y="814"/>
                    <a:pt x="0" y="842"/>
                    <a:pt x="17" y="859"/>
                  </a:cubicBezTo>
                  <a:cubicBezTo>
                    <a:pt x="34" y="876"/>
                    <a:pt x="62" y="876"/>
                    <a:pt x="80" y="859"/>
                  </a:cubicBezTo>
                  <a:close/>
                  <a:moveTo>
                    <a:pt x="813" y="33"/>
                  </a:moveTo>
                  <a:cubicBezTo>
                    <a:pt x="821" y="25"/>
                    <a:pt x="835" y="25"/>
                    <a:pt x="843" y="33"/>
                  </a:cubicBezTo>
                  <a:cubicBezTo>
                    <a:pt x="851" y="41"/>
                    <a:pt x="851" y="55"/>
                    <a:pt x="843" y="63"/>
                  </a:cubicBezTo>
                  <a:cubicBezTo>
                    <a:pt x="835" y="72"/>
                    <a:pt x="821" y="72"/>
                    <a:pt x="813" y="63"/>
                  </a:cubicBezTo>
                  <a:cubicBezTo>
                    <a:pt x="804" y="55"/>
                    <a:pt x="804" y="41"/>
                    <a:pt x="813" y="33"/>
                  </a:cubicBezTo>
                  <a:close/>
                  <a:moveTo>
                    <a:pt x="33" y="813"/>
                  </a:moveTo>
                  <a:cubicBezTo>
                    <a:pt x="42" y="804"/>
                    <a:pt x="55" y="804"/>
                    <a:pt x="64" y="813"/>
                  </a:cubicBezTo>
                  <a:cubicBezTo>
                    <a:pt x="72" y="821"/>
                    <a:pt x="72" y="835"/>
                    <a:pt x="64" y="843"/>
                  </a:cubicBezTo>
                  <a:cubicBezTo>
                    <a:pt x="55" y="851"/>
                    <a:pt x="42" y="851"/>
                    <a:pt x="33" y="843"/>
                  </a:cubicBezTo>
                  <a:cubicBezTo>
                    <a:pt x="25" y="835"/>
                    <a:pt x="25" y="821"/>
                    <a:pt x="33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2" name="Freeform 46"/>
            <p:cNvSpPr>
              <a:spLocks noEditPoints="1"/>
            </p:cNvSpPr>
            <p:nvPr/>
          </p:nvSpPr>
          <p:spPr bwMode="auto">
            <a:xfrm>
              <a:off x="5081588" y="1946276"/>
              <a:ext cx="139700" cy="717550"/>
            </a:xfrm>
            <a:custGeom>
              <a:avLst/>
              <a:gdLst>
                <a:gd name="T0" fmla="*/ 88 w 88"/>
                <a:gd name="T1" fmla="*/ 407 h 451"/>
                <a:gd name="T2" fmla="*/ 50 w 88"/>
                <a:gd name="T3" fmla="*/ 363 h 451"/>
                <a:gd name="T4" fmla="*/ 50 w 88"/>
                <a:gd name="T5" fmla="*/ 88 h 451"/>
                <a:gd name="T6" fmla="*/ 88 w 88"/>
                <a:gd name="T7" fmla="*/ 44 h 451"/>
                <a:gd name="T8" fmla="*/ 44 w 88"/>
                <a:gd name="T9" fmla="*/ 0 h 451"/>
                <a:gd name="T10" fmla="*/ 0 w 88"/>
                <a:gd name="T11" fmla="*/ 44 h 451"/>
                <a:gd name="T12" fmla="*/ 38 w 88"/>
                <a:gd name="T13" fmla="*/ 88 h 451"/>
                <a:gd name="T14" fmla="*/ 38 w 88"/>
                <a:gd name="T15" fmla="*/ 363 h 451"/>
                <a:gd name="T16" fmla="*/ 0 w 88"/>
                <a:gd name="T17" fmla="*/ 407 h 451"/>
                <a:gd name="T18" fmla="*/ 44 w 88"/>
                <a:gd name="T19" fmla="*/ 451 h 451"/>
                <a:gd name="T20" fmla="*/ 88 w 88"/>
                <a:gd name="T21" fmla="*/ 407 h 451"/>
                <a:gd name="T22" fmla="*/ 22 w 88"/>
                <a:gd name="T23" fmla="*/ 44 h 451"/>
                <a:gd name="T24" fmla="*/ 44 w 88"/>
                <a:gd name="T25" fmla="*/ 23 h 451"/>
                <a:gd name="T26" fmla="*/ 65 w 88"/>
                <a:gd name="T27" fmla="*/ 44 h 451"/>
                <a:gd name="T28" fmla="*/ 44 w 88"/>
                <a:gd name="T29" fmla="*/ 66 h 451"/>
                <a:gd name="T30" fmla="*/ 22 w 88"/>
                <a:gd name="T31" fmla="*/ 44 h 451"/>
                <a:gd name="T32" fmla="*/ 22 w 88"/>
                <a:gd name="T33" fmla="*/ 407 h 451"/>
                <a:gd name="T34" fmla="*/ 44 w 88"/>
                <a:gd name="T35" fmla="*/ 385 h 451"/>
                <a:gd name="T36" fmla="*/ 65 w 88"/>
                <a:gd name="T37" fmla="*/ 407 h 451"/>
                <a:gd name="T38" fmla="*/ 44 w 88"/>
                <a:gd name="T39" fmla="*/ 428 h 451"/>
                <a:gd name="T40" fmla="*/ 22 w 88"/>
                <a:gd name="T41" fmla="*/ 407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" h="451">
                  <a:moveTo>
                    <a:pt x="88" y="407"/>
                  </a:moveTo>
                  <a:cubicBezTo>
                    <a:pt x="88" y="384"/>
                    <a:pt x="71" y="366"/>
                    <a:pt x="50" y="363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71" y="85"/>
                    <a:pt x="88" y="67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7" y="85"/>
                    <a:pt x="38" y="88"/>
                  </a:cubicBezTo>
                  <a:cubicBezTo>
                    <a:pt x="38" y="363"/>
                    <a:pt x="38" y="363"/>
                    <a:pt x="38" y="363"/>
                  </a:cubicBezTo>
                  <a:cubicBezTo>
                    <a:pt x="17" y="366"/>
                    <a:pt x="0" y="384"/>
                    <a:pt x="0" y="407"/>
                  </a:cubicBezTo>
                  <a:cubicBezTo>
                    <a:pt x="0" y="431"/>
                    <a:pt x="20" y="451"/>
                    <a:pt x="44" y="451"/>
                  </a:cubicBezTo>
                  <a:cubicBezTo>
                    <a:pt x="68" y="451"/>
                    <a:pt x="88" y="431"/>
                    <a:pt x="88" y="407"/>
                  </a:cubicBezTo>
                  <a:close/>
                  <a:moveTo>
                    <a:pt x="22" y="44"/>
                  </a:moveTo>
                  <a:cubicBezTo>
                    <a:pt x="22" y="32"/>
                    <a:pt x="32" y="23"/>
                    <a:pt x="44" y="23"/>
                  </a:cubicBezTo>
                  <a:cubicBezTo>
                    <a:pt x="56" y="23"/>
                    <a:pt x="65" y="32"/>
                    <a:pt x="65" y="44"/>
                  </a:cubicBezTo>
                  <a:cubicBezTo>
                    <a:pt x="65" y="56"/>
                    <a:pt x="56" y="66"/>
                    <a:pt x="44" y="66"/>
                  </a:cubicBezTo>
                  <a:cubicBezTo>
                    <a:pt x="32" y="66"/>
                    <a:pt x="22" y="56"/>
                    <a:pt x="22" y="44"/>
                  </a:cubicBezTo>
                  <a:close/>
                  <a:moveTo>
                    <a:pt x="22" y="407"/>
                  </a:moveTo>
                  <a:cubicBezTo>
                    <a:pt x="22" y="395"/>
                    <a:pt x="32" y="385"/>
                    <a:pt x="44" y="385"/>
                  </a:cubicBezTo>
                  <a:cubicBezTo>
                    <a:pt x="56" y="385"/>
                    <a:pt x="65" y="395"/>
                    <a:pt x="65" y="407"/>
                  </a:cubicBezTo>
                  <a:cubicBezTo>
                    <a:pt x="65" y="418"/>
                    <a:pt x="56" y="428"/>
                    <a:pt x="44" y="428"/>
                  </a:cubicBezTo>
                  <a:cubicBezTo>
                    <a:pt x="32" y="428"/>
                    <a:pt x="22" y="418"/>
                    <a:pt x="22" y="4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3" name="Freeform 47"/>
            <p:cNvSpPr>
              <a:spLocks noEditPoints="1"/>
            </p:cNvSpPr>
            <p:nvPr/>
          </p:nvSpPr>
          <p:spPr bwMode="auto">
            <a:xfrm>
              <a:off x="5883274" y="504825"/>
              <a:ext cx="841375" cy="841375"/>
            </a:xfrm>
            <a:custGeom>
              <a:avLst/>
              <a:gdLst>
                <a:gd name="T0" fmla="*/ 79 w 529"/>
                <a:gd name="T1" fmla="*/ 512 h 529"/>
                <a:gd name="T2" fmla="*/ 83 w 529"/>
                <a:gd name="T3" fmla="*/ 454 h 529"/>
                <a:gd name="T4" fmla="*/ 454 w 529"/>
                <a:gd name="T5" fmla="*/ 83 h 529"/>
                <a:gd name="T6" fmla="*/ 512 w 529"/>
                <a:gd name="T7" fmla="*/ 80 h 529"/>
                <a:gd name="T8" fmla="*/ 512 w 529"/>
                <a:gd name="T9" fmla="*/ 17 h 529"/>
                <a:gd name="T10" fmla="*/ 449 w 529"/>
                <a:gd name="T11" fmla="*/ 17 h 529"/>
                <a:gd name="T12" fmla="*/ 446 w 529"/>
                <a:gd name="T13" fmla="*/ 75 h 529"/>
                <a:gd name="T14" fmla="*/ 75 w 529"/>
                <a:gd name="T15" fmla="*/ 446 h 529"/>
                <a:gd name="T16" fmla="*/ 17 w 529"/>
                <a:gd name="T17" fmla="*/ 450 h 529"/>
                <a:gd name="T18" fmla="*/ 17 w 529"/>
                <a:gd name="T19" fmla="*/ 512 h 529"/>
                <a:gd name="T20" fmla="*/ 79 w 529"/>
                <a:gd name="T21" fmla="*/ 512 h 529"/>
                <a:gd name="T22" fmla="*/ 465 w 529"/>
                <a:gd name="T23" fmla="*/ 33 h 529"/>
                <a:gd name="T24" fmla="*/ 496 w 529"/>
                <a:gd name="T25" fmla="*/ 33 h 529"/>
                <a:gd name="T26" fmla="*/ 496 w 529"/>
                <a:gd name="T27" fmla="*/ 64 h 529"/>
                <a:gd name="T28" fmla="*/ 465 w 529"/>
                <a:gd name="T29" fmla="*/ 64 h 529"/>
                <a:gd name="T30" fmla="*/ 465 w 529"/>
                <a:gd name="T31" fmla="*/ 33 h 529"/>
                <a:gd name="T32" fmla="*/ 33 w 529"/>
                <a:gd name="T33" fmla="*/ 466 h 529"/>
                <a:gd name="T34" fmla="*/ 63 w 529"/>
                <a:gd name="T35" fmla="*/ 466 h 529"/>
                <a:gd name="T36" fmla="*/ 63 w 529"/>
                <a:gd name="T37" fmla="*/ 496 h 529"/>
                <a:gd name="T38" fmla="*/ 33 w 529"/>
                <a:gd name="T39" fmla="*/ 496 h 529"/>
                <a:gd name="T40" fmla="*/ 33 w 529"/>
                <a:gd name="T41" fmla="*/ 466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9" h="529">
                  <a:moveTo>
                    <a:pt x="79" y="512"/>
                  </a:moveTo>
                  <a:cubicBezTo>
                    <a:pt x="95" y="496"/>
                    <a:pt x="96" y="471"/>
                    <a:pt x="83" y="454"/>
                  </a:cubicBezTo>
                  <a:cubicBezTo>
                    <a:pt x="454" y="83"/>
                    <a:pt x="454" y="83"/>
                    <a:pt x="454" y="83"/>
                  </a:cubicBezTo>
                  <a:cubicBezTo>
                    <a:pt x="471" y="97"/>
                    <a:pt x="496" y="96"/>
                    <a:pt x="512" y="80"/>
                  </a:cubicBezTo>
                  <a:cubicBezTo>
                    <a:pt x="529" y="63"/>
                    <a:pt x="529" y="35"/>
                    <a:pt x="512" y="17"/>
                  </a:cubicBezTo>
                  <a:cubicBezTo>
                    <a:pt x="494" y="0"/>
                    <a:pt x="466" y="0"/>
                    <a:pt x="449" y="17"/>
                  </a:cubicBezTo>
                  <a:cubicBezTo>
                    <a:pt x="433" y="33"/>
                    <a:pt x="432" y="58"/>
                    <a:pt x="446" y="75"/>
                  </a:cubicBezTo>
                  <a:cubicBezTo>
                    <a:pt x="75" y="446"/>
                    <a:pt x="75" y="446"/>
                    <a:pt x="75" y="446"/>
                  </a:cubicBezTo>
                  <a:cubicBezTo>
                    <a:pt x="57" y="433"/>
                    <a:pt x="33" y="434"/>
                    <a:pt x="17" y="450"/>
                  </a:cubicBezTo>
                  <a:cubicBezTo>
                    <a:pt x="0" y="467"/>
                    <a:pt x="0" y="495"/>
                    <a:pt x="17" y="512"/>
                  </a:cubicBezTo>
                  <a:cubicBezTo>
                    <a:pt x="34" y="529"/>
                    <a:pt x="62" y="529"/>
                    <a:pt x="79" y="512"/>
                  </a:cubicBezTo>
                  <a:close/>
                  <a:moveTo>
                    <a:pt x="465" y="33"/>
                  </a:moveTo>
                  <a:cubicBezTo>
                    <a:pt x="474" y="25"/>
                    <a:pt x="487" y="25"/>
                    <a:pt x="496" y="33"/>
                  </a:cubicBezTo>
                  <a:cubicBezTo>
                    <a:pt x="504" y="42"/>
                    <a:pt x="504" y="55"/>
                    <a:pt x="496" y="64"/>
                  </a:cubicBezTo>
                  <a:cubicBezTo>
                    <a:pt x="487" y="72"/>
                    <a:pt x="474" y="72"/>
                    <a:pt x="465" y="64"/>
                  </a:cubicBezTo>
                  <a:cubicBezTo>
                    <a:pt x="457" y="55"/>
                    <a:pt x="457" y="42"/>
                    <a:pt x="465" y="33"/>
                  </a:cubicBezTo>
                  <a:close/>
                  <a:moveTo>
                    <a:pt x="33" y="466"/>
                  </a:moveTo>
                  <a:cubicBezTo>
                    <a:pt x="41" y="457"/>
                    <a:pt x="55" y="457"/>
                    <a:pt x="63" y="466"/>
                  </a:cubicBezTo>
                  <a:cubicBezTo>
                    <a:pt x="71" y="474"/>
                    <a:pt x="71" y="488"/>
                    <a:pt x="63" y="496"/>
                  </a:cubicBezTo>
                  <a:cubicBezTo>
                    <a:pt x="55" y="504"/>
                    <a:pt x="41" y="504"/>
                    <a:pt x="33" y="496"/>
                  </a:cubicBezTo>
                  <a:cubicBezTo>
                    <a:pt x="24" y="488"/>
                    <a:pt x="24" y="474"/>
                    <a:pt x="33" y="4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4" name="Freeform 48"/>
            <p:cNvSpPr>
              <a:spLocks noEditPoints="1"/>
            </p:cNvSpPr>
            <p:nvPr/>
          </p:nvSpPr>
          <p:spPr bwMode="auto">
            <a:xfrm>
              <a:off x="5291138" y="1347787"/>
              <a:ext cx="561974" cy="563564"/>
            </a:xfrm>
            <a:custGeom>
              <a:avLst/>
              <a:gdLst>
                <a:gd name="T0" fmla="*/ 79 w 353"/>
                <a:gd name="T1" fmla="*/ 336 h 354"/>
                <a:gd name="T2" fmla="*/ 83 w 353"/>
                <a:gd name="T3" fmla="*/ 278 h 354"/>
                <a:gd name="T4" fmla="*/ 277 w 353"/>
                <a:gd name="T5" fmla="*/ 84 h 354"/>
                <a:gd name="T6" fmla="*/ 335 w 353"/>
                <a:gd name="T7" fmla="*/ 80 h 354"/>
                <a:gd name="T8" fmla="*/ 335 w 353"/>
                <a:gd name="T9" fmla="*/ 18 h 354"/>
                <a:gd name="T10" fmla="*/ 273 w 353"/>
                <a:gd name="T11" fmla="*/ 18 h 354"/>
                <a:gd name="T12" fmla="*/ 269 w 353"/>
                <a:gd name="T13" fmla="*/ 76 h 354"/>
                <a:gd name="T14" fmla="*/ 75 w 353"/>
                <a:gd name="T15" fmla="*/ 270 h 354"/>
                <a:gd name="T16" fmla="*/ 17 w 353"/>
                <a:gd name="T17" fmla="*/ 274 h 354"/>
                <a:gd name="T18" fmla="*/ 17 w 353"/>
                <a:gd name="T19" fmla="*/ 336 h 354"/>
                <a:gd name="T20" fmla="*/ 79 w 353"/>
                <a:gd name="T21" fmla="*/ 336 h 354"/>
                <a:gd name="T22" fmla="*/ 289 w 353"/>
                <a:gd name="T23" fmla="*/ 34 h 354"/>
                <a:gd name="T24" fmla="*/ 319 w 353"/>
                <a:gd name="T25" fmla="*/ 34 h 354"/>
                <a:gd name="T26" fmla="*/ 319 w 353"/>
                <a:gd name="T27" fmla="*/ 64 h 354"/>
                <a:gd name="T28" fmla="*/ 289 w 353"/>
                <a:gd name="T29" fmla="*/ 64 h 354"/>
                <a:gd name="T30" fmla="*/ 289 w 353"/>
                <a:gd name="T31" fmla="*/ 34 h 354"/>
                <a:gd name="T32" fmla="*/ 33 w 353"/>
                <a:gd name="T33" fmla="*/ 290 h 354"/>
                <a:gd name="T34" fmla="*/ 63 w 353"/>
                <a:gd name="T35" fmla="*/ 290 h 354"/>
                <a:gd name="T36" fmla="*/ 63 w 353"/>
                <a:gd name="T37" fmla="*/ 320 h 354"/>
                <a:gd name="T38" fmla="*/ 33 w 353"/>
                <a:gd name="T39" fmla="*/ 320 h 354"/>
                <a:gd name="T40" fmla="*/ 33 w 353"/>
                <a:gd name="T41" fmla="*/ 29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3" h="354">
                  <a:moveTo>
                    <a:pt x="79" y="336"/>
                  </a:moveTo>
                  <a:cubicBezTo>
                    <a:pt x="95" y="320"/>
                    <a:pt x="96" y="296"/>
                    <a:pt x="83" y="278"/>
                  </a:cubicBezTo>
                  <a:cubicBezTo>
                    <a:pt x="277" y="84"/>
                    <a:pt x="277" y="84"/>
                    <a:pt x="277" y="84"/>
                  </a:cubicBezTo>
                  <a:cubicBezTo>
                    <a:pt x="295" y="97"/>
                    <a:pt x="320" y="96"/>
                    <a:pt x="335" y="80"/>
                  </a:cubicBezTo>
                  <a:cubicBezTo>
                    <a:pt x="353" y="63"/>
                    <a:pt x="353" y="35"/>
                    <a:pt x="335" y="18"/>
                  </a:cubicBezTo>
                  <a:cubicBezTo>
                    <a:pt x="318" y="0"/>
                    <a:pt x="290" y="0"/>
                    <a:pt x="273" y="18"/>
                  </a:cubicBezTo>
                  <a:cubicBezTo>
                    <a:pt x="257" y="33"/>
                    <a:pt x="256" y="58"/>
                    <a:pt x="269" y="76"/>
                  </a:cubicBezTo>
                  <a:cubicBezTo>
                    <a:pt x="75" y="270"/>
                    <a:pt x="75" y="270"/>
                    <a:pt x="75" y="270"/>
                  </a:cubicBezTo>
                  <a:cubicBezTo>
                    <a:pt x="58" y="257"/>
                    <a:pt x="33" y="258"/>
                    <a:pt x="17" y="274"/>
                  </a:cubicBezTo>
                  <a:cubicBezTo>
                    <a:pt x="0" y="291"/>
                    <a:pt x="0" y="319"/>
                    <a:pt x="17" y="336"/>
                  </a:cubicBezTo>
                  <a:cubicBezTo>
                    <a:pt x="34" y="354"/>
                    <a:pt x="62" y="354"/>
                    <a:pt x="79" y="336"/>
                  </a:cubicBezTo>
                  <a:close/>
                  <a:moveTo>
                    <a:pt x="289" y="34"/>
                  </a:moveTo>
                  <a:cubicBezTo>
                    <a:pt x="297" y="25"/>
                    <a:pt x="311" y="25"/>
                    <a:pt x="319" y="34"/>
                  </a:cubicBezTo>
                  <a:cubicBezTo>
                    <a:pt x="328" y="42"/>
                    <a:pt x="328" y="56"/>
                    <a:pt x="319" y="64"/>
                  </a:cubicBezTo>
                  <a:cubicBezTo>
                    <a:pt x="311" y="72"/>
                    <a:pt x="297" y="72"/>
                    <a:pt x="289" y="64"/>
                  </a:cubicBezTo>
                  <a:cubicBezTo>
                    <a:pt x="281" y="56"/>
                    <a:pt x="281" y="42"/>
                    <a:pt x="289" y="34"/>
                  </a:cubicBezTo>
                  <a:close/>
                  <a:moveTo>
                    <a:pt x="33" y="290"/>
                  </a:moveTo>
                  <a:cubicBezTo>
                    <a:pt x="41" y="282"/>
                    <a:pt x="55" y="282"/>
                    <a:pt x="63" y="290"/>
                  </a:cubicBezTo>
                  <a:cubicBezTo>
                    <a:pt x="72" y="298"/>
                    <a:pt x="72" y="312"/>
                    <a:pt x="63" y="320"/>
                  </a:cubicBezTo>
                  <a:cubicBezTo>
                    <a:pt x="55" y="329"/>
                    <a:pt x="41" y="329"/>
                    <a:pt x="33" y="320"/>
                  </a:cubicBezTo>
                  <a:cubicBezTo>
                    <a:pt x="24" y="312"/>
                    <a:pt x="24" y="298"/>
                    <a:pt x="33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5" name="Freeform 49"/>
            <p:cNvSpPr>
              <a:spLocks noEditPoints="1"/>
            </p:cNvSpPr>
            <p:nvPr/>
          </p:nvSpPr>
          <p:spPr bwMode="auto">
            <a:xfrm>
              <a:off x="1" y="4459289"/>
              <a:ext cx="3702049" cy="2398714"/>
            </a:xfrm>
            <a:custGeom>
              <a:avLst/>
              <a:gdLst>
                <a:gd name="T0" fmla="*/ 823 w 2326"/>
                <a:gd name="T1" fmla="*/ 1507 h 1507"/>
                <a:gd name="T2" fmla="*/ 2249 w 2326"/>
                <a:gd name="T3" fmla="*/ 82 h 1507"/>
                <a:gd name="T4" fmla="*/ 2309 w 2326"/>
                <a:gd name="T5" fmla="*/ 80 h 1507"/>
                <a:gd name="T6" fmla="*/ 2309 w 2326"/>
                <a:gd name="T7" fmla="*/ 17 h 1507"/>
                <a:gd name="T8" fmla="*/ 2246 w 2326"/>
                <a:gd name="T9" fmla="*/ 17 h 1507"/>
                <a:gd name="T10" fmla="*/ 2241 w 2326"/>
                <a:gd name="T11" fmla="*/ 73 h 1507"/>
                <a:gd name="T12" fmla="*/ 819 w 2326"/>
                <a:gd name="T13" fmla="*/ 1496 h 1507"/>
                <a:gd name="T14" fmla="*/ 0 w 2326"/>
                <a:gd name="T15" fmla="*/ 1496 h 1507"/>
                <a:gd name="T16" fmla="*/ 0 w 2326"/>
                <a:gd name="T17" fmla="*/ 1507 h 1507"/>
                <a:gd name="T18" fmla="*/ 823 w 2326"/>
                <a:gd name="T19" fmla="*/ 1507 h 1507"/>
                <a:gd name="T20" fmla="*/ 2262 w 2326"/>
                <a:gd name="T21" fmla="*/ 33 h 1507"/>
                <a:gd name="T22" fmla="*/ 2293 w 2326"/>
                <a:gd name="T23" fmla="*/ 33 h 1507"/>
                <a:gd name="T24" fmla="*/ 2293 w 2326"/>
                <a:gd name="T25" fmla="*/ 64 h 1507"/>
                <a:gd name="T26" fmla="*/ 2262 w 2326"/>
                <a:gd name="T27" fmla="*/ 64 h 1507"/>
                <a:gd name="T28" fmla="*/ 2262 w 2326"/>
                <a:gd name="T29" fmla="*/ 33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6" h="1507">
                  <a:moveTo>
                    <a:pt x="823" y="1507"/>
                  </a:moveTo>
                  <a:cubicBezTo>
                    <a:pt x="2249" y="82"/>
                    <a:pt x="2249" y="82"/>
                    <a:pt x="2249" y="82"/>
                  </a:cubicBezTo>
                  <a:cubicBezTo>
                    <a:pt x="2266" y="97"/>
                    <a:pt x="2292" y="96"/>
                    <a:pt x="2309" y="80"/>
                  </a:cubicBezTo>
                  <a:cubicBezTo>
                    <a:pt x="2326" y="63"/>
                    <a:pt x="2326" y="35"/>
                    <a:pt x="2309" y="17"/>
                  </a:cubicBezTo>
                  <a:cubicBezTo>
                    <a:pt x="2292" y="0"/>
                    <a:pt x="2264" y="0"/>
                    <a:pt x="2246" y="17"/>
                  </a:cubicBezTo>
                  <a:cubicBezTo>
                    <a:pt x="2231" y="33"/>
                    <a:pt x="2229" y="56"/>
                    <a:pt x="2241" y="73"/>
                  </a:cubicBezTo>
                  <a:cubicBezTo>
                    <a:pt x="819" y="1496"/>
                    <a:pt x="819" y="1496"/>
                    <a:pt x="819" y="1496"/>
                  </a:cubicBezTo>
                  <a:cubicBezTo>
                    <a:pt x="0" y="1496"/>
                    <a:pt x="0" y="1496"/>
                    <a:pt x="0" y="1496"/>
                  </a:cubicBezTo>
                  <a:cubicBezTo>
                    <a:pt x="0" y="1507"/>
                    <a:pt x="0" y="1507"/>
                    <a:pt x="0" y="1507"/>
                  </a:cubicBezTo>
                  <a:lnTo>
                    <a:pt x="823" y="1507"/>
                  </a:lnTo>
                  <a:close/>
                  <a:moveTo>
                    <a:pt x="2262" y="33"/>
                  </a:moveTo>
                  <a:cubicBezTo>
                    <a:pt x="2271" y="25"/>
                    <a:pt x="2284" y="25"/>
                    <a:pt x="2293" y="33"/>
                  </a:cubicBezTo>
                  <a:cubicBezTo>
                    <a:pt x="2301" y="42"/>
                    <a:pt x="2301" y="55"/>
                    <a:pt x="2293" y="64"/>
                  </a:cubicBezTo>
                  <a:cubicBezTo>
                    <a:pt x="2284" y="72"/>
                    <a:pt x="2271" y="72"/>
                    <a:pt x="2262" y="64"/>
                  </a:cubicBezTo>
                  <a:cubicBezTo>
                    <a:pt x="2254" y="55"/>
                    <a:pt x="2254" y="42"/>
                    <a:pt x="226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6" name="Freeform 50"/>
            <p:cNvSpPr>
              <a:spLocks noEditPoints="1"/>
            </p:cNvSpPr>
            <p:nvPr/>
          </p:nvSpPr>
          <p:spPr bwMode="auto">
            <a:xfrm>
              <a:off x="1" y="4090987"/>
              <a:ext cx="3535362" cy="2397126"/>
            </a:xfrm>
            <a:custGeom>
              <a:avLst/>
              <a:gdLst>
                <a:gd name="T0" fmla="*/ 719 w 2222"/>
                <a:gd name="T1" fmla="*/ 1507 h 1507"/>
                <a:gd name="T2" fmla="*/ 2145 w 2222"/>
                <a:gd name="T3" fmla="*/ 81 h 1507"/>
                <a:gd name="T4" fmla="*/ 2205 w 2222"/>
                <a:gd name="T5" fmla="*/ 80 h 1507"/>
                <a:gd name="T6" fmla="*/ 2205 w 2222"/>
                <a:gd name="T7" fmla="*/ 17 h 1507"/>
                <a:gd name="T8" fmla="*/ 2142 w 2222"/>
                <a:gd name="T9" fmla="*/ 17 h 1507"/>
                <a:gd name="T10" fmla="*/ 2137 w 2222"/>
                <a:gd name="T11" fmla="*/ 73 h 1507"/>
                <a:gd name="T12" fmla="*/ 715 w 2222"/>
                <a:gd name="T13" fmla="*/ 1495 h 1507"/>
                <a:gd name="T14" fmla="*/ 0 w 2222"/>
                <a:gd name="T15" fmla="*/ 1495 h 1507"/>
                <a:gd name="T16" fmla="*/ 0 w 2222"/>
                <a:gd name="T17" fmla="*/ 1507 h 1507"/>
                <a:gd name="T18" fmla="*/ 719 w 2222"/>
                <a:gd name="T19" fmla="*/ 1507 h 1507"/>
                <a:gd name="T20" fmla="*/ 2158 w 2222"/>
                <a:gd name="T21" fmla="*/ 33 h 1507"/>
                <a:gd name="T22" fmla="*/ 2189 w 2222"/>
                <a:gd name="T23" fmla="*/ 33 h 1507"/>
                <a:gd name="T24" fmla="*/ 2189 w 2222"/>
                <a:gd name="T25" fmla="*/ 63 h 1507"/>
                <a:gd name="T26" fmla="*/ 2158 w 2222"/>
                <a:gd name="T27" fmla="*/ 63 h 1507"/>
                <a:gd name="T28" fmla="*/ 2158 w 2222"/>
                <a:gd name="T29" fmla="*/ 33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22" h="1507">
                  <a:moveTo>
                    <a:pt x="719" y="1507"/>
                  </a:moveTo>
                  <a:cubicBezTo>
                    <a:pt x="2145" y="81"/>
                    <a:pt x="2145" y="81"/>
                    <a:pt x="2145" y="81"/>
                  </a:cubicBezTo>
                  <a:cubicBezTo>
                    <a:pt x="2162" y="96"/>
                    <a:pt x="2188" y="96"/>
                    <a:pt x="2205" y="80"/>
                  </a:cubicBezTo>
                  <a:cubicBezTo>
                    <a:pt x="2222" y="62"/>
                    <a:pt x="2222" y="34"/>
                    <a:pt x="2205" y="17"/>
                  </a:cubicBezTo>
                  <a:cubicBezTo>
                    <a:pt x="2187" y="0"/>
                    <a:pt x="2159" y="0"/>
                    <a:pt x="2142" y="17"/>
                  </a:cubicBezTo>
                  <a:cubicBezTo>
                    <a:pt x="2127" y="32"/>
                    <a:pt x="2125" y="56"/>
                    <a:pt x="2137" y="73"/>
                  </a:cubicBezTo>
                  <a:cubicBezTo>
                    <a:pt x="715" y="1495"/>
                    <a:pt x="715" y="1495"/>
                    <a:pt x="715" y="1495"/>
                  </a:cubicBezTo>
                  <a:cubicBezTo>
                    <a:pt x="0" y="1495"/>
                    <a:pt x="0" y="1495"/>
                    <a:pt x="0" y="1495"/>
                  </a:cubicBezTo>
                  <a:cubicBezTo>
                    <a:pt x="0" y="1507"/>
                    <a:pt x="0" y="1507"/>
                    <a:pt x="0" y="1507"/>
                  </a:cubicBezTo>
                  <a:lnTo>
                    <a:pt x="719" y="1507"/>
                  </a:lnTo>
                  <a:close/>
                  <a:moveTo>
                    <a:pt x="2158" y="33"/>
                  </a:moveTo>
                  <a:cubicBezTo>
                    <a:pt x="2167" y="25"/>
                    <a:pt x="2180" y="25"/>
                    <a:pt x="2189" y="33"/>
                  </a:cubicBezTo>
                  <a:cubicBezTo>
                    <a:pt x="2197" y="42"/>
                    <a:pt x="2197" y="55"/>
                    <a:pt x="2189" y="63"/>
                  </a:cubicBezTo>
                  <a:cubicBezTo>
                    <a:pt x="2180" y="72"/>
                    <a:pt x="2167" y="72"/>
                    <a:pt x="2158" y="63"/>
                  </a:cubicBezTo>
                  <a:cubicBezTo>
                    <a:pt x="2150" y="55"/>
                    <a:pt x="2150" y="42"/>
                    <a:pt x="215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7" name="Freeform 51"/>
            <p:cNvSpPr>
              <a:spLocks noEditPoints="1"/>
            </p:cNvSpPr>
            <p:nvPr/>
          </p:nvSpPr>
          <p:spPr bwMode="auto">
            <a:xfrm>
              <a:off x="1" y="6099177"/>
              <a:ext cx="703263" cy="139700"/>
            </a:xfrm>
            <a:custGeom>
              <a:avLst/>
              <a:gdLst>
                <a:gd name="T0" fmla="*/ 354 w 442"/>
                <a:gd name="T1" fmla="*/ 50 h 88"/>
                <a:gd name="T2" fmla="*/ 398 w 442"/>
                <a:gd name="T3" fmla="*/ 88 h 88"/>
                <a:gd name="T4" fmla="*/ 442 w 442"/>
                <a:gd name="T5" fmla="*/ 44 h 88"/>
                <a:gd name="T6" fmla="*/ 398 w 442"/>
                <a:gd name="T7" fmla="*/ 0 h 88"/>
                <a:gd name="T8" fmla="*/ 354 w 442"/>
                <a:gd name="T9" fmla="*/ 39 h 88"/>
                <a:gd name="T10" fmla="*/ 0 w 442"/>
                <a:gd name="T11" fmla="*/ 39 h 88"/>
                <a:gd name="T12" fmla="*/ 0 w 442"/>
                <a:gd name="T13" fmla="*/ 50 h 88"/>
                <a:gd name="T14" fmla="*/ 354 w 442"/>
                <a:gd name="T15" fmla="*/ 50 h 88"/>
                <a:gd name="T16" fmla="*/ 398 w 442"/>
                <a:gd name="T17" fmla="*/ 23 h 88"/>
                <a:gd name="T18" fmla="*/ 419 w 442"/>
                <a:gd name="T19" fmla="*/ 44 h 88"/>
                <a:gd name="T20" fmla="*/ 398 w 442"/>
                <a:gd name="T21" fmla="*/ 66 h 88"/>
                <a:gd name="T22" fmla="*/ 376 w 442"/>
                <a:gd name="T23" fmla="*/ 44 h 88"/>
                <a:gd name="T24" fmla="*/ 398 w 442"/>
                <a:gd name="T25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2" h="88">
                  <a:moveTo>
                    <a:pt x="354" y="50"/>
                  </a:moveTo>
                  <a:cubicBezTo>
                    <a:pt x="357" y="72"/>
                    <a:pt x="376" y="88"/>
                    <a:pt x="398" y="88"/>
                  </a:cubicBezTo>
                  <a:cubicBezTo>
                    <a:pt x="422" y="88"/>
                    <a:pt x="442" y="69"/>
                    <a:pt x="442" y="44"/>
                  </a:cubicBezTo>
                  <a:cubicBezTo>
                    <a:pt x="442" y="20"/>
                    <a:pt x="422" y="0"/>
                    <a:pt x="398" y="0"/>
                  </a:cubicBezTo>
                  <a:cubicBezTo>
                    <a:pt x="376" y="0"/>
                    <a:pt x="357" y="17"/>
                    <a:pt x="354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354" y="50"/>
                  </a:lnTo>
                  <a:close/>
                  <a:moveTo>
                    <a:pt x="398" y="23"/>
                  </a:moveTo>
                  <a:cubicBezTo>
                    <a:pt x="410" y="23"/>
                    <a:pt x="419" y="32"/>
                    <a:pt x="419" y="44"/>
                  </a:cubicBezTo>
                  <a:cubicBezTo>
                    <a:pt x="419" y="56"/>
                    <a:pt x="410" y="66"/>
                    <a:pt x="398" y="66"/>
                  </a:cubicBezTo>
                  <a:cubicBezTo>
                    <a:pt x="386" y="66"/>
                    <a:pt x="376" y="56"/>
                    <a:pt x="376" y="44"/>
                  </a:cubicBezTo>
                  <a:cubicBezTo>
                    <a:pt x="376" y="32"/>
                    <a:pt x="386" y="23"/>
                    <a:pt x="39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8" name="Freeform 52"/>
            <p:cNvSpPr>
              <a:spLocks noEditPoints="1"/>
            </p:cNvSpPr>
            <p:nvPr/>
          </p:nvSpPr>
          <p:spPr bwMode="auto">
            <a:xfrm>
              <a:off x="1" y="2127251"/>
              <a:ext cx="3968749" cy="3803651"/>
            </a:xfrm>
            <a:custGeom>
              <a:avLst/>
              <a:gdLst>
                <a:gd name="T0" fmla="*/ 553 w 2494"/>
                <a:gd name="T1" fmla="*/ 2389 h 2389"/>
                <a:gd name="T2" fmla="*/ 1271 w 2494"/>
                <a:gd name="T3" fmla="*/ 1671 h 2389"/>
                <a:gd name="T4" fmla="*/ 1271 w 2494"/>
                <a:gd name="T5" fmla="*/ 1227 h 2389"/>
                <a:gd name="T6" fmla="*/ 2417 w 2494"/>
                <a:gd name="T7" fmla="*/ 81 h 2389"/>
                <a:gd name="T8" fmla="*/ 2477 w 2494"/>
                <a:gd name="T9" fmla="*/ 79 h 2389"/>
                <a:gd name="T10" fmla="*/ 2477 w 2494"/>
                <a:gd name="T11" fmla="*/ 17 h 2389"/>
                <a:gd name="T12" fmla="*/ 2415 w 2494"/>
                <a:gd name="T13" fmla="*/ 17 h 2389"/>
                <a:gd name="T14" fmla="*/ 2409 w 2494"/>
                <a:gd name="T15" fmla="*/ 73 h 2389"/>
                <a:gd name="T16" fmla="*/ 1260 w 2494"/>
                <a:gd name="T17" fmla="*/ 1222 h 2389"/>
                <a:gd name="T18" fmla="*/ 1260 w 2494"/>
                <a:gd name="T19" fmla="*/ 1667 h 2389"/>
                <a:gd name="T20" fmla="*/ 548 w 2494"/>
                <a:gd name="T21" fmla="*/ 2378 h 2389"/>
                <a:gd name="T22" fmla="*/ 0 w 2494"/>
                <a:gd name="T23" fmla="*/ 2378 h 2389"/>
                <a:gd name="T24" fmla="*/ 0 w 2494"/>
                <a:gd name="T25" fmla="*/ 2389 h 2389"/>
                <a:gd name="T26" fmla="*/ 553 w 2494"/>
                <a:gd name="T27" fmla="*/ 2389 h 2389"/>
                <a:gd name="T28" fmla="*/ 2431 w 2494"/>
                <a:gd name="T29" fmla="*/ 33 h 2389"/>
                <a:gd name="T30" fmla="*/ 2461 w 2494"/>
                <a:gd name="T31" fmla="*/ 33 h 2389"/>
                <a:gd name="T32" fmla="*/ 2461 w 2494"/>
                <a:gd name="T33" fmla="*/ 63 h 2389"/>
                <a:gd name="T34" fmla="*/ 2431 w 2494"/>
                <a:gd name="T35" fmla="*/ 63 h 2389"/>
                <a:gd name="T36" fmla="*/ 2431 w 2494"/>
                <a:gd name="T37" fmla="*/ 33 h 2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94" h="2389">
                  <a:moveTo>
                    <a:pt x="553" y="2389"/>
                  </a:moveTo>
                  <a:cubicBezTo>
                    <a:pt x="1271" y="1671"/>
                    <a:pt x="1271" y="1671"/>
                    <a:pt x="1271" y="1671"/>
                  </a:cubicBezTo>
                  <a:cubicBezTo>
                    <a:pt x="1271" y="1227"/>
                    <a:pt x="1271" y="1227"/>
                    <a:pt x="1271" y="1227"/>
                  </a:cubicBezTo>
                  <a:cubicBezTo>
                    <a:pt x="2417" y="81"/>
                    <a:pt x="2417" y="81"/>
                    <a:pt x="2417" y="81"/>
                  </a:cubicBezTo>
                  <a:cubicBezTo>
                    <a:pt x="2434" y="96"/>
                    <a:pt x="2460" y="96"/>
                    <a:pt x="2477" y="79"/>
                  </a:cubicBezTo>
                  <a:cubicBezTo>
                    <a:pt x="2494" y="62"/>
                    <a:pt x="2494" y="34"/>
                    <a:pt x="2477" y="17"/>
                  </a:cubicBezTo>
                  <a:cubicBezTo>
                    <a:pt x="2460" y="0"/>
                    <a:pt x="2432" y="0"/>
                    <a:pt x="2415" y="17"/>
                  </a:cubicBezTo>
                  <a:cubicBezTo>
                    <a:pt x="2399" y="32"/>
                    <a:pt x="2398" y="56"/>
                    <a:pt x="2409" y="73"/>
                  </a:cubicBezTo>
                  <a:cubicBezTo>
                    <a:pt x="1260" y="1222"/>
                    <a:pt x="1260" y="1222"/>
                    <a:pt x="1260" y="1222"/>
                  </a:cubicBezTo>
                  <a:cubicBezTo>
                    <a:pt x="1260" y="1667"/>
                    <a:pt x="1260" y="1667"/>
                    <a:pt x="1260" y="1667"/>
                  </a:cubicBezTo>
                  <a:cubicBezTo>
                    <a:pt x="548" y="2378"/>
                    <a:pt x="548" y="2378"/>
                    <a:pt x="548" y="2378"/>
                  </a:cubicBezTo>
                  <a:cubicBezTo>
                    <a:pt x="0" y="2378"/>
                    <a:pt x="0" y="2378"/>
                    <a:pt x="0" y="2378"/>
                  </a:cubicBezTo>
                  <a:cubicBezTo>
                    <a:pt x="0" y="2389"/>
                    <a:pt x="0" y="2389"/>
                    <a:pt x="0" y="2389"/>
                  </a:cubicBezTo>
                  <a:lnTo>
                    <a:pt x="553" y="2389"/>
                  </a:lnTo>
                  <a:close/>
                  <a:moveTo>
                    <a:pt x="2431" y="33"/>
                  </a:moveTo>
                  <a:cubicBezTo>
                    <a:pt x="2439" y="25"/>
                    <a:pt x="2452" y="25"/>
                    <a:pt x="2461" y="33"/>
                  </a:cubicBezTo>
                  <a:cubicBezTo>
                    <a:pt x="2469" y="41"/>
                    <a:pt x="2469" y="55"/>
                    <a:pt x="2461" y="63"/>
                  </a:cubicBezTo>
                  <a:cubicBezTo>
                    <a:pt x="2452" y="72"/>
                    <a:pt x="2439" y="72"/>
                    <a:pt x="2431" y="63"/>
                  </a:cubicBezTo>
                  <a:cubicBezTo>
                    <a:pt x="2422" y="55"/>
                    <a:pt x="2422" y="41"/>
                    <a:pt x="24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9" name="Freeform 53"/>
            <p:cNvSpPr>
              <a:spLocks noEditPoints="1"/>
            </p:cNvSpPr>
            <p:nvPr/>
          </p:nvSpPr>
          <p:spPr bwMode="auto">
            <a:xfrm>
              <a:off x="1" y="4770438"/>
              <a:ext cx="1844675" cy="1081088"/>
            </a:xfrm>
            <a:custGeom>
              <a:avLst/>
              <a:gdLst>
                <a:gd name="T0" fmla="*/ 5 w 1159"/>
                <a:gd name="T1" fmla="*/ 676 h 680"/>
                <a:gd name="T2" fmla="*/ 18 w 1159"/>
                <a:gd name="T3" fmla="*/ 647 h 680"/>
                <a:gd name="T4" fmla="*/ 527 w 1159"/>
                <a:gd name="T5" fmla="*/ 647 h 680"/>
                <a:gd name="T6" fmla="*/ 1088 w 1159"/>
                <a:gd name="T7" fmla="*/ 86 h 680"/>
                <a:gd name="T8" fmla="*/ 1142 w 1159"/>
                <a:gd name="T9" fmla="*/ 80 h 680"/>
                <a:gd name="T10" fmla="*/ 1142 w 1159"/>
                <a:gd name="T11" fmla="*/ 17 h 680"/>
                <a:gd name="T12" fmla="*/ 1080 w 1159"/>
                <a:gd name="T13" fmla="*/ 17 h 680"/>
                <a:gd name="T14" fmla="*/ 1079 w 1159"/>
                <a:gd name="T15" fmla="*/ 79 h 680"/>
                <a:gd name="T16" fmla="*/ 522 w 1159"/>
                <a:gd name="T17" fmla="*/ 636 h 680"/>
                <a:gd name="T18" fmla="*/ 17 w 1159"/>
                <a:gd name="T19" fmla="*/ 636 h 680"/>
                <a:gd name="T20" fmla="*/ 5 w 1159"/>
                <a:gd name="T21" fmla="*/ 614 h 680"/>
                <a:gd name="T22" fmla="*/ 0 w 1159"/>
                <a:gd name="T23" fmla="*/ 609 h 680"/>
                <a:gd name="T24" fmla="*/ 0 w 1159"/>
                <a:gd name="T25" fmla="*/ 680 h 680"/>
                <a:gd name="T26" fmla="*/ 5 w 1159"/>
                <a:gd name="T27" fmla="*/ 676 h 680"/>
                <a:gd name="T28" fmla="*/ 1096 w 1159"/>
                <a:gd name="T29" fmla="*/ 33 h 680"/>
                <a:gd name="T30" fmla="*/ 1126 w 1159"/>
                <a:gd name="T31" fmla="*/ 33 h 680"/>
                <a:gd name="T32" fmla="*/ 1126 w 1159"/>
                <a:gd name="T33" fmla="*/ 64 h 680"/>
                <a:gd name="T34" fmla="*/ 1096 w 1159"/>
                <a:gd name="T35" fmla="*/ 64 h 680"/>
                <a:gd name="T36" fmla="*/ 1096 w 1159"/>
                <a:gd name="T37" fmla="*/ 33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9" h="680">
                  <a:moveTo>
                    <a:pt x="5" y="676"/>
                  </a:moveTo>
                  <a:cubicBezTo>
                    <a:pt x="13" y="668"/>
                    <a:pt x="17" y="658"/>
                    <a:pt x="18" y="647"/>
                  </a:cubicBezTo>
                  <a:cubicBezTo>
                    <a:pt x="527" y="647"/>
                    <a:pt x="527" y="647"/>
                    <a:pt x="527" y="647"/>
                  </a:cubicBezTo>
                  <a:cubicBezTo>
                    <a:pt x="1088" y="86"/>
                    <a:pt x="1088" y="86"/>
                    <a:pt x="1088" y="86"/>
                  </a:cubicBezTo>
                  <a:cubicBezTo>
                    <a:pt x="1105" y="96"/>
                    <a:pt x="1128" y="94"/>
                    <a:pt x="1142" y="80"/>
                  </a:cubicBezTo>
                  <a:cubicBezTo>
                    <a:pt x="1159" y="62"/>
                    <a:pt x="1159" y="34"/>
                    <a:pt x="1142" y="17"/>
                  </a:cubicBezTo>
                  <a:cubicBezTo>
                    <a:pt x="1125" y="0"/>
                    <a:pt x="1097" y="0"/>
                    <a:pt x="1080" y="17"/>
                  </a:cubicBezTo>
                  <a:cubicBezTo>
                    <a:pt x="1063" y="34"/>
                    <a:pt x="1063" y="62"/>
                    <a:pt x="1079" y="79"/>
                  </a:cubicBezTo>
                  <a:cubicBezTo>
                    <a:pt x="522" y="636"/>
                    <a:pt x="522" y="636"/>
                    <a:pt x="522" y="636"/>
                  </a:cubicBezTo>
                  <a:cubicBezTo>
                    <a:pt x="17" y="636"/>
                    <a:pt x="17" y="636"/>
                    <a:pt x="17" y="636"/>
                  </a:cubicBezTo>
                  <a:cubicBezTo>
                    <a:pt x="15" y="628"/>
                    <a:pt x="11" y="620"/>
                    <a:pt x="5" y="614"/>
                  </a:cubicBezTo>
                  <a:cubicBezTo>
                    <a:pt x="3" y="612"/>
                    <a:pt x="2" y="611"/>
                    <a:pt x="0" y="609"/>
                  </a:cubicBezTo>
                  <a:cubicBezTo>
                    <a:pt x="0" y="680"/>
                    <a:pt x="0" y="680"/>
                    <a:pt x="0" y="680"/>
                  </a:cubicBezTo>
                  <a:cubicBezTo>
                    <a:pt x="2" y="679"/>
                    <a:pt x="3" y="677"/>
                    <a:pt x="5" y="676"/>
                  </a:cubicBezTo>
                  <a:close/>
                  <a:moveTo>
                    <a:pt x="1096" y="33"/>
                  </a:moveTo>
                  <a:cubicBezTo>
                    <a:pt x="1104" y="25"/>
                    <a:pt x="1118" y="25"/>
                    <a:pt x="1126" y="33"/>
                  </a:cubicBezTo>
                  <a:cubicBezTo>
                    <a:pt x="1135" y="42"/>
                    <a:pt x="1135" y="55"/>
                    <a:pt x="1126" y="64"/>
                  </a:cubicBezTo>
                  <a:cubicBezTo>
                    <a:pt x="1118" y="72"/>
                    <a:pt x="1104" y="72"/>
                    <a:pt x="1096" y="64"/>
                  </a:cubicBezTo>
                  <a:cubicBezTo>
                    <a:pt x="1087" y="55"/>
                    <a:pt x="1087" y="42"/>
                    <a:pt x="109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0" name="Freeform 54"/>
            <p:cNvSpPr>
              <a:spLocks noEditPoints="1"/>
            </p:cNvSpPr>
            <p:nvPr/>
          </p:nvSpPr>
          <p:spPr bwMode="auto">
            <a:xfrm>
              <a:off x="0" y="5535613"/>
              <a:ext cx="766763" cy="141288"/>
            </a:xfrm>
            <a:custGeom>
              <a:avLst/>
              <a:gdLst>
                <a:gd name="T0" fmla="*/ 394 w 482"/>
                <a:gd name="T1" fmla="*/ 50 h 89"/>
                <a:gd name="T2" fmla="*/ 438 w 482"/>
                <a:gd name="T3" fmla="*/ 89 h 89"/>
                <a:gd name="T4" fmla="*/ 482 w 482"/>
                <a:gd name="T5" fmla="*/ 45 h 89"/>
                <a:gd name="T6" fmla="*/ 438 w 482"/>
                <a:gd name="T7" fmla="*/ 0 h 89"/>
                <a:gd name="T8" fmla="*/ 394 w 482"/>
                <a:gd name="T9" fmla="*/ 39 h 89"/>
                <a:gd name="T10" fmla="*/ 0 w 482"/>
                <a:gd name="T11" fmla="*/ 39 h 89"/>
                <a:gd name="T12" fmla="*/ 0 w 482"/>
                <a:gd name="T13" fmla="*/ 50 h 89"/>
                <a:gd name="T14" fmla="*/ 394 w 482"/>
                <a:gd name="T15" fmla="*/ 50 h 89"/>
                <a:gd name="T16" fmla="*/ 438 w 482"/>
                <a:gd name="T17" fmla="*/ 23 h 89"/>
                <a:gd name="T18" fmla="*/ 459 w 482"/>
                <a:gd name="T19" fmla="*/ 45 h 89"/>
                <a:gd name="T20" fmla="*/ 438 w 482"/>
                <a:gd name="T21" fmla="*/ 66 h 89"/>
                <a:gd name="T22" fmla="*/ 416 w 482"/>
                <a:gd name="T23" fmla="*/ 45 h 89"/>
                <a:gd name="T24" fmla="*/ 438 w 482"/>
                <a:gd name="T25" fmla="*/ 2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89">
                  <a:moveTo>
                    <a:pt x="394" y="50"/>
                  </a:moveTo>
                  <a:cubicBezTo>
                    <a:pt x="397" y="72"/>
                    <a:pt x="416" y="89"/>
                    <a:pt x="438" y="89"/>
                  </a:cubicBezTo>
                  <a:cubicBezTo>
                    <a:pt x="462" y="89"/>
                    <a:pt x="482" y="69"/>
                    <a:pt x="482" y="45"/>
                  </a:cubicBezTo>
                  <a:cubicBezTo>
                    <a:pt x="482" y="20"/>
                    <a:pt x="462" y="0"/>
                    <a:pt x="438" y="0"/>
                  </a:cubicBezTo>
                  <a:cubicBezTo>
                    <a:pt x="416" y="0"/>
                    <a:pt x="397" y="17"/>
                    <a:pt x="394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394" y="50"/>
                  </a:lnTo>
                  <a:close/>
                  <a:moveTo>
                    <a:pt x="438" y="23"/>
                  </a:moveTo>
                  <a:cubicBezTo>
                    <a:pt x="450" y="23"/>
                    <a:pt x="459" y="33"/>
                    <a:pt x="459" y="45"/>
                  </a:cubicBezTo>
                  <a:cubicBezTo>
                    <a:pt x="459" y="56"/>
                    <a:pt x="450" y="66"/>
                    <a:pt x="438" y="66"/>
                  </a:cubicBezTo>
                  <a:cubicBezTo>
                    <a:pt x="426" y="66"/>
                    <a:pt x="416" y="56"/>
                    <a:pt x="416" y="45"/>
                  </a:cubicBezTo>
                  <a:cubicBezTo>
                    <a:pt x="416" y="33"/>
                    <a:pt x="426" y="23"/>
                    <a:pt x="4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1" name="Freeform 55"/>
            <p:cNvSpPr>
              <a:spLocks noEditPoints="1"/>
            </p:cNvSpPr>
            <p:nvPr/>
          </p:nvSpPr>
          <p:spPr bwMode="auto">
            <a:xfrm>
              <a:off x="0" y="1895476"/>
              <a:ext cx="3951287" cy="3557589"/>
            </a:xfrm>
            <a:custGeom>
              <a:avLst/>
              <a:gdLst>
                <a:gd name="T0" fmla="*/ 2 w 2483"/>
                <a:gd name="T1" fmla="*/ 2225 h 2235"/>
                <a:gd name="T2" fmla="*/ 531 w 2483"/>
                <a:gd name="T3" fmla="*/ 2225 h 2235"/>
                <a:gd name="T4" fmla="*/ 1041 w 2483"/>
                <a:gd name="T5" fmla="*/ 1715 h 2235"/>
                <a:gd name="T6" fmla="*/ 693 w 2483"/>
                <a:gd name="T7" fmla="*/ 1367 h 2235"/>
                <a:gd name="T8" fmla="*/ 1009 w 2483"/>
                <a:gd name="T9" fmla="*/ 1050 h 2235"/>
                <a:gd name="T10" fmla="*/ 1225 w 2483"/>
                <a:gd name="T11" fmla="*/ 1266 h 2235"/>
                <a:gd name="T12" fmla="*/ 2409 w 2483"/>
                <a:gd name="T13" fmla="*/ 83 h 2235"/>
                <a:gd name="T14" fmla="*/ 2466 w 2483"/>
                <a:gd name="T15" fmla="*/ 79 h 2235"/>
                <a:gd name="T16" fmla="*/ 2466 w 2483"/>
                <a:gd name="T17" fmla="*/ 17 h 2235"/>
                <a:gd name="T18" fmla="*/ 2404 w 2483"/>
                <a:gd name="T19" fmla="*/ 17 h 2235"/>
                <a:gd name="T20" fmla="*/ 2401 w 2483"/>
                <a:gd name="T21" fmla="*/ 75 h 2235"/>
                <a:gd name="T22" fmla="*/ 1225 w 2483"/>
                <a:gd name="T23" fmla="*/ 1250 h 2235"/>
                <a:gd name="T24" fmla="*/ 1009 w 2483"/>
                <a:gd name="T25" fmla="*/ 1034 h 2235"/>
                <a:gd name="T26" fmla="*/ 677 w 2483"/>
                <a:gd name="T27" fmla="*/ 1367 h 2235"/>
                <a:gd name="T28" fmla="*/ 1025 w 2483"/>
                <a:gd name="T29" fmla="*/ 1715 h 2235"/>
                <a:gd name="T30" fmla="*/ 526 w 2483"/>
                <a:gd name="T31" fmla="*/ 2214 h 2235"/>
                <a:gd name="T32" fmla="*/ 1 w 2483"/>
                <a:gd name="T33" fmla="*/ 2214 h 2235"/>
                <a:gd name="T34" fmla="*/ 0 w 2483"/>
                <a:gd name="T35" fmla="*/ 2211 h 2235"/>
                <a:gd name="T36" fmla="*/ 0 w 2483"/>
                <a:gd name="T37" fmla="*/ 2235 h 2235"/>
                <a:gd name="T38" fmla="*/ 2 w 2483"/>
                <a:gd name="T39" fmla="*/ 2225 h 2235"/>
                <a:gd name="T40" fmla="*/ 2420 w 2483"/>
                <a:gd name="T41" fmla="*/ 33 h 2235"/>
                <a:gd name="T42" fmla="*/ 2450 w 2483"/>
                <a:gd name="T43" fmla="*/ 33 h 2235"/>
                <a:gd name="T44" fmla="*/ 2450 w 2483"/>
                <a:gd name="T45" fmla="*/ 63 h 2235"/>
                <a:gd name="T46" fmla="*/ 2420 w 2483"/>
                <a:gd name="T47" fmla="*/ 63 h 2235"/>
                <a:gd name="T48" fmla="*/ 2420 w 2483"/>
                <a:gd name="T49" fmla="*/ 33 h 2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83" h="2235">
                  <a:moveTo>
                    <a:pt x="2" y="2225"/>
                  </a:moveTo>
                  <a:cubicBezTo>
                    <a:pt x="531" y="2225"/>
                    <a:pt x="531" y="2225"/>
                    <a:pt x="531" y="2225"/>
                  </a:cubicBezTo>
                  <a:cubicBezTo>
                    <a:pt x="1041" y="1715"/>
                    <a:pt x="1041" y="1715"/>
                    <a:pt x="1041" y="1715"/>
                  </a:cubicBezTo>
                  <a:cubicBezTo>
                    <a:pt x="693" y="1367"/>
                    <a:pt x="693" y="1367"/>
                    <a:pt x="693" y="1367"/>
                  </a:cubicBezTo>
                  <a:cubicBezTo>
                    <a:pt x="1009" y="1050"/>
                    <a:pt x="1009" y="1050"/>
                    <a:pt x="1009" y="1050"/>
                  </a:cubicBezTo>
                  <a:cubicBezTo>
                    <a:pt x="1225" y="1266"/>
                    <a:pt x="1225" y="1266"/>
                    <a:pt x="1225" y="1266"/>
                  </a:cubicBezTo>
                  <a:cubicBezTo>
                    <a:pt x="2409" y="83"/>
                    <a:pt x="2409" y="83"/>
                    <a:pt x="2409" y="83"/>
                  </a:cubicBezTo>
                  <a:cubicBezTo>
                    <a:pt x="2426" y="96"/>
                    <a:pt x="2451" y="95"/>
                    <a:pt x="2466" y="79"/>
                  </a:cubicBezTo>
                  <a:cubicBezTo>
                    <a:pt x="2483" y="62"/>
                    <a:pt x="2483" y="34"/>
                    <a:pt x="2466" y="17"/>
                  </a:cubicBezTo>
                  <a:cubicBezTo>
                    <a:pt x="2449" y="0"/>
                    <a:pt x="2421" y="0"/>
                    <a:pt x="2404" y="17"/>
                  </a:cubicBezTo>
                  <a:cubicBezTo>
                    <a:pt x="2388" y="33"/>
                    <a:pt x="2387" y="58"/>
                    <a:pt x="2401" y="75"/>
                  </a:cubicBezTo>
                  <a:cubicBezTo>
                    <a:pt x="1225" y="1250"/>
                    <a:pt x="1225" y="1250"/>
                    <a:pt x="1225" y="1250"/>
                  </a:cubicBezTo>
                  <a:cubicBezTo>
                    <a:pt x="1009" y="1034"/>
                    <a:pt x="1009" y="1034"/>
                    <a:pt x="1009" y="1034"/>
                  </a:cubicBezTo>
                  <a:cubicBezTo>
                    <a:pt x="677" y="1367"/>
                    <a:pt x="677" y="1367"/>
                    <a:pt x="677" y="1367"/>
                  </a:cubicBezTo>
                  <a:cubicBezTo>
                    <a:pt x="1025" y="1715"/>
                    <a:pt x="1025" y="1715"/>
                    <a:pt x="1025" y="1715"/>
                  </a:cubicBezTo>
                  <a:cubicBezTo>
                    <a:pt x="526" y="2214"/>
                    <a:pt x="526" y="2214"/>
                    <a:pt x="526" y="2214"/>
                  </a:cubicBezTo>
                  <a:cubicBezTo>
                    <a:pt x="1" y="2214"/>
                    <a:pt x="1" y="2214"/>
                    <a:pt x="1" y="2214"/>
                  </a:cubicBezTo>
                  <a:cubicBezTo>
                    <a:pt x="1" y="2213"/>
                    <a:pt x="0" y="2212"/>
                    <a:pt x="0" y="2211"/>
                  </a:cubicBezTo>
                  <a:cubicBezTo>
                    <a:pt x="0" y="2235"/>
                    <a:pt x="0" y="2235"/>
                    <a:pt x="0" y="2235"/>
                  </a:cubicBezTo>
                  <a:cubicBezTo>
                    <a:pt x="1" y="2231"/>
                    <a:pt x="1" y="2228"/>
                    <a:pt x="2" y="2225"/>
                  </a:cubicBezTo>
                  <a:close/>
                  <a:moveTo>
                    <a:pt x="2420" y="33"/>
                  </a:moveTo>
                  <a:cubicBezTo>
                    <a:pt x="2428" y="25"/>
                    <a:pt x="2442" y="25"/>
                    <a:pt x="2450" y="33"/>
                  </a:cubicBezTo>
                  <a:cubicBezTo>
                    <a:pt x="2459" y="41"/>
                    <a:pt x="2459" y="55"/>
                    <a:pt x="2450" y="63"/>
                  </a:cubicBezTo>
                  <a:cubicBezTo>
                    <a:pt x="2442" y="72"/>
                    <a:pt x="2428" y="72"/>
                    <a:pt x="2420" y="63"/>
                  </a:cubicBezTo>
                  <a:cubicBezTo>
                    <a:pt x="2411" y="55"/>
                    <a:pt x="2411" y="41"/>
                    <a:pt x="242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2" name="Freeform 56"/>
            <p:cNvSpPr>
              <a:spLocks noEditPoints="1"/>
            </p:cNvSpPr>
            <p:nvPr/>
          </p:nvSpPr>
          <p:spPr bwMode="auto">
            <a:xfrm>
              <a:off x="1" y="5191127"/>
              <a:ext cx="855663" cy="141288"/>
            </a:xfrm>
            <a:custGeom>
              <a:avLst/>
              <a:gdLst>
                <a:gd name="T0" fmla="*/ 450 w 538"/>
                <a:gd name="T1" fmla="*/ 50 h 88"/>
                <a:gd name="T2" fmla="*/ 494 w 538"/>
                <a:gd name="T3" fmla="*/ 88 h 88"/>
                <a:gd name="T4" fmla="*/ 538 w 538"/>
                <a:gd name="T5" fmla="*/ 44 h 88"/>
                <a:gd name="T6" fmla="*/ 494 w 538"/>
                <a:gd name="T7" fmla="*/ 0 h 88"/>
                <a:gd name="T8" fmla="*/ 450 w 538"/>
                <a:gd name="T9" fmla="*/ 39 h 88"/>
                <a:gd name="T10" fmla="*/ 0 w 538"/>
                <a:gd name="T11" fmla="*/ 39 h 88"/>
                <a:gd name="T12" fmla="*/ 0 w 538"/>
                <a:gd name="T13" fmla="*/ 50 h 88"/>
                <a:gd name="T14" fmla="*/ 450 w 538"/>
                <a:gd name="T15" fmla="*/ 50 h 88"/>
                <a:gd name="T16" fmla="*/ 494 w 538"/>
                <a:gd name="T17" fmla="*/ 23 h 88"/>
                <a:gd name="T18" fmla="*/ 515 w 538"/>
                <a:gd name="T19" fmla="*/ 44 h 88"/>
                <a:gd name="T20" fmla="*/ 494 w 538"/>
                <a:gd name="T21" fmla="*/ 66 h 88"/>
                <a:gd name="T22" fmla="*/ 473 w 538"/>
                <a:gd name="T23" fmla="*/ 44 h 88"/>
                <a:gd name="T24" fmla="*/ 494 w 538"/>
                <a:gd name="T25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8" h="88">
                  <a:moveTo>
                    <a:pt x="450" y="50"/>
                  </a:moveTo>
                  <a:cubicBezTo>
                    <a:pt x="453" y="72"/>
                    <a:pt x="472" y="88"/>
                    <a:pt x="494" y="88"/>
                  </a:cubicBezTo>
                  <a:cubicBezTo>
                    <a:pt x="518" y="88"/>
                    <a:pt x="538" y="69"/>
                    <a:pt x="538" y="44"/>
                  </a:cubicBezTo>
                  <a:cubicBezTo>
                    <a:pt x="538" y="20"/>
                    <a:pt x="518" y="0"/>
                    <a:pt x="494" y="0"/>
                  </a:cubicBezTo>
                  <a:cubicBezTo>
                    <a:pt x="472" y="0"/>
                    <a:pt x="453" y="17"/>
                    <a:pt x="45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450" y="50"/>
                  </a:lnTo>
                  <a:close/>
                  <a:moveTo>
                    <a:pt x="494" y="23"/>
                  </a:moveTo>
                  <a:cubicBezTo>
                    <a:pt x="506" y="23"/>
                    <a:pt x="515" y="33"/>
                    <a:pt x="515" y="44"/>
                  </a:cubicBezTo>
                  <a:cubicBezTo>
                    <a:pt x="515" y="56"/>
                    <a:pt x="506" y="66"/>
                    <a:pt x="494" y="66"/>
                  </a:cubicBezTo>
                  <a:cubicBezTo>
                    <a:pt x="482" y="66"/>
                    <a:pt x="473" y="56"/>
                    <a:pt x="473" y="44"/>
                  </a:cubicBezTo>
                  <a:cubicBezTo>
                    <a:pt x="473" y="33"/>
                    <a:pt x="482" y="23"/>
                    <a:pt x="49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3" name="Freeform 57"/>
            <p:cNvSpPr>
              <a:spLocks noEditPoints="1"/>
            </p:cNvSpPr>
            <p:nvPr/>
          </p:nvSpPr>
          <p:spPr bwMode="auto">
            <a:xfrm>
              <a:off x="1" y="5026027"/>
              <a:ext cx="690563" cy="139700"/>
            </a:xfrm>
            <a:custGeom>
              <a:avLst/>
              <a:gdLst>
                <a:gd name="T0" fmla="*/ 346 w 434"/>
                <a:gd name="T1" fmla="*/ 50 h 88"/>
                <a:gd name="T2" fmla="*/ 390 w 434"/>
                <a:gd name="T3" fmla="*/ 88 h 88"/>
                <a:gd name="T4" fmla="*/ 434 w 434"/>
                <a:gd name="T5" fmla="*/ 44 h 88"/>
                <a:gd name="T6" fmla="*/ 390 w 434"/>
                <a:gd name="T7" fmla="*/ 0 h 88"/>
                <a:gd name="T8" fmla="*/ 346 w 434"/>
                <a:gd name="T9" fmla="*/ 39 h 88"/>
                <a:gd name="T10" fmla="*/ 0 w 434"/>
                <a:gd name="T11" fmla="*/ 39 h 88"/>
                <a:gd name="T12" fmla="*/ 0 w 434"/>
                <a:gd name="T13" fmla="*/ 50 h 88"/>
                <a:gd name="T14" fmla="*/ 346 w 434"/>
                <a:gd name="T15" fmla="*/ 50 h 88"/>
                <a:gd name="T16" fmla="*/ 390 w 434"/>
                <a:gd name="T17" fmla="*/ 23 h 88"/>
                <a:gd name="T18" fmla="*/ 411 w 434"/>
                <a:gd name="T19" fmla="*/ 44 h 88"/>
                <a:gd name="T20" fmla="*/ 390 w 434"/>
                <a:gd name="T21" fmla="*/ 66 h 88"/>
                <a:gd name="T22" fmla="*/ 368 w 434"/>
                <a:gd name="T23" fmla="*/ 44 h 88"/>
                <a:gd name="T24" fmla="*/ 390 w 434"/>
                <a:gd name="T25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88">
                  <a:moveTo>
                    <a:pt x="346" y="50"/>
                  </a:moveTo>
                  <a:cubicBezTo>
                    <a:pt x="349" y="72"/>
                    <a:pt x="367" y="88"/>
                    <a:pt x="390" y="88"/>
                  </a:cubicBezTo>
                  <a:cubicBezTo>
                    <a:pt x="414" y="88"/>
                    <a:pt x="434" y="69"/>
                    <a:pt x="434" y="44"/>
                  </a:cubicBezTo>
                  <a:cubicBezTo>
                    <a:pt x="434" y="20"/>
                    <a:pt x="414" y="0"/>
                    <a:pt x="390" y="0"/>
                  </a:cubicBezTo>
                  <a:cubicBezTo>
                    <a:pt x="367" y="0"/>
                    <a:pt x="349" y="17"/>
                    <a:pt x="346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346" y="50"/>
                  </a:lnTo>
                  <a:close/>
                  <a:moveTo>
                    <a:pt x="390" y="23"/>
                  </a:moveTo>
                  <a:cubicBezTo>
                    <a:pt x="402" y="23"/>
                    <a:pt x="411" y="32"/>
                    <a:pt x="411" y="44"/>
                  </a:cubicBezTo>
                  <a:cubicBezTo>
                    <a:pt x="411" y="56"/>
                    <a:pt x="402" y="66"/>
                    <a:pt x="390" y="66"/>
                  </a:cubicBezTo>
                  <a:cubicBezTo>
                    <a:pt x="378" y="66"/>
                    <a:pt x="368" y="56"/>
                    <a:pt x="368" y="44"/>
                  </a:cubicBezTo>
                  <a:cubicBezTo>
                    <a:pt x="368" y="32"/>
                    <a:pt x="378" y="23"/>
                    <a:pt x="39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4" name="Freeform 58"/>
            <p:cNvSpPr>
              <a:spLocks noEditPoints="1"/>
            </p:cNvSpPr>
            <p:nvPr/>
          </p:nvSpPr>
          <p:spPr bwMode="auto">
            <a:xfrm>
              <a:off x="3538538" y="-26988"/>
              <a:ext cx="3795712" cy="4514851"/>
            </a:xfrm>
            <a:custGeom>
              <a:avLst/>
              <a:gdLst>
                <a:gd name="T0" fmla="*/ 17 w 2385"/>
                <a:gd name="T1" fmla="*/ 2571 h 2837"/>
                <a:gd name="T2" fmla="*/ 77 w 2385"/>
                <a:gd name="T3" fmla="*/ 2573 h 2837"/>
                <a:gd name="T4" fmla="*/ 341 w 2385"/>
                <a:gd name="T5" fmla="*/ 2837 h 2837"/>
                <a:gd name="T6" fmla="*/ 1109 w 2385"/>
                <a:gd name="T7" fmla="*/ 2068 h 2837"/>
                <a:gd name="T8" fmla="*/ 1109 w 2385"/>
                <a:gd name="T9" fmla="*/ 1720 h 2837"/>
                <a:gd name="T10" fmla="*/ 2385 w 2385"/>
                <a:gd name="T11" fmla="*/ 444 h 2837"/>
                <a:gd name="T12" fmla="*/ 2132 w 2385"/>
                <a:gd name="T13" fmla="*/ 192 h 2837"/>
                <a:gd name="T14" fmla="*/ 2325 w 2385"/>
                <a:gd name="T15" fmla="*/ 0 h 2837"/>
                <a:gd name="T16" fmla="*/ 2309 w 2385"/>
                <a:gd name="T17" fmla="*/ 0 h 2837"/>
                <a:gd name="T18" fmla="*/ 2116 w 2385"/>
                <a:gd name="T19" fmla="*/ 192 h 2837"/>
                <a:gd name="T20" fmla="*/ 2369 w 2385"/>
                <a:gd name="T21" fmla="*/ 444 h 2837"/>
                <a:gd name="T22" fmla="*/ 1098 w 2385"/>
                <a:gd name="T23" fmla="*/ 1715 h 2837"/>
                <a:gd name="T24" fmla="*/ 1098 w 2385"/>
                <a:gd name="T25" fmla="*/ 2064 h 2837"/>
                <a:gd name="T26" fmla="*/ 341 w 2385"/>
                <a:gd name="T27" fmla="*/ 2821 h 2837"/>
                <a:gd name="T28" fmla="*/ 85 w 2385"/>
                <a:gd name="T29" fmla="*/ 2565 h 2837"/>
                <a:gd name="T30" fmla="*/ 79 w 2385"/>
                <a:gd name="T31" fmla="*/ 2509 h 2837"/>
                <a:gd name="T32" fmla="*/ 17 w 2385"/>
                <a:gd name="T33" fmla="*/ 2509 h 2837"/>
                <a:gd name="T34" fmla="*/ 17 w 2385"/>
                <a:gd name="T35" fmla="*/ 2571 h 2837"/>
                <a:gd name="T36" fmla="*/ 33 w 2385"/>
                <a:gd name="T37" fmla="*/ 2525 h 2837"/>
                <a:gd name="T38" fmla="*/ 63 w 2385"/>
                <a:gd name="T39" fmla="*/ 2525 h 2837"/>
                <a:gd name="T40" fmla="*/ 63 w 2385"/>
                <a:gd name="T41" fmla="*/ 2555 h 2837"/>
                <a:gd name="T42" fmla="*/ 33 w 2385"/>
                <a:gd name="T43" fmla="*/ 2555 h 2837"/>
                <a:gd name="T44" fmla="*/ 33 w 2385"/>
                <a:gd name="T45" fmla="*/ 2525 h 2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85" h="2837">
                  <a:moveTo>
                    <a:pt x="17" y="2571"/>
                  </a:moveTo>
                  <a:cubicBezTo>
                    <a:pt x="33" y="2588"/>
                    <a:pt x="60" y="2588"/>
                    <a:pt x="77" y="2573"/>
                  </a:cubicBezTo>
                  <a:cubicBezTo>
                    <a:pt x="341" y="2837"/>
                    <a:pt x="341" y="2837"/>
                    <a:pt x="341" y="2837"/>
                  </a:cubicBezTo>
                  <a:cubicBezTo>
                    <a:pt x="1109" y="2068"/>
                    <a:pt x="1109" y="2068"/>
                    <a:pt x="1109" y="2068"/>
                  </a:cubicBezTo>
                  <a:cubicBezTo>
                    <a:pt x="1109" y="1720"/>
                    <a:pt x="1109" y="1720"/>
                    <a:pt x="1109" y="1720"/>
                  </a:cubicBezTo>
                  <a:cubicBezTo>
                    <a:pt x="2385" y="444"/>
                    <a:pt x="2385" y="444"/>
                    <a:pt x="2385" y="444"/>
                  </a:cubicBezTo>
                  <a:cubicBezTo>
                    <a:pt x="2132" y="192"/>
                    <a:pt x="2132" y="192"/>
                    <a:pt x="2132" y="192"/>
                  </a:cubicBezTo>
                  <a:cubicBezTo>
                    <a:pt x="2325" y="0"/>
                    <a:pt x="2325" y="0"/>
                    <a:pt x="2325" y="0"/>
                  </a:cubicBezTo>
                  <a:cubicBezTo>
                    <a:pt x="2309" y="0"/>
                    <a:pt x="2309" y="0"/>
                    <a:pt x="2309" y="0"/>
                  </a:cubicBezTo>
                  <a:cubicBezTo>
                    <a:pt x="2116" y="192"/>
                    <a:pt x="2116" y="192"/>
                    <a:pt x="2116" y="192"/>
                  </a:cubicBezTo>
                  <a:cubicBezTo>
                    <a:pt x="2369" y="444"/>
                    <a:pt x="2369" y="444"/>
                    <a:pt x="2369" y="444"/>
                  </a:cubicBezTo>
                  <a:cubicBezTo>
                    <a:pt x="1098" y="1715"/>
                    <a:pt x="1098" y="1715"/>
                    <a:pt x="1098" y="1715"/>
                  </a:cubicBezTo>
                  <a:cubicBezTo>
                    <a:pt x="1098" y="2064"/>
                    <a:pt x="1098" y="2064"/>
                    <a:pt x="1098" y="2064"/>
                  </a:cubicBezTo>
                  <a:cubicBezTo>
                    <a:pt x="341" y="2821"/>
                    <a:pt x="341" y="2821"/>
                    <a:pt x="341" y="2821"/>
                  </a:cubicBezTo>
                  <a:cubicBezTo>
                    <a:pt x="85" y="2565"/>
                    <a:pt x="85" y="2565"/>
                    <a:pt x="85" y="2565"/>
                  </a:cubicBezTo>
                  <a:cubicBezTo>
                    <a:pt x="96" y="2548"/>
                    <a:pt x="95" y="2524"/>
                    <a:pt x="79" y="2509"/>
                  </a:cubicBezTo>
                  <a:cubicBezTo>
                    <a:pt x="62" y="2492"/>
                    <a:pt x="34" y="2492"/>
                    <a:pt x="17" y="2509"/>
                  </a:cubicBezTo>
                  <a:cubicBezTo>
                    <a:pt x="0" y="2526"/>
                    <a:pt x="0" y="2554"/>
                    <a:pt x="17" y="2571"/>
                  </a:cubicBezTo>
                  <a:close/>
                  <a:moveTo>
                    <a:pt x="33" y="2525"/>
                  </a:moveTo>
                  <a:cubicBezTo>
                    <a:pt x="41" y="2517"/>
                    <a:pt x="55" y="2517"/>
                    <a:pt x="63" y="2525"/>
                  </a:cubicBezTo>
                  <a:cubicBezTo>
                    <a:pt x="72" y="2533"/>
                    <a:pt x="72" y="2547"/>
                    <a:pt x="63" y="2555"/>
                  </a:cubicBezTo>
                  <a:cubicBezTo>
                    <a:pt x="55" y="2564"/>
                    <a:pt x="41" y="2564"/>
                    <a:pt x="33" y="2555"/>
                  </a:cubicBezTo>
                  <a:cubicBezTo>
                    <a:pt x="25" y="2547"/>
                    <a:pt x="25" y="2533"/>
                    <a:pt x="33" y="25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5" name="Freeform 59"/>
            <p:cNvSpPr>
              <a:spLocks noEditPoints="1"/>
            </p:cNvSpPr>
            <p:nvPr/>
          </p:nvSpPr>
          <p:spPr bwMode="auto">
            <a:xfrm>
              <a:off x="3908426" y="-26988"/>
              <a:ext cx="2971799" cy="3851275"/>
            </a:xfrm>
            <a:custGeom>
              <a:avLst/>
              <a:gdLst>
                <a:gd name="T0" fmla="*/ 17 w 1868"/>
                <a:gd name="T1" fmla="*/ 2403 h 2420"/>
                <a:gd name="T2" fmla="*/ 80 w 1868"/>
                <a:gd name="T3" fmla="*/ 2403 h 2420"/>
                <a:gd name="T4" fmla="*/ 80 w 1868"/>
                <a:gd name="T5" fmla="*/ 2341 h 2420"/>
                <a:gd name="T6" fmla="*/ 673 w 1868"/>
                <a:gd name="T7" fmla="*/ 1748 h 2420"/>
                <a:gd name="T8" fmla="*/ 673 w 1868"/>
                <a:gd name="T9" fmla="*/ 1196 h 2420"/>
                <a:gd name="T10" fmla="*/ 1868 w 1868"/>
                <a:gd name="T11" fmla="*/ 0 h 2420"/>
                <a:gd name="T12" fmla="*/ 1852 w 1868"/>
                <a:gd name="T13" fmla="*/ 0 h 2420"/>
                <a:gd name="T14" fmla="*/ 662 w 1868"/>
                <a:gd name="T15" fmla="*/ 1191 h 2420"/>
                <a:gd name="T16" fmla="*/ 662 w 1868"/>
                <a:gd name="T17" fmla="*/ 1743 h 2420"/>
                <a:gd name="T18" fmla="*/ 71 w 1868"/>
                <a:gd name="T19" fmla="*/ 2334 h 2420"/>
                <a:gd name="T20" fmla="*/ 17 w 1868"/>
                <a:gd name="T21" fmla="*/ 2341 h 2420"/>
                <a:gd name="T22" fmla="*/ 17 w 1868"/>
                <a:gd name="T23" fmla="*/ 2403 h 2420"/>
                <a:gd name="T24" fmla="*/ 33 w 1868"/>
                <a:gd name="T25" fmla="*/ 2357 h 2420"/>
                <a:gd name="T26" fmla="*/ 64 w 1868"/>
                <a:gd name="T27" fmla="*/ 2357 h 2420"/>
                <a:gd name="T28" fmla="*/ 64 w 1868"/>
                <a:gd name="T29" fmla="*/ 2387 h 2420"/>
                <a:gd name="T30" fmla="*/ 33 w 1868"/>
                <a:gd name="T31" fmla="*/ 2387 h 2420"/>
                <a:gd name="T32" fmla="*/ 33 w 1868"/>
                <a:gd name="T33" fmla="*/ 2357 h 2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68" h="2420">
                  <a:moveTo>
                    <a:pt x="17" y="2403"/>
                  </a:moveTo>
                  <a:cubicBezTo>
                    <a:pt x="34" y="2420"/>
                    <a:pt x="62" y="2420"/>
                    <a:pt x="80" y="2403"/>
                  </a:cubicBezTo>
                  <a:cubicBezTo>
                    <a:pt x="97" y="2386"/>
                    <a:pt x="97" y="2358"/>
                    <a:pt x="80" y="2341"/>
                  </a:cubicBezTo>
                  <a:cubicBezTo>
                    <a:pt x="673" y="1748"/>
                    <a:pt x="673" y="1748"/>
                    <a:pt x="673" y="1748"/>
                  </a:cubicBezTo>
                  <a:cubicBezTo>
                    <a:pt x="673" y="1196"/>
                    <a:pt x="673" y="1196"/>
                    <a:pt x="673" y="1196"/>
                  </a:cubicBezTo>
                  <a:cubicBezTo>
                    <a:pt x="1868" y="0"/>
                    <a:pt x="1868" y="0"/>
                    <a:pt x="1868" y="0"/>
                  </a:cubicBezTo>
                  <a:cubicBezTo>
                    <a:pt x="1852" y="0"/>
                    <a:pt x="1852" y="0"/>
                    <a:pt x="1852" y="0"/>
                  </a:cubicBezTo>
                  <a:cubicBezTo>
                    <a:pt x="662" y="1191"/>
                    <a:pt x="662" y="1191"/>
                    <a:pt x="662" y="1191"/>
                  </a:cubicBezTo>
                  <a:cubicBezTo>
                    <a:pt x="662" y="1743"/>
                    <a:pt x="662" y="1743"/>
                    <a:pt x="662" y="1743"/>
                  </a:cubicBezTo>
                  <a:cubicBezTo>
                    <a:pt x="71" y="2334"/>
                    <a:pt x="71" y="2334"/>
                    <a:pt x="71" y="2334"/>
                  </a:cubicBezTo>
                  <a:cubicBezTo>
                    <a:pt x="54" y="2324"/>
                    <a:pt x="32" y="2326"/>
                    <a:pt x="17" y="2341"/>
                  </a:cubicBezTo>
                  <a:cubicBezTo>
                    <a:pt x="0" y="2358"/>
                    <a:pt x="0" y="2386"/>
                    <a:pt x="17" y="2403"/>
                  </a:cubicBezTo>
                  <a:close/>
                  <a:moveTo>
                    <a:pt x="33" y="2357"/>
                  </a:moveTo>
                  <a:cubicBezTo>
                    <a:pt x="42" y="2348"/>
                    <a:pt x="55" y="2348"/>
                    <a:pt x="64" y="2357"/>
                  </a:cubicBezTo>
                  <a:cubicBezTo>
                    <a:pt x="72" y="2365"/>
                    <a:pt x="72" y="2379"/>
                    <a:pt x="64" y="2387"/>
                  </a:cubicBezTo>
                  <a:cubicBezTo>
                    <a:pt x="55" y="2396"/>
                    <a:pt x="42" y="2396"/>
                    <a:pt x="33" y="2387"/>
                  </a:cubicBezTo>
                  <a:cubicBezTo>
                    <a:pt x="25" y="2379"/>
                    <a:pt x="25" y="2365"/>
                    <a:pt x="33" y="23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6" name="Freeform 60"/>
            <p:cNvSpPr>
              <a:spLocks noEditPoints="1"/>
            </p:cNvSpPr>
            <p:nvPr/>
          </p:nvSpPr>
          <p:spPr bwMode="auto">
            <a:xfrm>
              <a:off x="5603875" y="-26988"/>
              <a:ext cx="760413" cy="747713"/>
            </a:xfrm>
            <a:custGeom>
              <a:avLst/>
              <a:gdLst>
                <a:gd name="T0" fmla="*/ 17 w 477"/>
                <a:gd name="T1" fmla="*/ 452 h 470"/>
                <a:gd name="T2" fmla="*/ 79 w 477"/>
                <a:gd name="T3" fmla="*/ 452 h 470"/>
                <a:gd name="T4" fmla="*/ 83 w 477"/>
                <a:gd name="T5" fmla="*/ 394 h 470"/>
                <a:gd name="T6" fmla="*/ 477 w 477"/>
                <a:gd name="T7" fmla="*/ 0 h 470"/>
                <a:gd name="T8" fmla="*/ 461 w 477"/>
                <a:gd name="T9" fmla="*/ 0 h 470"/>
                <a:gd name="T10" fmla="*/ 75 w 477"/>
                <a:gd name="T11" fmla="*/ 386 h 470"/>
                <a:gd name="T12" fmla="*/ 17 w 477"/>
                <a:gd name="T13" fmla="*/ 390 h 470"/>
                <a:gd name="T14" fmla="*/ 17 w 477"/>
                <a:gd name="T15" fmla="*/ 452 h 470"/>
                <a:gd name="T16" fmla="*/ 33 w 477"/>
                <a:gd name="T17" fmla="*/ 406 h 470"/>
                <a:gd name="T18" fmla="*/ 63 w 477"/>
                <a:gd name="T19" fmla="*/ 406 h 470"/>
                <a:gd name="T20" fmla="*/ 63 w 477"/>
                <a:gd name="T21" fmla="*/ 436 h 470"/>
                <a:gd name="T22" fmla="*/ 33 w 477"/>
                <a:gd name="T23" fmla="*/ 436 h 470"/>
                <a:gd name="T24" fmla="*/ 33 w 477"/>
                <a:gd name="T25" fmla="*/ 40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7" h="470">
                  <a:moveTo>
                    <a:pt x="17" y="452"/>
                  </a:moveTo>
                  <a:cubicBezTo>
                    <a:pt x="34" y="470"/>
                    <a:pt x="62" y="470"/>
                    <a:pt x="79" y="452"/>
                  </a:cubicBezTo>
                  <a:cubicBezTo>
                    <a:pt x="95" y="437"/>
                    <a:pt x="96" y="412"/>
                    <a:pt x="83" y="394"/>
                  </a:cubicBezTo>
                  <a:cubicBezTo>
                    <a:pt x="477" y="0"/>
                    <a:pt x="477" y="0"/>
                    <a:pt x="477" y="0"/>
                  </a:cubicBezTo>
                  <a:cubicBezTo>
                    <a:pt x="461" y="0"/>
                    <a:pt x="461" y="0"/>
                    <a:pt x="461" y="0"/>
                  </a:cubicBezTo>
                  <a:cubicBezTo>
                    <a:pt x="75" y="386"/>
                    <a:pt x="75" y="386"/>
                    <a:pt x="75" y="386"/>
                  </a:cubicBezTo>
                  <a:cubicBezTo>
                    <a:pt x="58" y="373"/>
                    <a:pt x="33" y="374"/>
                    <a:pt x="17" y="390"/>
                  </a:cubicBezTo>
                  <a:cubicBezTo>
                    <a:pt x="0" y="407"/>
                    <a:pt x="0" y="435"/>
                    <a:pt x="17" y="452"/>
                  </a:cubicBezTo>
                  <a:close/>
                  <a:moveTo>
                    <a:pt x="33" y="406"/>
                  </a:moveTo>
                  <a:cubicBezTo>
                    <a:pt x="41" y="398"/>
                    <a:pt x="55" y="398"/>
                    <a:pt x="63" y="406"/>
                  </a:cubicBezTo>
                  <a:cubicBezTo>
                    <a:pt x="72" y="414"/>
                    <a:pt x="72" y="428"/>
                    <a:pt x="63" y="436"/>
                  </a:cubicBezTo>
                  <a:cubicBezTo>
                    <a:pt x="55" y="445"/>
                    <a:pt x="41" y="445"/>
                    <a:pt x="33" y="436"/>
                  </a:cubicBezTo>
                  <a:cubicBezTo>
                    <a:pt x="25" y="428"/>
                    <a:pt x="25" y="414"/>
                    <a:pt x="33" y="4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7" name="Freeform 61"/>
            <p:cNvSpPr>
              <a:spLocks noEditPoints="1"/>
            </p:cNvSpPr>
            <p:nvPr/>
          </p:nvSpPr>
          <p:spPr bwMode="auto">
            <a:xfrm>
              <a:off x="2973389" y="-26988"/>
              <a:ext cx="3143250" cy="3970339"/>
            </a:xfrm>
            <a:custGeom>
              <a:avLst/>
              <a:gdLst>
                <a:gd name="T0" fmla="*/ 17 w 1975"/>
                <a:gd name="T1" fmla="*/ 2478 h 2495"/>
                <a:gd name="T2" fmla="*/ 79 w 1975"/>
                <a:gd name="T3" fmla="*/ 2478 h 2495"/>
                <a:gd name="T4" fmla="*/ 83 w 1975"/>
                <a:gd name="T5" fmla="*/ 2420 h 2495"/>
                <a:gd name="T6" fmla="*/ 992 w 1975"/>
                <a:gd name="T7" fmla="*/ 1512 h 2495"/>
                <a:gd name="T8" fmla="*/ 992 w 1975"/>
                <a:gd name="T9" fmla="*/ 983 h 2495"/>
                <a:gd name="T10" fmla="*/ 1975 w 1975"/>
                <a:gd name="T11" fmla="*/ 0 h 2495"/>
                <a:gd name="T12" fmla="*/ 1959 w 1975"/>
                <a:gd name="T13" fmla="*/ 0 h 2495"/>
                <a:gd name="T14" fmla="*/ 980 w 1975"/>
                <a:gd name="T15" fmla="*/ 979 h 2495"/>
                <a:gd name="T16" fmla="*/ 980 w 1975"/>
                <a:gd name="T17" fmla="*/ 1507 h 2495"/>
                <a:gd name="T18" fmla="*/ 75 w 1975"/>
                <a:gd name="T19" fmla="*/ 2412 h 2495"/>
                <a:gd name="T20" fmla="*/ 17 w 1975"/>
                <a:gd name="T21" fmla="*/ 2416 h 2495"/>
                <a:gd name="T22" fmla="*/ 17 w 1975"/>
                <a:gd name="T23" fmla="*/ 2478 h 2495"/>
                <a:gd name="T24" fmla="*/ 33 w 1975"/>
                <a:gd name="T25" fmla="*/ 2432 h 2495"/>
                <a:gd name="T26" fmla="*/ 63 w 1975"/>
                <a:gd name="T27" fmla="*/ 2432 h 2495"/>
                <a:gd name="T28" fmla="*/ 63 w 1975"/>
                <a:gd name="T29" fmla="*/ 2462 h 2495"/>
                <a:gd name="T30" fmla="*/ 33 w 1975"/>
                <a:gd name="T31" fmla="*/ 2462 h 2495"/>
                <a:gd name="T32" fmla="*/ 33 w 1975"/>
                <a:gd name="T33" fmla="*/ 2432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75" h="2495">
                  <a:moveTo>
                    <a:pt x="17" y="2478"/>
                  </a:moveTo>
                  <a:cubicBezTo>
                    <a:pt x="34" y="2495"/>
                    <a:pt x="62" y="2495"/>
                    <a:pt x="79" y="2478"/>
                  </a:cubicBezTo>
                  <a:cubicBezTo>
                    <a:pt x="95" y="2462"/>
                    <a:pt x="96" y="2438"/>
                    <a:pt x="83" y="2420"/>
                  </a:cubicBezTo>
                  <a:cubicBezTo>
                    <a:pt x="992" y="1512"/>
                    <a:pt x="992" y="1512"/>
                    <a:pt x="992" y="1512"/>
                  </a:cubicBezTo>
                  <a:cubicBezTo>
                    <a:pt x="992" y="983"/>
                    <a:pt x="992" y="983"/>
                    <a:pt x="992" y="983"/>
                  </a:cubicBezTo>
                  <a:cubicBezTo>
                    <a:pt x="1975" y="0"/>
                    <a:pt x="1975" y="0"/>
                    <a:pt x="1975" y="0"/>
                  </a:cubicBezTo>
                  <a:cubicBezTo>
                    <a:pt x="1959" y="0"/>
                    <a:pt x="1959" y="0"/>
                    <a:pt x="1959" y="0"/>
                  </a:cubicBezTo>
                  <a:cubicBezTo>
                    <a:pt x="980" y="979"/>
                    <a:pt x="980" y="979"/>
                    <a:pt x="980" y="979"/>
                  </a:cubicBezTo>
                  <a:cubicBezTo>
                    <a:pt x="980" y="1507"/>
                    <a:pt x="980" y="1507"/>
                    <a:pt x="980" y="1507"/>
                  </a:cubicBezTo>
                  <a:cubicBezTo>
                    <a:pt x="75" y="2412"/>
                    <a:pt x="75" y="2412"/>
                    <a:pt x="75" y="2412"/>
                  </a:cubicBezTo>
                  <a:cubicBezTo>
                    <a:pt x="58" y="2399"/>
                    <a:pt x="33" y="2400"/>
                    <a:pt x="17" y="2416"/>
                  </a:cubicBezTo>
                  <a:cubicBezTo>
                    <a:pt x="0" y="2433"/>
                    <a:pt x="0" y="2461"/>
                    <a:pt x="17" y="2478"/>
                  </a:cubicBezTo>
                  <a:close/>
                  <a:moveTo>
                    <a:pt x="33" y="2432"/>
                  </a:moveTo>
                  <a:cubicBezTo>
                    <a:pt x="41" y="2423"/>
                    <a:pt x="55" y="2423"/>
                    <a:pt x="63" y="2432"/>
                  </a:cubicBezTo>
                  <a:cubicBezTo>
                    <a:pt x="72" y="2440"/>
                    <a:pt x="72" y="2454"/>
                    <a:pt x="63" y="2462"/>
                  </a:cubicBezTo>
                  <a:cubicBezTo>
                    <a:pt x="55" y="2470"/>
                    <a:pt x="41" y="2470"/>
                    <a:pt x="33" y="2462"/>
                  </a:cubicBezTo>
                  <a:cubicBezTo>
                    <a:pt x="25" y="2454"/>
                    <a:pt x="25" y="2440"/>
                    <a:pt x="33" y="24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438" name="Freeform 62"/>
            <p:cNvSpPr>
              <a:spLocks noEditPoints="1"/>
            </p:cNvSpPr>
            <p:nvPr/>
          </p:nvSpPr>
          <p:spPr bwMode="auto">
            <a:xfrm>
              <a:off x="4557714" y="-26988"/>
              <a:ext cx="1406525" cy="942975"/>
            </a:xfrm>
            <a:custGeom>
              <a:avLst/>
              <a:gdLst>
                <a:gd name="T0" fmla="*/ 18 w 884"/>
                <a:gd name="T1" fmla="*/ 575 h 592"/>
                <a:gd name="T2" fmla="*/ 80 w 884"/>
                <a:gd name="T3" fmla="*/ 575 h 592"/>
                <a:gd name="T4" fmla="*/ 82 w 884"/>
                <a:gd name="T5" fmla="*/ 514 h 592"/>
                <a:gd name="T6" fmla="*/ 298 w 884"/>
                <a:gd name="T7" fmla="*/ 298 h 592"/>
                <a:gd name="T8" fmla="*/ 586 w 884"/>
                <a:gd name="T9" fmla="*/ 298 h 592"/>
                <a:gd name="T10" fmla="*/ 884 w 884"/>
                <a:gd name="T11" fmla="*/ 0 h 592"/>
                <a:gd name="T12" fmla="*/ 868 w 884"/>
                <a:gd name="T13" fmla="*/ 0 h 592"/>
                <a:gd name="T14" fmla="*/ 581 w 884"/>
                <a:gd name="T15" fmla="*/ 287 h 592"/>
                <a:gd name="T16" fmla="*/ 293 w 884"/>
                <a:gd name="T17" fmla="*/ 287 h 592"/>
                <a:gd name="T18" fmla="*/ 73 w 884"/>
                <a:gd name="T19" fmla="*/ 507 h 592"/>
                <a:gd name="T20" fmla="*/ 18 w 884"/>
                <a:gd name="T21" fmla="*/ 512 h 592"/>
                <a:gd name="T22" fmla="*/ 18 w 884"/>
                <a:gd name="T23" fmla="*/ 575 h 592"/>
                <a:gd name="T24" fmla="*/ 34 w 884"/>
                <a:gd name="T25" fmla="*/ 528 h 592"/>
                <a:gd name="T26" fmla="*/ 64 w 884"/>
                <a:gd name="T27" fmla="*/ 528 h 592"/>
                <a:gd name="T28" fmla="*/ 64 w 884"/>
                <a:gd name="T29" fmla="*/ 559 h 592"/>
                <a:gd name="T30" fmla="*/ 34 w 884"/>
                <a:gd name="T31" fmla="*/ 559 h 592"/>
                <a:gd name="T32" fmla="*/ 34 w 884"/>
                <a:gd name="T33" fmla="*/ 528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4" h="592">
                  <a:moveTo>
                    <a:pt x="18" y="575"/>
                  </a:moveTo>
                  <a:cubicBezTo>
                    <a:pt x="35" y="592"/>
                    <a:pt x="63" y="592"/>
                    <a:pt x="80" y="575"/>
                  </a:cubicBezTo>
                  <a:cubicBezTo>
                    <a:pt x="97" y="558"/>
                    <a:pt x="97" y="531"/>
                    <a:pt x="82" y="514"/>
                  </a:cubicBezTo>
                  <a:cubicBezTo>
                    <a:pt x="298" y="298"/>
                    <a:pt x="298" y="298"/>
                    <a:pt x="298" y="298"/>
                  </a:cubicBezTo>
                  <a:cubicBezTo>
                    <a:pt x="586" y="298"/>
                    <a:pt x="586" y="298"/>
                    <a:pt x="586" y="298"/>
                  </a:cubicBezTo>
                  <a:cubicBezTo>
                    <a:pt x="884" y="0"/>
                    <a:pt x="884" y="0"/>
                    <a:pt x="884" y="0"/>
                  </a:cubicBezTo>
                  <a:cubicBezTo>
                    <a:pt x="868" y="0"/>
                    <a:pt x="868" y="0"/>
                    <a:pt x="868" y="0"/>
                  </a:cubicBezTo>
                  <a:cubicBezTo>
                    <a:pt x="581" y="287"/>
                    <a:pt x="581" y="287"/>
                    <a:pt x="581" y="287"/>
                  </a:cubicBezTo>
                  <a:cubicBezTo>
                    <a:pt x="293" y="287"/>
                    <a:pt x="293" y="287"/>
                    <a:pt x="293" y="287"/>
                  </a:cubicBezTo>
                  <a:cubicBezTo>
                    <a:pt x="73" y="507"/>
                    <a:pt x="73" y="507"/>
                    <a:pt x="73" y="507"/>
                  </a:cubicBezTo>
                  <a:cubicBezTo>
                    <a:pt x="56" y="495"/>
                    <a:pt x="33" y="497"/>
                    <a:pt x="18" y="512"/>
                  </a:cubicBezTo>
                  <a:cubicBezTo>
                    <a:pt x="0" y="529"/>
                    <a:pt x="0" y="557"/>
                    <a:pt x="18" y="575"/>
                  </a:cubicBezTo>
                  <a:close/>
                  <a:moveTo>
                    <a:pt x="34" y="528"/>
                  </a:moveTo>
                  <a:cubicBezTo>
                    <a:pt x="42" y="520"/>
                    <a:pt x="56" y="520"/>
                    <a:pt x="64" y="528"/>
                  </a:cubicBezTo>
                  <a:cubicBezTo>
                    <a:pt x="72" y="537"/>
                    <a:pt x="72" y="550"/>
                    <a:pt x="64" y="559"/>
                  </a:cubicBezTo>
                  <a:cubicBezTo>
                    <a:pt x="56" y="567"/>
                    <a:pt x="42" y="567"/>
                    <a:pt x="34" y="559"/>
                  </a:cubicBezTo>
                  <a:cubicBezTo>
                    <a:pt x="25" y="550"/>
                    <a:pt x="25" y="537"/>
                    <a:pt x="34" y="5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9" name="Freeform 63"/>
            <p:cNvSpPr>
              <a:spLocks noEditPoints="1"/>
            </p:cNvSpPr>
            <p:nvPr/>
          </p:nvSpPr>
          <p:spPr bwMode="auto">
            <a:xfrm>
              <a:off x="5387976" y="-26988"/>
              <a:ext cx="339725" cy="327025"/>
            </a:xfrm>
            <a:custGeom>
              <a:avLst/>
              <a:gdLst>
                <a:gd name="T0" fmla="*/ 17 w 213"/>
                <a:gd name="T1" fmla="*/ 188 h 205"/>
                <a:gd name="T2" fmla="*/ 79 w 213"/>
                <a:gd name="T3" fmla="*/ 188 h 205"/>
                <a:gd name="T4" fmla="*/ 83 w 213"/>
                <a:gd name="T5" fmla="*/ 130 h 205"/>
                <a:gd name="T6" fmla="*/ 213 w 213"/>
                <a:gd name="T7" fmla="*/ 0 h 205"/>
                <a:gd name="T8" fmla="*/ 197 w 213"/>
                <a:gd name="T9" fmla="*/ 0 h 205"/>
                <a:gd name="T10" fmla="*/ 75 w 213"/>
                <a:gd name="T11" fmla="*/ 122 h 205"/>
                <a:gd name="T12" fmla="*/ 17 w 213"/>
                <a:gd name="T13" fmla="*/ 126 h 205"/>
                <a:gd name="T14" fmla="*/ 17 w 213"/>
                <a:gd name="T15" fmla="*/ 188 h 205"/>
                <a:gd name="T16" fmla="*/ 33 w 213"/>
                <a:gd name="T17" fmla="*/ 142 h 205"/>
                <a:gd name="T18" fmla="*/ 63 w 213"/>
                <a:gd name="T19" fmla="*/ 142 h 205"/>
                <a:gd name="T20" fmla="*/ 63 w 213"/>
                <a:gd name="T21" fmla="*/ 172 h 205"/>
                <a:gd name="T22" fmla="*/ 33 w 213"/>
                <a:gd name="T23" fmla="*/ 172 h 205"/>
                <a:gd name="T24" fmla="*/ 33 w 213"/>
                <a:gd name="T25" fmla="*/ 14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205">
                  <a:moveTo>
                    <a:pt x="17" y="188"/>
                  </a:moveTo>
                  <a:cubicBezTo>
                    <a:pt x="34" y="205"/>
                    <a:pt x="62" y="205"/>
                    <a:pt x="79" y="188"/>
                  </a:cubicBezTo>
                  <a:cubicBezTo>
                    <a:pt x="95" y="172"/>
                    <a:pt x="96" y="147"/>
                    <a:pt x="83" y="13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57" y="109"/>
                    <a:pt x="33" y="110"/>
                    <a:pt x="17" y="126"/>
                  </a:cubicBezTo>
                  <a:cubicBezTo>
                    <a:pt x="0" y="143"/>
                    <a:pt x="0" y="171"/>
                    <a:pt x="17" y="188"/>
                  </a:cubicBezTo>
                  <a:close/>
                  <a:moveTo>
                    <a:pt x="33" y="142"/>
                  </a:moveTo>
                  <a:cubicBezTo>
                    <a:pt x="41" y="133"/>
                    <a:pt x="55" y="133"/>
                    <a:pt x="63" y="142"/>
                  </a:cubicBezTo>
                  <a:cubicBezTo>
                    <a:pt x="72" y="150"/>
                    <a:pt x="72" y="164"/>
                    <a:pt x="63" y="172"/>
                  </a:cubicBezTo>
                  <a:cubicBezTo>
                    <a:pt x="55" y="180"/>
                    <a:pt x="41" y="180"/>
                    <a:pt x="33" y="172"/>
                  </a:cubicBezTo>
                  <a:cubicBezTo>
                    <a:pt x="24" y="164"/>
                    <a:pt x="24" y="150"/>
                    <a:pt x="33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0" name="Freeform 64"/>
            <p:cNvSpPr>
              <a:spLocks noEditPoints="1"/>
            </p:cNvSpPr>
            <p:nvPr/>
          </p:nvSpPr>
          <p:spPr bwMode="auto">
            <a:xfrm>
              <a:off x="3525838" y="-26988"/>
              <a:ext cx="1225550" cy="1212850"/>
            </a:xfrm>
            <a:custGeom>
              <a:avLst/>
              <a:gdLst>
                <a:gd name="T0" fmla="*/ 17 w 770"/>
                <a:gd name="T1" fmla="*/ 745 h 762"/>
                <a:gd name="T2" fmla="*/ 80 w 770"/>
                <a:gd name="T3" fmla="*/ 745 h 762"/>
                <a:gd name="T4" fmla="*/ 83 w 770"/>
                <a:gd name="T5" fmla="*/ 687 h 762"/>
                <a:gd name="T6" fmla="*/ 770 w 770"/>
                <a:gd name="T7" fmla="*/ 0 h 762"/>
                <a:gd name="T8" fmla="*/ 754 w 770"/>
                <a:gd name="T9" fmla="*/ 0 h 762"/>
                <a:gd name="T10" fmla="*/ 75 w 770"/>
                <a:gd name="T11" fmla="*/ 679 h 762"/>
                <a:gd name="T12" fmla="*/ 17 w 770"/>
                <a:gd name="T13" fmla="*/ 682 h 762"/>
                <a:gd name="T14" fmla="*/ 17 w 770"/>
                <a:gd name="T15" fmla="*/ 745 h 762"/>
                <a:gd name="T16" fmla="*/ 33 w 770"/>
                <a:gd name="T17" fmla="*/ 698 h 762"/>
                <a:gd name="T18" fmla="*/ 64 w 770"/>
                <a:gd name="T19" fmla="*/ 698 h 762"/>
                <a:gd name="T20" fmla="*/ 64 w 770"/>
                <a:gd name="T21" fmla="*/ 729 h 762"/>
                <a:gd name="T22" fmla="*/ 33 w 770"/>
                <a:gd name="T23" fmla="*/ 729 h 762"/>
                <a:gd name="T24" fmla="*/ 33 w 770"/>
                <a:gd name="T25" fmla="*/ 698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0" h="762">
                  <a:moveTo>
                    <a:pt x="17" y="745"/>
                  </a:moveTo>
                  <a:cubicBezTo>
                    <a:pt x="34" y="762"/>
                    <a:pt x="62" y="762"/>
                    <a:pt x="80" y="745"/>
                  </a:cubicBezTo>
                  <a:cubicBezTo>
                    <a:pt x="95" y="729"/>
                    <a:pt x="97" y="704"/>
                    <a:pt x="83" y="687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54" y="0"/>
                    <a:pt x="754" y="0"/>
                    <a:pt x="754" y="0"/>
                  </a:cubicBezTo>
                  <a:cubicBezTo>
                    <a:pt x="75" y="679"/>
                    <a:pt x="75" y="679"/>
                    <a:pt x="75" y="679"/>
                  </a:cubicBezTo>
                  <a:cubicBezTo>
                    <a:pt x="58" y="665"/>
                    <a:pt x="33" y="667"/>
                    <a:pt x="17" y="682"/>
                  </a:cubicBezTo>
                  <a:cubicBezTo>
                    <a:pt x="0" y="700"/>
                    <a:pt x="0" y="728"/>
                    <a:pt x="17" y="745"/>
                  </a:cubicBezTo>
                  <a:close/>
                  <a:moveTo>
                    <a:pt x="33" y="698"/>
                  </a:moveTo>
                  <a:cubicBezTo>
                    <a:pt x="42" y="690"/>
                    <a:pt x="55" y="690"/>
                    <a:pt x="64" y="698"/>
                  </a:cubicBezTo>
                  <a:cubicBezTo>
                    <a:pt x="72" y="707"/>
                    <a:pt x="72" y="720"/>
                    <a:pt x="64" y="729"/>
                  </a:cubicBezTo>
                  <a:cubicBezTo>
                    <a:pt x="55" y="737"/>
                    <a:pt x="42" y="737"/>
                    <a:pt x="33" y="729"/>
                  </a:cubicBezTo>
                  <a:cubicBezTo>
                    <a:pt x="25" y="720"/>
                    <a:pt x="25" y="707"/>
                    <a:pt x="33" y="6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1" name="Freeform 65"/>
            <p:cNvSpPr>
              <a:spLocks/>
            </p:cNvSpPr>
            <p:nvPr/>
          </p:nvSpPr>
          <p:spPr bwMode="auto">
            <a:xfrm>
              <a:off x="4770438" y="-26988"/>
              <a:ext cx="61913" cy="9525"/>
            </a:xfrm>
            <a:custGeom>
              <a:avLst/>
              <a:gdLst>
                <a:gd name="T0" fmla="*/ 39 w 39"/>
                <a:gd name="T1" fmla="*/ 0 h 6"/>
                <a:gd name="T2" fmla="*/ 0 w 39"/>
                <a:gd name="T3" fmla="*/ 0 h 6"/>
                <a:gd name="T4" fmla="*/ 39 w 39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6">
                  <a:moveTo>
                    <a:pt x="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6"/>
                    <a:pt x="27" y="6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2" name="Freeform 66"/>
            <p:cNvSpPr>
              <a:spLocks noEditPoints="1"/>
            </p:cNvSpPr>
            <p:nvPr/>
          </p:nvSpPr>
          <p:spPr bwMode="auto">
            <a:xfrm>
              <a:off x="1885950" y="-26988"/>
              <a:ext cx="2663825" cy="3563938"/>
            </a:xfrm>
            <a:custGeom>
              <a:avLst/>
              <a:gdLst>
                <a:gd name="T0" fmla="*/ 18 w 1674"/>
                <a:gd name="T1" fmla="*/ 2222 h 2239"/>
                <a:gd name="T2" fmla="*/ 80 w 1674"/>
                <a:gd name="T3" fmla="*/ 2222 h 2239"/>
                <a:gd name="T4" fmla="*/ 85 w 1674"/>
                <a:gd name="T5" fmla="*/ 2166 h 2239"/>
                <a:gd name="T6" fmla="*/ 1041 w 1674"/>
                <a:gd name="T7" fmla="*/ 1209 h 2239"/>
                <a:gd name="T8" fmla="*/ 753 w 1674"/>
                <a:gd name="T9" fmla="*/ 921 h 2239"/>
                <a:gd name="T10" fmla="*/ 1674 w 1674"/>
                <a:gd name="T11" fmla="*/ 0 h 2239"/>
                <a:gd name="T12" fmla="*/ 1658 w 1674"/>
                <a:gd name="T13" fmla="*/ 0 h 2239"/>
                <a:gd name="T14" fmla="*/ 737 w 1674"/>
                <a:gd name="T15" fmla="*/ 921 h 2239"/>
                <a:gd name="T16" fmla="*/ 1025 w 1674"/>
                <a:gd name="T17" fmla="*/ 1209 h 2239"/>
                <a:gd name="T18" fmla="*/ 77 w 1674"/>
                <a:gd name="T19" fmla="*/ 2157 h 2239"/>
                <a:gd name="T20" fmla="*/ 18 w 1674"/>
                <a:gd name="T21" fmla="*/ 2159 h 2239"/>
                <a:gd name="T22" fmla="*/ 18 w 1674"/>
                <a:gd name="T23" fmla="*/ 2222 h 2239"/>
                <a:gd name="T24" fmla="*/ 34 w 1674"/>
                <a:gd name="T25" fmla="*/ 2175 h 2239"/>
                <a:gd name="T26" fmla="*/ 64 w 1674"/>
                <a:gd name="T27" fmla="*/ 2175 h 2239"/>
                <a:gd name="T28" fmla="*/ 64 w 1674"/>
                <a:gd name="T29" fmla="*/ 2206 h 2239"/>
                <a:gd name="T30" fmla="*/ 34 w 1674"/>
                <a:gd name="T31" fmla="*/ 2206 h 2239"/>
                <a:gd name="T32" fmla="*/ 34 w 1674"/>
                <a:gd name="T33" fmla="*/ 2175 h 2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4" h="2239">
                  <a:moveTo>
                    <a:pt x="18" y="2222"/>
                  </a:moveTo>
                  <a:cubicBezTo>
                    <a:pt x="35" y="2239"/>
                    <a:pt x="63" y="2239"/>
                    <a:pt x="80" y="2222"/>
                  </a:cubicBezTo>
                  <a:cubicBezTo>
                    <a:pt x="95" y="2206"/>
                    <a:pt x="97" y="2183"/>
                    <a:pt x="85" y="2166"/>
                  </a:cubicBezTo>
                  <a:cubicBezTo>
                    <a:pt x="1041" y="1209"/>
                    <a:pt x="1041" y="1209"/>
                    <a:pt x="1041" y="1209"/>
                  </a:cubicBezTo>
                  <a:cubicBezTo>
                    <a:pt x="753" y="921"/>
                    <a:pt x="753" y="921"/>
                    <a:pt x="753" y="921"/>
                  </a:cubicBezTo>
                  <a:cubicBezTo>
                    <a:pt x="1674" y="0"/>
                    <a:pt x="1674" y="0"/>
                    <a:pt x="1674" y="0"/>
                  </a:cubicBezTo>
                  <a:cubicBezTo>
                    <a:pt x="1658" y="0"/>
                    <a:pt x="1658" y="0"/>
                    <a:pt x="1658" y="0"/>
                  </a:cubicBezTo>
                  <a:cubicBezTo>
                    <a:pt x="737" y="921"/>
                    <a:pt x="737" y="921"/>
                    <a:pt x="737" y="921"/>
                  </a:cubicBezTo>
                  <a:cubicBezTo>
                    <a:pt x="1025" y="1209"/>
                    <a:pt x="1025" y="1209"/>
                    <a:pt x="1025" y="1209"/>
                  </a:cubicBezTo>
                  <a:cubicBezTo>
                    <a:pt x="77" y="2157"/>
                    <a:pt x="77" y="2157"/>
                    <a:pt x="77" y="2157"/>
                  </a:cubicBezTo>
                  <a:cubicBezTo>
                    <a:pt x="60" y="2142"/>
                    <a:pt x="34" y="2143"/>
                    <a:pt x="18" y="2159"/>
                  </a:cubicBezTo>
                  <a:cubicBezTo>
                    <a:pt x="0" y="2177"/>
                    <a:pt x="0" y="2205"/>
                    <a:pt x="18" y="2222"/>
                  </a:cubicBezTo>
                  <a:close/>
                  <a:moveTo>
                    <a:pt x="34" y="2175"/>
                  </a:moveTo>
                  <a:cubicBezTo>
                    <a:pt x="42" y="2167"/>
                    <a:pt x="56" y="2167"/>
                    <a:pt x="64" y="2175"/>
                  </a:cubicBezTo>
                  <a:cubicBezTo>
                    <a:pt x="72" y="2184"/>
                    <a:pt x="72" y="2197"/>
                    <a:pt x="64" y="2206"/>
                  </a:cubicBezTo>
                  <a:cubicBezTo>
                    <a:pt x="56" y="2214"/>
                    <a:pt x="42" y="2214"/>
                    <a:pt x="34" y="2206"/>
                  </a:cubicBezTo>
                  <a:cubicBezTo>
                    <a:pt x="25" y="2197"/>
                    <a:pt x="25" y="2184"/>
                    <a:pt x="34" y="2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Freeform 5"/>
          <p:cNvSpPr>
            <a:spLocks noEditPoints="1"/>
          </p:cNvSpPr>
          <p:nvPr/>
        </p:nvSpPr>
        <p:spPr bwMode="auto">
          <a:xfrm rot="13500000" flipH="1" flipV="1">
            <a:off x="11587758" y="28130913"/>
            <a:ext cx="2310544" cy="1298803"/>
          </a:xfrm>
          <a:custGeom>
            <a:avLst/>
            <a:gdLst>
              <a:gd name="T0" fmla="*/ 79 w 1148"/>
              <a:gd name="T1" fmla="*/ 628 h 645"/>
              <a:gd name="T2" fmla="*/ 91 w 1148"/>
              <a:gd name="T3" fmla="*/ 606 h 645"/>
              <a:gd name="T4" fmla="*/ 549 w 1148"/>
              <a:gd name="T5" fmla="*/ 606 h 645"/>
              <a:gd name="T6" fmla="*/ 1072 w 1148"/>
              <a:gd name="T7" fmla="*/ 83 h 645"/>
              <a:gd name="T8" fmla="*/ 1131 w 1148"/>
              <a:gd name="T9" fmla="*/ 80 h 645"/>
              <a:gd name="T10" fmla="*/ 1131 w 1148"/>
              <a:gd name="T11" fmla="*/ 17 h 645"/>
              <a:gd name="T12" fmla="*/ 1069 w 1148"/>
              <a:gd name="T13" fmla="*/ 17 h 645"/>
              <a:gd name="T14" fmla="*/ 1065 w 1148"/>
              <a:gd name="T15" fmla="*/ 75 h 645"/>
              <a:gd name="T16" fmla="*/ 544 w 1148"/>
              <a:gd name="T17" fmla="*/ 595 h 645"/>
              <a:gd name="T18" fmla="*/ 92 w 1148"/>
              <a:gd name="T19" fmla="*/ 595 h 645"/>
              <a:gd name="T20" fmla="*/ 79 w 1148"/>
              <a:gd name="T21" fmla="*/ 565 h 645"/>
              <a:gd name="T22" fmla="*/ 17 w 1148"/>
              <a:gd name="T23" fmla="*/ 565 h 645"/>
              <a:gd name="T24" fmla="*/ 17 w 1148"/>
              <a:gd name="T25" fmla="*/ 628 h 645"/>
              <a:gd name="T26" fmla="*/ 79 w 1148"/>
              <a:gd name="T27" fmla="*/ 628 h 645"/>
              <a:gd name="T28" fmla="*/ 1085 w 1148"/>
              <a:gd name="T29" fmla="*/ 33 h 645"/>
              <a:gd name="T30" fmla="*/ 1115 w 1148"/>
              <a:gd name="T31" fmla="*/ 33 h 645"/>
              <a:gd name="T32" fmla="*/ 1115 w 1148"/>
              <a:gd name="T33" fmla="*/ 64 h 645"/>
              <a:gd name="T34" fmla="*/ 1085 w 1148"/>
              <a:gd name="T35" fmla="*/ 64 h 645"/>
              <a:gd name="T36" fmla="*/ 1085 w 1148"/>
              <a:gd name="T37" fmla="*/ 33 h 645"/>
              <a:gd name="T38" fmla="*/ 33 w 1148"/>
              <a:gd name="T39" fmla="*/ 581 h 645"/>
              <a:gd name="T40" fmla="*/ 63 w 1148"/>
              <a:gd name="T41" fmla="*/ 581 h 645"/>
              <a:gd name="T42" fmla="*/ 63 w 1148"/>
              <a:gd name="T43" fmla="*/ 612 h 645"/>
              <a:gd name="T44" fmla="*/ 33 w 1148"/>
              <a:gd name="T45" fmla="*/ 612 h 645"/>
              <a:gd name="T46" fmla="*/ 33 w 1148"/>
              <a:gd name="T47" fmla="*/ 581 h 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8" h="645">
                <a:moveTo>
                  <a:pt x="79" y="628"/>
                </a:moveTo>
                <a:cubicBezTo>
                  <a:pt x="85" y="622"/>
                  <a:pt x="89" y="614"/>
                  <a:pt x="91" y="606"/>
                </a:cubicBezTo>
                <a:cubicBezTo>
                  <a:pt x="549" y="606"/>
                  <a:pt x="549" y="606"/>
                  <a:pt x="549" y="606"/>
                </a:cubicBezTo>
                <a:cubicBezTo>
                  <a:pt x="1072" y="83"/>
                  <a:pt x="1072" y="83"/>
                  <a:pt x="1072" y="83"/>
                </a:cubicBezTo>
                <a:cubicBezTo>
                  <a:pt x="1090" y="96"/>
                  <a:pt x="1115" y="96"/>
                  <a:pt x="1131" y="80"/>
                </a:cubicBezTo>
                <a:cubicBezTo>
                  <a:pt x="1148" y="62"/>
                  <a:pt x="1148" y="34"/>
                  <a:pt x="1131" y="17"/>
                </a:cubicBezTo>
                <a:cubicBezTo>
                  <a:pt x="1114" y="0"/>
                  <a:pt x="1086" y="0"/>
                  <a:pt x="1069" y="17"/>
                </a:cubicBezTo>
                <a:cubicBezTo>
                  <a:pt x="1053" y="33"/>
                  <a:pt x="1052" y="57"/>
                  <a:pt x="1065" y="75"/>
                </a:cubicBezTo>
                <a:cubicBezTo>
                  <a:pt x="544" y="595"/>
                  <a:pt x="544" y="595"/>
                  <a:pt x="544" y="595"/>
                </a:cubicBezTo>
                <a:cubicBezTo>
                  <a:pt x="92" y="595"/>
                  <a:pt x="92" y="595"/>
                  <a:pt x="92" y="595"/>
                </a:cubicBezTo>
                <a:cubicBezTo>
                  <a:pt x="92" y="584"/>
                  <a:pt x="87" y="574"/>
                  <a:pt x="79" y="565"/>
                </a:cubicBezTo>
                <a:cubicBezTo>
                  <a:pt x="62" y="548"/>
                  <a:pt x="34" y="548"/>
                  <a:pt x="17" y="565"/>
                </a:cubicBezTo>
                <a:cubicBezTo>
                  <a:pt x="0" y="583"/>
                  <a:pt x="0" y="611"/>
                  <a:pt x="17" y="628"/>
                </a:cubicBezTo>
                <a:cubicBezTo>
                  <a:pt x="34" y="645"/>
                  <a:pt x="62" y="645"/>
                  <a:pt x="79" y="628"/>
                </a:cubicBezTo>
                <a:close/>
                <a:moveTo>
                  <a:pt x="1085" y="33"/>
                </a:moveTo>
                <a:cubicBezTo>
                  <a:pt x="1093" y="25"/>
                  <a:pt x="1107" y="25"/>
                  <a:pt x="1115" y="33"/>
                </a:cubicBezTo>
                <a:cubicBezTo>
                  <a:pt x="1123" y="42"/>
                  <a:pt x="1123" y="55"/>
                  <a:pt x="1115" y="64"/>
                </a:cubicBezTo>
                <a:cubicBezTo>
                  <a:pt x="1107" y="72"/>
                  <a:pt x="1093" y="72"/>
                  <a:pt x="1085" y="64"/>
                </a:cubicBezTo>
                <a:cubicBezTo>
                  <a:pt x="1076" y="55"/>
                  <a:pt x="1076" y="42"/>
                  <a:pt x="1085" y="33"/>
                </a:cubicBezTo>
                <a:close/>
                <a:moveTo>
                  <a:pt x="33" y="581"/>
                </a:moveTo>
                <a:cubicBezTo>
                  <a:pt x="41" y="573"/>
                  <a:pt x="55" y="573"/>
                  <a:pt x="63" y="581"/>
                </a:cubicBezTo>
                <a:cubicBezTo>
                  <a:pt x="72" y="590"/>
                  <a:pt x="72" y="603"/>
                  <a:pt x="63" y="612"/>
                </a:cubicBezTo>
                <a:cubicBezTo>
                  <a:pt x="55" y="620"/>
                  <a:pt x="41" y="620"/>
                  <a:pt x="33" y="612"/>
                </a:cubicBezTo>
                <a:cubicBezTo>
                  <a:pt x="24" y="603"/>
                  <a:pt x="24" y="590"/>
                  <a:pt x="33" y="5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6"/>
          <p:cNvSpPr>
            <a:spLocks noEditPoints="1"/>
          </p:cNvSpPr>
          <p:nvPr/>
        </p:nvSpPr>
        <p:spPr bwMode="auto">
          <a:xfrm rot="13500000" flipH="1" flipV="1">
            <a:off x="20435475" y="27679253"/>
            <a:ext cx="2212179" cy="2623702"/>
          </a:xfrm>
          <a:custGeom>
            <a:avLst/>
            <a:gdLst>
              <a:gd name="T0" fmla="*/ 79 w 1099"/>
              <a:gd name="T1" fmla="*/ 1287 h 1304"/>
              <a:gd name="T2" fmla="*/ 82 w 1099"/>
              <a:gd name="T3" fmla="*/ 1228 h 1304"/>
              <a:gd name="T4" fmla="*/ 1099 w 1099"/>
              <a:gd name="T5" fmla="*/ 210 h 1304"/>
              <a:gd name="T6" fmla="*/ 961 w 1099"/>
              <a:gd name="T7" fmla="*/ 72 h 1304"/>
              <a:gd name="T8" fmla="*/ 955 w 1099"/>
              <a:gd name="T9" fmla="*/ 18 h 1304"/>
              <a:gd name="T10" fmla="*/ 892 w 1099"/>
              <a:gd name="T11" fmla="*/ 18 h 1304"/>
              <a:gd name="T12" fmla="*/ 892 w 1099"/>
              <a:gd name="T13" fmla="*/ 80 h 1304"/>
              <a:gd name="T14" fmla="*/ 954 w 1099"/>
              <a:gd name="T15" fmla="*/ 81 h 1304"/>
              <a:gd name="T16" fmla="*/ 1083 w 1099"/>
              <a:gd name="T17" fmla="*/ 210 h 1304"/>
              <a:gd name="T18" fmla="*/ 74 w 1099"/>
              <a:gd name="T19" fmla="*/ 1220 h 1304"/>
              <a:gd name="T20" fmla="*/ 17 w 1099"/>
              <a:gd name="T21" fmla="*/ 1224 h 1304"/>
              <a:gd name="T22" fmla="*/ 17 w 1099"/>
              <a:gd name="T23" fmla="*/ 1287 h 1304"/>
              <a:gd name="T24" fmla="*/ 79 w 1099"/>
              <a:gd name="T25" fmla="*/ 1287 h 1304"/>
              <a:gd name="T26" fmla="*/ 908 w 1099"/>
              <a:gd name="T27" fmla="*/ 64 h 1304"/>
              <a:gd name="T28" fmla="*/ 908 w 1099"/>
              <a:gd name="T29" fmla="*/ 34 h 1304"/>
              <a:gd name="T30" fmla="*/ 939 w 1099"/>
              <a:gd name="T31" fmla="*/ 34 h 1304"/>
              <a:gd name="T32" fmla="*/ 939 w 1099"/>
              <a:gd name="T33" fmla="*/ 64 h 1304"/>
              <a:gd name="T34" fmla="*/ 908 w 1099"/>
              <a:gd name="T35" fmla="*/ 64 h 1304"/>
              <a:gd name="T36" fmla="*/ 33 w 1099"/>
              <a:gd name="T37" fmla="*/ 1240 h 1304"/>
              <a:gd name="T38" fmla="*/ 63 w 1099"/>
              <a:gd name="T39" fmla="*/ 1240 h 1304"/>
              <a:gd name="T40" fmla="*/ 63 w 1099"/>
              <a:gd name="T41" fmla="*/ 1271 h 1304"/>
              <a:gd name="T42" fmla="*/ 33 w 1099"/>
              <a:gd name="T43" fmla="*/ 1271 h 1304"/>
              <a:gd name="T44" fmla="*/ 33 w 1099"/>
              <a:gd name="T45" fmla="*/ 1240 h 1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9" h="1304">
                <a:moveTo>
                  <a:pt x="79" y="1287"/>
                </a:moveTo>
                <a:cubicBezTo>
                  <a:pt x="95" y="1270"/>
                  <a:pt x="96" y="1245"/>
                  <a:pt x="82" y="1228"/>
                </a:cubicBezTo>
                <a:cubicBezTo>
                  <a:pt x="1099" y="210"/>
                  <a:pt x="1099" y="210"/>
                  <a:pt x="1099" y="210"/>
                </a:cubicBezTo>
                <a:cubicBezTo>
                  <a:pt x="961" y="72"/>
                  <a:pt x="961" y="72"/>
                  <a:pt x="961" y="72"/>
                </a:cubicBezTo>
                <a:cubicBezTo>
                  <a:pt x="972" y="55"/>
                  <a:pt x="970" y="32"/>
                  <a:pt x="955" y="18"/>
                </a:cubicBezTo>
                <a:cubicBezTo>
                  <a:pt x="938" y="0"/>
                  <a:pt x="910" y="0"/>
                  <a:pt x="892" y="18"/>
                </a:cubicBezTo>
                <a:cubicBezTo>
                  <a:pt x="875" y="35"/>
                  <a:pt x="875" y="63"/>
                  <a:pt x="892" y="80"/>
                </a:cubicBezTo>
                <a:cubicBezTo>
                  <a:pt x="909" y="97"/>
                  <a:pt x="937" y="97"/>
                  <a:pt x="954" y="81"/>
                </a:cubicBezTo>
                <a:cubicBezTo>
                  <a:pt x="1083" y="210"/>
                  <a:pt x="1083" y="210"/>
                  <a:pt x="1083" y="210"/>
                </a:cubicBezTo>
                <a:cubicBezTo>
                  <a:pt x="74" y="1220"/>
                  <a:pt x="74" y="1220"/>
                  <a:pt x="74" y="1220"/>
                </a:cubicBezTo>
                <a:cubicBezTo>
                  <a:pt x="56" y="1207"/>
                  <a:pt x="32" y="1209"/>
                  <a:pt x="17" y="1224"/>
                </a:cubicBezTo>
                <a:cubicBezTo>
                  <a:pt x="0" y="1241"/>
                  <a:pt x="0" y="1269"/>
                  <a:pt x="17" y="1287"/>
                </a:cubicBezTo>
                <a:cubicBezTo>
                  <a:pt x="34" y="1304"/>
                  <a:pt x="62" y="1304"/>
                  <a:pt x="79" y="1287"/>
                </a:cubicBezTo>
                <a:close/>
                <a:moveTo>
                  <a:pt x="908" y="64"/>
                </a:moveTo>
                <a:cubicBezTo>
                  <a:pt x="900" y="56"/>
                  <a:pt x="900" y="42"/>
                  <a:pt x="908" y="34"/>
                </a:cubicBezTo>
                <a:cubicBezTo>
                  <a:pt x="917" y="25"/>
                  <a:pt x="930" y="25"/>
                  <a:pt x="939" y="34"/>
                </a:cubicBezTo>
                <a:cubicBezTo>
                  <a:pt x="947" y="42"/>
                  <a:pt x="947" y="56"/>
                  <a:pt x="939" y="64"/>
                </a:cubicBezTo>
                <a:cubicBezTo>
                  <a:pt x="930" y="72"/>
                  <a:pt x="917" y="72"/>
                  <a:pt x="908" y="64"/>
                </a:cubicBezTo>
                <a:close/>
                <a:moveTo>
                  <a:pt x="33" y="1240"/>
                </a:moveTo>
                <a:cubicBezTo>
                  <a:pt x="41" y="1232"/>
                  <a:pt x="55" y="1232"/>
                  <a:pt x="63" y="1240"/>
                </a:cubicBezTo>
                <a:cubicBezTo>
                  <a:pt x="72" y="1249"/>
                  <a:pt x="72" y="1262"/>
                  <a:pt x="63" y="1271"/>
                </a:cubicBezTo>
                <a:cubicBezTo>
                  <a:pt x="55" y="1279"/>
                  <a:pt x="41" y="1279"/>
                  <a:pt x="33" y="1271"/>
                </a:cubicBezTo>
                <a:cubicBezTo>
                  <a:pt x="25" y="1262"/>
                  <a:pt x="25" y="1249"/>
                  <a:pt x="33" y="12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7"/>
          <p:cNvSpPr>
            <a:spLocks noEditPoints="1"/>
          </p:cNvSpPr>
          <p:nvPr/>
        </p:nvSpPr>
        <p:spPr bwMode="auto">
          <a:xfrm rot="13500000" flipH="1" flipV="1">
            <a:off x="17278842" y="28482858"/>
            <a:ext cx="1682220" cy="1682220"/>
          </a:xfrm>
          <a:custGeom>
            <a:avLst/>
            <a:gdLst>
              <a:gd name="T0" fmla="*/ 79 w 836"/>
              <a:gd name="T1" fmla="*/ 819 h 836"/>
              <a:gd name="T2" fmla="*/ 83 w 836"/>
              <a:gd name="T3" fmla="*/ 761 h 836"/>
              <a:gd name="T4" fmla="*/ 761 w 836"/>
              <a:gd name="T5" fmla="*/ 83 h 836"/>
              <a:gd name="T6" fmla="*/ 819 w 836"/>
              <a:gd name="T7" fmla="*/ 80 h 836"/>
              <a:gd name="T8" fmla="*/ 819 w 836"/>
              <a:gd name="T9" fmla="*/ 17 h 836"/>
              <a:gd name="T10" fmla="*/ 757 w 836"/>
              <a:gd name="T11" fmla="*/ 17 h 836"/>
              <a:gd name="T12" fmla="*/ 753 w 836"/>
              <a:gd name="T13" fmla="*/ 75 h 836"/>
              <a:gd name="T14" fmla="*/ 75 w 836"/>
              <a:gd name="T15" fmla="*/ 753 h 836"/>
              <a:gd name="T16" fmla="*/ 17 w 836"/>
              <a:gd name="T17" fmla="*/ 757 h 836"/>
              <a:gd name="T18" fmla="*/ 17 w 836"/>
              <a:gd name="T19" fmla="*/ 819 h 836"/>
              <a:gd name="T20" fmla="*/ 79 w 836"/>
              <a:gd name="T21" fmla="*/ 819 h 836"/>
              <a:gd name="T22" fmla="*/ 773 w 836"/>
              <a:gd name="T23" fmla="*/ 34 h 836"/>
              <a:gd name="T24" fmla="*/ 803 w 836"/>
              <a:gd name="T25" fmla="*/ 34 h 836"/>
              <a:gd name="T26" fmla="*/ 803 w 836"/>
              <a:gd name="T27" fmla="*/ 64 h 836"/>
              <a:gd name="T28" fmla="*/ 773 w 836"/>
              <a:gd name="T29" fmla="*/ 64 h 836"/>
              <a:gd name="T30" fmla="*/ 773 w 836"/>
              <a:gd name="T31" fmla="*/ 34 h 836"/>
              <a:gd name="T32" fmla="*/ 33 w 836"/>
              <a:gd name="T33" fmla="*/ 773 h 836"/>
              <a:gd name="T34" fmla="*/ 63 w 836"/>
              <a:gd name="T35" fmla="*/ 773 h 836"/>
              <a:gd name="T36" fmla="*/ 63 w 836"/>
              <a:gd name="T37" fmla="*/ 803 h 836"/>
              <a:gd name="T38" fmla="*/ 33 w 836"/>
              <a:gd name="T39" fmla="*/ 803 h 836"/>
              <a:gd name="T40" fmla="*/ 33 w 836"/>
              <a:gd name="T41" fmla="*/ 773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36" h="836">
                <a:moveTo>
                  <a:pt x="79" y="819"/>
                </a:moveTo>
                <a:cubicBezTo>
                  <a:pt x="95" y="803"/>
                  <a:pt x="96" y="779"/>
                  <a:pt x="83" y="761"/>
                </a:cubicBezTo>
                <a:cubicBezTo>
                  <a:pt x="761" y="83"/>
                  <a:pt x="761" y="83"/>
                  <a:pt x="761" y="83"/>
                </a:cubicBezTo>
                <a:cubicBezTo>
                  <a:pt x="778" y="97"/>
                  <a:pt x="803" y="96"/>
                  <a:pt x="819" y="80"/>
                </a:cubicBezTo>
                <a:cubicBezTo>
                  <a:pt x="836" y="63"/>
                  <a:pt x="836" y="35"/>
                  <a:pt x="819" y="17"/>
                </a:cubicBezTo>
                <a:cubicBezTo>
                  <a:pt x="802" y="0"/>
                  <a:pt x="774" y="0"/>
                  <a:pt x="757" y="17"/>
                </a:cubicBezTo>
                <a:cubicBezTo>
                  <a:pt x="741" y="33"/>
                  <a:pt x="740" y="58"/>
                  <a:pt x="753" y="75"/>
                </a:cubicBezTo>
                <a:cubicBezTo>
                  <a:pt x="75" y="753"/>
                  <a:pt x="75" y="753"/>
                  <a:pt x="75" y="753"/>
                </a:cubicBezTo>
                <a:cubicBezTo>
                  <a:pt x="58" y="740"/>
                  <a:pt x="33" y="741"/>
                  <a:pt x="17" y="757"/>
                </a:cubicBezTo>
                <a:cubicBezTo>
                  <a:pt x="0" y="774"/>
                  <a:pt x="0" y="802"/>
                  <a:pt x="17" y="819"/>
                </a:cubicBezTo>
                <a:cubicBezTo>
                  <a:pt x="34" y="836"/>
                  <a:pt x="62" y="836"/>
                  <a:pt x="79" y="819"/>
                </a:cubicBezTo>
                <a:close/>
                <a:moveTo>
                  <a:pt x="773" y="34"/>
                </a:moveTo>
                <a:cubicBezTo>
                  <a:pt x="781" y="25"/>
                  <a:pt x="795" y="25"/>
                  <a:pt x="803" y="34"/>
                </a:cubicBezTo>
                <a:cubicBezTo>
                  <a:pt x="811" y="42"/>
                  <a:pt x="811" y="55"/>
                  <a:pt x="803" y="64"/>
                </a:cubicBezTo>
                <a:cubicBezTo>
                  <a:pt x="795" y="72"/>
                  <a:pt x="781" y="72"/>
                  <a:pt x="773" y="64"/>
                </a:cubicBezTo>
                <a:cubicBezTo>
                  <a:pt x="764" y="55"/>
                  <a:pt x="764" y="42"/>
                  <a:pt x="773" y="34"/>
                </a:cubicBezTo>
                <a:close/>
                <a:moveTo>
                  <a:pt x="33" y="773"/>
                </a:moveTo>
                <a:cubicBezTo>
                  <a:pt x="41" y="765"/>
                  <a:pt x="55" y="765"/>
                  <a:pt x="63" y="773"/>
                </a:cubicBezTo>
                <a:cubicBezTo>
                  <a:pt x="72" y="781"/>
                  <a:pt x="72" y="795"/>
                  <a:pt x="63" y="803"/>
                </a:cubicBezTo>
                <a:cubicBezTo>
                  <a:pt x="55" y="812"/>
                  <a:pt x="41" y="812"/>
                  <a:pt x="33" y="803"/>
                </a:cubicBezTo>
                <a:cubicBezTo>
                  <a:pt x="25" y="795"/>
                  <a:pt x="25" y="781"/>
                  <a:pt x="33" y="7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8"/>
          <p:cNvSpPr>
            <a:spLocks noEditPoints="1"/>
          </p:cNvSpPr>
          <p:nvPr/>
        </p:nvSpPr>
        <p:spPr bwMode="auto">
          <a:xfrm rot="13500000" flipH="1" flipV="1">
            <a:off x="20759669" y="27189031"/>
            <a:ext cx="1762517" cy="1764525"/>
          </a:xfrm>
          <a:custGeom>
            <a:avLst/>
            <a:gdLst>
              <a:gd name="T0" fmla="*/ 79 w 876"/>
              <a:gd name="T1" fmla="*/ 859 h 876"/>
              <a:gd name="T2" fmla="*/ 83 w 876"/>
              <a:gd name="T3" fmla="*/ 801 h 876"/>
              <a:gd name="T4" fmla="*/ 801 w 876"/>
              <a:gd name="T5" fmla="*/ 83 h 876"/>
              <a:gd name="T6" fmla="*/ 859 w 876"/>
              <a:gd name="T7" fmla="*/ 79 h 876"/>
              <a:gd name="T8" fmla="*/ 859 w 876"/>
              <a:gd name="T9" fmla="*/ 17 h 876"/>
              <a:gd name="T10" fmla="*/ 796 w 876"/>
              <a:gd name="T11" fmla="*/ 17 h 876"/>
              <a:gd name="T12" fmla="*/ 793 w 876"/>
              <a:gd name="T13" fmla="*/ 75 h 876"/>
              <a:gd name="T14" fmla="*/ 75 w 876"/>
              <a:gd name="T15" fmla="*/ 793 h 876"/>
              <a:gd name="T16" fmla="*/ 17 w 876"/>
              <a:gd name="T17" fmla="*/ 796 h 876"/>
              <a:gd name="T18" fmla="*/ 17 w 876"/>
              <a:gd name="T19" fmla="*/ 859 h 876"/>
              <a:gd name="T20" fmla="*/ 79 w 876"/>
              <a:gd name="T21" fmla="*/ 859 h 876"/>
              <a:gd name="T22" fmla="*/ 812 w 876"/>
              <a:gd name="T23" fmla="*/ 33 h 876"/>
              <a:gd name="T24" fmla="*/ 843 w 876"/>
              <a:gd name="T25" fmla="*/ 33 h 876"/>
              <a:gd name="T26" fmla="*/ 843 w 876"/>
              <a:gd name="T27" fmla="*/ 63 h 876"/>
              <a:gd name="T28" fmla="*/ 812 w 876"/>
              <a:gd name="T29" fmla="*/ 63 h 876"/>
              <a:gd name="T30" fmla="*/ 812 w 876"/>
              <a:gd name="T31" fmla="*/ 33 h 876"/>
              <a:gd name="T32" fmla="*/ 33 w 876"/>
              <a:gd name="T33" fmla="*/ 812 h 876"/>
              <a:gd name="T34" fmla="*/ 63 w 876"/>
              <a:gd name="T35" fmla="*/ 812 h 876"/>
              <a:gd name="T36" fmla="*/ 63 w 876"/>
              <a:gd name="T37" fmla="*/ 843 h 876"/>
              <a:gd name="T38" fmla="*/ 33 w 876"/>
              <a:gd name="T39" fmla="*/ 843 h 876"/>
              <a:gd name="T40" fmla="*/ 33 w 876"/>
              <a:gd name="T41" fmla="*/ 812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76" h="876">
                <a:moveTo>
                  <a:pt x="79" y="859"/>
                </a:moveTo>
                <a:cubicBezTo>
                  <a:pt x="95" y="843"/>
                  <a:pt x="96" y="818"/>
                  <a:pt x="83" y="801"/>
                </a:cubicBezTo>
                <a:cubicBezTo>
                  <a:pt x="801" y="83"/>
                  <a:pt x="801" y="83"/>
                  <a:pt x="801" y="83"/>
                </a:cubicBezTo>
                <a:cubicBezTo>
                  <a:pt x="818" y="96"/>
                  <a:pt x="843" y="95"/>
                  <a:pt x="859" y="79"/>
                </a:cubicBezTo>
                <a:cubicBezTo>
                  <a:pt x="876" y="62"/>
                  <a:pt x="876" y="34"/>
                  <a:pt x="859" y="17"/>
                </a:cubicBezTo>
                <a:cubicBezTo>
                  <a:pt x="842" y="0"/>
                  <a:pt x="814" y="0"/>
                  <a:pt x="796" y="17"/>
                </a:cubicBezTo>
                <a:cubicBezTo>
                  <a:pt x="781" y="33"/>
                  <a:pt x="779" y="57"/>
                  <a:pt x="793" y="75"/>
                </a:cubicBezTo>
                <a:cubicBezTo>
                  <a:pt x="75" y="793"/>
                  <a:pt x="75" y="793"/>
                  <a:pt x="75" y="793"/>
                </a:cubicBezTo>
                <a:cubicBezTo>
                  <a:pt x="58" y="779"/>
                  <a:pt x="33" y="780"/>
                  <a:pt x="17" y="796"/>
                </a:cubicBezTo>
                <a:cubicBezTo>
                  <a:pt x="0" y="813"/>
                  <a:pt x="0" y="841"/>
                  <a:pt x="17" y="859"/>
                </a:cubicBezTo>
                <a:cubicBezTo>
                  <a:pt x="34" y="876"/>
                  <a:pt x="62" y="876"/>
                  <a:pt x="79" y="859"/>
                </a:cubicBezTo>
                <a:close/>
                <a:moveTo>
                  <a:pt x="812" y="33"/>
                </a:moveTo>
                <a:cubicBezTo>
                  <a:pt x="821" y="24"/>
                  <a:pt x="834" y="24"/>
                  <a:pt x="843" y="33"/>
                </a:cubicBezTo>
                <a:cubicBezTo>
                  <a:pt x="851" y="41"/>
                  <a:pt x="851" y="55"/>
                  <a:pt x="843" y="63"/>
                </a:cubicBezTo>
                <a:cubicBezTo>
                  <a:pt x="834" y="71"/>
                  <a:pt x="821" y="71"/>
                  <a:pt x="812" y="63"/>
                </a:cubicBezTo>
                <a:cubicBezTo>
                  <a:pt x="804" y="55"/>
                  <a:pt x="804" y="41"/>
                  <a:pt x="812" y="33"/>
                </a:cubicBezTo>
                <a:close/>
                <a:moveTo>
                  <a:pt x="33" y="812"/>
                </a:moveTo>
                <a:cubicBezTo>
                  <a:pt x="41" y="804"/>
                  <a:pt x="55" y="804"/>
                  <a:pt x="63" y="812"/>
                </a:cubicBezTo>
                <a:cubicBezTo>
                  <a:pt x="72" y="821"/>
                  <a:pt x="72" y="834"/>
                  <a:pt x="63" y="843"/>
                </a:cubicBezTo>
                <a:cubicBezTo>
                  <a:pt x="55" y="851"/>
                  <a:pt x="41" y="851"/>
                  <a:pt x="33" y="843"/>
                </a:cubicBezTo>
                <a:cubicBezTo>
                  <a:pt x="25" y="834"/>
                  <a:pt x="25" y="821"/>
                  <a:pt x="33" y="8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10"/>
          <p:cNvSpPr>
            <a:spLocks noEditPoints="1"/>
          </p:cNvSpPr>
          <p:nvPr/>
        </p:nvSpPr>
        <p:spPr bwMode="auto">
          <a:xfrm rot="13500000" flipH="1" flipV="1">
            <a:off x="19476830" y="27714800"/>
            <a:ext cx="194721" cy="1397166"/>
          </a:xfrm>
          <a:custGeom>
            <a:avLst/>
            <a:gdLst>
              <a:gd name="T0" fmla="*/ 80 w 97"/>
              <a:gd name="T1" fmla="*/ 678 h 695"/>
              <a:gd name="T2" fmla="*/ 80 w 97"/>
              <a:gd name="T3" fmla="*/ 615 h 695"/>
              <a:gd name="T4" fmla="*/ 54 w 97"/>
              <a:gd name="T5" fmla="*/ 603 h 695"/>
              <a:gd name="T6" fmla="*/ 54 w 97"/>
              <a:gd name="T7" fmla="*/ 92 h 695"/>
              <a:gd name="T8" fmla="*/ 80 w 97"/>
              <a:gd name="T9" fmla="*/ 80 h 695"/>
              <a:gd name="T10" fmla="*/ 80 w 97"/>
              <a:gd name="T11" fmla="*/ 17 h 695"/>
              <a:gd name="T12" fmla="*/ 17 w 97"/>
              <a:gd name="T13" fmla="*/ 17 h 695"/>
              <a:gd name="T14" fmla="*/ 17 w 97"/>
              <a:gd name="T15" fmla="*/ 80 h 695"/>
              <a:gd name="T16" fmla="*/ 43 w 97"/>
              <a:gd name="T17" fmla="*/ 92 h 695"/>
              <a:gd name="T18" fmla="*/ 43 w 97"/>
              <a:gd name="T19" fmla="*/ 603 h 695"/>
              <a:gd name="T20" fmla="*/ 17 w 97"/>
              <a:gd name="T21" fmla="*/ 615 h 695"/>
              <a:gd name="T22" fmla="*/ 17 w 97"/>
              <a:gd name="T23" fmla="*/ 678 h 695"/>
              <a:gd name="T24" fmla="*/ 80 w 97"/>
              <a:gd name="T25" fmla="*/ 678 h 695"/>
              <a:gd name="T26" fmla="*/ 33 w 97"/>
              <a:gd name="T27" fmla="*/ 33 h 695"/>
              <a:gd name="T28" fmla="*/ 64 w 97"/>
              <a:gd name="T29" fmla="*/ 33 h 695"/>
              <a:gd name="T30" fmla="*/ 64 w 97"/>
              <a:gd name="T31" fmla="*/ 64 h 695"/>
              <a:gd name="T32" fmla="*/ 33 w 97"/>
              <a:gd name="T33" fmla="*/ 64 h 695"/>
              <a:gd name="T34" fmla="*/ 33 w 97"/>
              <a:gd name="T35" fmla="*/ 33 h 695"/>
              <a:gd name="T36" fmla="*/ 33 w 97"/>
              <a:gd name="T37" fmla="*/ 631 h 695"/>
              <a:gd name="T38" fmla="*/ 64 w 97"/>
              <a:gd name="T39" fmla="*/ 631 h 695"/>
              <a:gd name="T40" fmla="*/ 64 w 97"/>
              <a:gd name="T41" fmla="*/ 662 h 695"/>
              <a:gd name="T42" fmla="*/ 33 w 97"/>
              <a:gd name="T43" fmla="*/ 662 h 695"/>
              <a:gd name="T44" fmla="*/ 33 w 97"/>
              <a:gd name="T45" fmla="*/ 631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7" h="695">
                <a:moveTo>
                  <a:pt x="80" y="678"/>
                </a:moveTo>
                <a:cubicBezTo>
                  <a:pt x="97" y="661"/>
                  <a:pt x="97" y="633"/>
                  <a:pt x="80" y="615"/>
                </a:cubicBezTo>
                <a:cubicBezTo>
                  <a:pt x="73" y="608"/>
                  <a:pt x="63" y="604"/>
                  <a:pt x="54" y="603"/>
                </a:cubicBezTo>
                <a:cubicBezTo>
                  <a:pt x="54" y="92"/>
                  <a:pt x="54" y="92"/>
                  <a:pt x="54" y="92"/>
                </a:cubicBezTo>
                <a:cubicBezTo>
                  <a:pt x="63" y="91"/>
                  <a:pt x="73" y="87"/>
                  <a:pt x="80" y="80"/>
                </a:cubicBezTo>
                <a:cubicBezTo>
                  <a:pt x="97" y="63"/>
                  <a:pt x="97" y="35"/>
                  <a:pt x="80" y="17"/>
                </a:cubicBezTo>
                <a:cubicBezTo>
                  <a:pt x="63" y="0"/>
                  <a:pt x="35" y="0"/>
                  <a:pt x="17" y="17"/>
                </a:cubicBezTo>
                <a:cubicBezTo>
                  <a:pt x="0" y="35"/>
                  <a:pt x="0" y="63"/>
                  <a:pt x="17" y="80"/>
                </a:cubicBezTo>
                <a:cubicBezTo>
                  <a:pt x="24" y="87"/>
                  <a:pt x="33" y="91"/>
                  <a:pt x="43" y="92"/>
                </a:cubicBezTo>
                <a:cubicBezTo>
                  <a:pt x="43" y="603"/>
                  <a:pt x="43" y="603"/>
                  <a:pt x="43" y="603"/>
                </a:cubicBezTo>
                <a:cubicBezTo>
                  <a:pt x="33" y="604"/>
                  <a:pt x="24" y="608"/>
                  <a:pt x="17" y="615"/>
                </a:cubicBezTo>
                <a:cubicBezTo>
                  <a:pt x="0" y="633"/>
                  <a:pt x="0" y="661"/>
                  <a:pt x="17" y="678"/>
                </a:cubicBezTo>
                <a:cubicBezTo>
                  <a:pt x="35" y="695"/>
                  <a:pt x="63" y="695"/>
                  <a:pt x="80" y="678"/>
                </a:cubicBezTo>
                <a:close/>
                <a:moveTo>
                  <a:pt x="33" y="33"/>
                </a:moveTo>
                <a:cubicBezTo>
                  <a:pt x="42" y="25"/>
                  <a:pt x="55" y="25"/>
                  <a:pt x="64" y="33"/>
                </a:cubicBezTo>
                <a:cubicBezTo>
                  <a:pt x="72" y="42"/>
                  <a:pt x="72" y="55"/>
                  <a:pt x="64" y="64"/>
                </a:cubicBezTo>
                <a:cubicBezTo>
                  <a:pt x="55" y="72"/>
                  <a:pt x="42" y="72"/>
                  <a:pt x="33" y="64"/>
                </a:cubicBezTo>
                <a:cubicBezTo>
                  <a:pt x="25" y="55"/>
                  <a:pt x="25" y="42"/>
                  <a:pt x="33" y="33"/>
                </a:cubicBezTo>
                <a:close/>
                <a:moveTo>
                  <a:pt x="33" y="631"/>
                </a:moveTo>
                <a:cubicBezTo>
                  <a:pt x="42" y="623"/>
                  <a:pt x="55" y="623"/>
                  <a:pt x="64" y="631"/>
                </a:cubicBezTo>
                <a:cubicBezTo>
                  <a:pt x="72" y="640"/>
                  <a:pt x="72" y="653"/>
                  <a:pt x="64" y="662"/>
                </a:cubicBezTo>
                <a:cubicBezTo>
                  <a:pt x="55" y="670"/>
                  <a:pt x="42" y="670"/>
                  <a:pt x="33" y="662"/>
                </a:cubicBezTo>
                <a:cubicBezTo>
                  <a:pt x="25" y="653"/>
                  <a:pt x="25" y="640"/>
                  <a:pt x="33" y="6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 rot="13500000" flipH="1" flipV="1">
            <a:off x="20572628" y="26435625"/>
            <a:ext cx="708621" cy="710627"/>
          </a:xfrm>
          <a:custGeom>
            <a:avLst/>
            <a:gdLst>
              <a:gd name="T0" fmla="*/ 80 w 353"/>
              <a:gd name="T1" fmla="*/ 336 h 353"/>
              <a:gd name="T2" fmla="*/ 83 w 353"/>
              <a:gd name="T3" fmla="*/ 278 h 353"/>
              <a:gd name="T4" fmla="*/ 278 w 353"/>
              <a:gd name="T5" fmla="*/ 83 h 353"/>
              <a:gd name="T6" fmla="*/ 336 w 353"/>
              <a:gd name="T7" fmla="*/ 79 h 353"/>
              <a:gd name="T8" fmla="*/ 336 w 353"/>
              <a:gd name="T9" fmla="*/ 17 h 353"/>
              <a:gd name="T10" fmla="*/ 273 w 353"/>
              <a:gd name="T11" fmla="*/ 17 h 353"/>
              <a:gd name="T12" fmla="*/ 270 w 353"/>
              <a:gd name="T13" fmla="*/ 75 h 353"/>
              <a:gd name="T14" fmla="*/ 75 w 353"/>
              <a:gd name="T15" fmla="*/ 270 h 353"/>
              <a:gd name="T16" fmla="*/ 17 w 353"/>
              <a:gd name="T17" fmla="*/ 273 h 353"/>
              <a:gd name="T18" fmla="*/ 17 w 353"/>
              <a:gd name="T19" fmla="*/ 336 h 353"/>
              <a:gd name="T20" fmla="*/ 80 w 353"/>
              <a:gd name="T21" fmla="*/ 336 h 353"/>
              <a:gd name="T22" fmla="*/ 289 w 353"/>
              <a:gd name="T23" fmla="*/ 33 h 353"/>
              <a:gd name="T24" fmla="*/ 320 w 353"/>
              <a:gd name="T25" fmla="*/ 33 h 353"/>
              <a:gd name="T26" fmla="*/ 320 w 353"/>
              <a:gd name="T27" fmla="*/ 63 h 353"/>
              <a:gd name="T28" fmla="*/ 289 w 353"/>
              <a:gd name="T29" fmla="*/ 63 h 353"/>
              <a:gd name="T30" fmla="*/ 289 w 353"/>
              <a:gd name="T31" fmla="*/ 33 h 353"/>
              <a:gd name="T32" fmla="*/ 33 w 353"/>
              <a:gd name="T33" fmla="*/ 289 h 353"/>
              <a:gd name="T34" fmla="*/ 64 w 353"/>
              <a:gd name="T35" fmla="*/ 289 h 353"/>
              <a:gd name="T36" fmla="*/ 64 w 353"/>
              <a:gd name="T37" fmla="*/ 320 h 353"/>
              <a:gd name="T38" fmla="*/ 33 w 353"/>
              <a:gd name="T39" fmla="*/ 320 h 353"/>
              <a:gd name="T40" fmla="*/ 33 w 353"/>
              <a:gd name="T41" fmla="*/ 289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3" h="353">
                <a:moveTo>
                  <a:pt x="80" y="336"/>
                </a:moveTo>
                <a:cubicBezTo>
                  <a:pt x="95" y="320"/>
                  <a:pt x="97" y="295"/>
                  <a:pt x="83" y="278"/>
                </a:cubicBezTo>
                <a:cubicBezTo>
                  <a:pt x="278" y="83"/>
                  <a:pt x="278" y="83"/>
                  <a:pt x="278" y="83"/>
                </a:cubicBezTo>
                <a:cubicBezTo>
                  <a:pt x="295" y="96"/>
                  <a:pt x="320" y="95"/>
                  <a:pt x="336" y="79"/>
                </a:cubicBezTo>
                <a:cubicBezTo>
                  <a:pt x="353" y="62"/>
                  <a:pt x="353" y="34"/>
                  <a:pt x="336" y="17"/>
                </a:cubicBezTo>
                <a:cubicBezTo>
                  <a:pt x="319" y="0"/>
                  <a:pt x="291" y="0"/>
                  <a:pt x="273" y="17"/>
                </a:cubicBezTo>
                <a:cubicBezTo>
                  <a:pt x="258" y="33"/>
                  <a:pt x="257" y="58"/>
                  <a:pt x="270" y="75"/>
                </a:cubicBezTo>
                <a:cubicBezTo>
                  <a:pt x="75" y="270"/>
                  <a:pt x="75" y="270"/>
                  <a:pt x="75" y="270"/>
                </a:cubicBezTo>
                <a:cubicBezTo>
                  <a:pt x="58" y="256"/>
                  <a:pt x="33" y="257"/>
                  <a:pt x="17" y="273"/>
                </a:cubicBezTo>
                <a:cubicBezTo>
                  <a:pt x="0" y="290"/>
                  <a:pt x="0" y="318"/>
                  <a:pt x="17" y="336"/>
                </a:cubicBezTo>
                <a:cubicBezTo>
                  <a:pt x="34" y="353"/>
                  <a:pt x="62" y="353"/>
                  <a:pt x="80" y="336"/>
                </a:cubicBezTo>
                <a:close/>
                <a:moveTo>
                  <a:pt x="289" y="33"/>
                </a:moveTo>
                <a:cubicBezTo>
                  <a:pt x="298" y="25"/>
                  <a:pt x="311" y="25"/>
                  <a:pt x="320" y="33"/>
                </a:cubicBezTo>
                <a:cubicBezTo>
                  <a:pt x="328" y="41"/>
                  <a:pt x="328" y="55"/>
                  <a:pt x="320" y="63"/>
                </a:cubicBezTo>
                <a:cubicBezTo>
                  <a:pt x="311" y="72"/>
                  <a:pt x="298" y="72"/>
                  <a:pt x="289" y="63"/>
                </a:cubicBezTo>
                <a:cubicBezTo>
                  <a:pt x="281" y="55"/>
                  <a:pt x="281" y="41"/>
                  <a:pt x="289" y="33"/>
                </a:cubicBezTo>
                <a:close/>
                <a:moveTo>
                  <a:pt x="33" y="289"/>
                </a:moveTo>
                <a:cubicBezTo>
                  <a:pt x="42" y="281"/>
                  <a:pt x="55" y="281"/>
                  <a:pt x="64" y="289"/>
                </a:cubicBezTo>
                <a:cubicBezTo>
                  <a:pt x="72" y="298"/>
                  <a:pt x="72" y="311"/>
                  <a:pt x="64" y="320"/>
                </a:cubicBezTo>
                <a:cubicBezTo>
                  <a:pt x="55" y="328"/>
                  <a:pt x="42" y="328"/>
                  <a:pt x="33" y="320"/>
                </a:cubicBezTo>
                <a:cubicBezTo>
                  <a:pt x="25" y="311"/>
                  <a:pt x="25" y="298"/>
                  <a:pt x="33" y="2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12"/>
          <p:cNvSpPr>
            <a:spLocks noEditPoints="1"/>
          </p:cNvSpPr>
          <p:nvPr/>
        </p:nvSpPr>
        <p:spPr bwMode="auto">
          <a:xfrm rot="13500000" flipH="1" flipV="1">
            <a:off x="19260535" y="25744995"/>
            <a:ext cx="2166009" cy="2276417"/>
          </a:xfrm>
          <a:custGeom>
            <a:avLst/>
            <a:gdLst>
              <a:gd name="T0" fmla="*/ 206 w 1076"/>
              <a:gd name="T1" fmla="*/ 1114 h 1131"/>
              <a:gd name="T2" fmla="*/ 268 w 1076"/>
              <a:gd name="T3" fmla="*/ 1114 h 1131"/>
              <a:gd name="T4" fmla="*/ 268 w 1076"/>
              <a:gd name="T5" fmla="*/ 1051 h 1131"/>
              <a:gd name="T6" fmla="*/ 206 w 1076"/>
              <a:gd name="T7" fmla="*/ 1051 h 1131"/>
              <a:gd name="T8" fmla="*/ 16 w 1076"/>
              <a:gd name="T9" fmla="*/ 861 h 1131"/>
              <a:gd name="T10" fmla="*/ 861 w 1076"/>
              <a:gd name="T11" fmla="*/ 16 h 1131"/>
              <a:gd name="T12" fmla="*/ 993 w 1076"/>
              <a:gd name="T13" fmla="*/ 148 h 1131"/>
              <a:gd name="T14" fmla="*/ 996 w 1076"/>
              <a:gd name="T15" fmla="*/ 206 h 1131"/>
              <a:gd name="T16" fmla="*/ 1058 w 1076"/>
              <a:gd name="T17" fmla="*/ 206 h 1131"/>
              <a:gd name="T18" fmla="*/ 1058 w 1076"/>
              <a:gd name="T19" fmla="*/ 144 h 1131"/>
              <a:gd name="T20" fmla="*/ 1001 w 1076"/>
              <a:gd name="T21" fmla="*/ 140 h 1131"/>
              <a:gd name="T22" fmla="*/ 861 w 1076"/>
              <a:gd name="T23" fmla="*/ 0 h 1131"/>
              <a:gd name="T24" fmla="*/ 0 w 1076"/>
              <a:gd name="T25" fmla="*/ 861 h 1131"/>
              <a:gd name="T26" fmla="*/ 199 w 1076"/>
              <a:gd name="T27" fmla="*/ 1060 h 1131"/>
              <a:gd name="T28" fmla="*/ 206 w 1076"/>
              <a:gd name="T29" fmla="*/ 1114 h 1131"/>
              <a:gd name="T30" fmla="*/ 1042 w 1076"/>
              <a:gd name="T31" fmla="*/ 160 h 1131"/>
              <a:gd name="T32" fmla="*/ 1042 w 1076"/>
              <a:gd name="T33" fmla="*/ 190 h 1131"/>
              <a:gd name="T34" fmla="*/ 1012 w 1076"/>
              <a:gd name="T35" fmla="*/ 190 h 1131"/>
              <a:gd name="T36" fmla="*/ 1012 w 1076"/>
              <a:gd name="T37" fmla="*/ 160 h 1131"/>
              <a:gd name="T38" fmla="*/ 1042 w 1076"/>
              <a:gd name="T39" fmla="*/ 160 h 1131"/>
              <a:gd name="T40" fmla="*/ 222 w 1076"/>
              <a:gd name="T41" fmla="*/ 1068 h 1131"/>
              <a:gd name="T42" fmla="*/ 252 w 1076"/>
              <a:gd name="T43" fmla="*/ 1068 h 1131"/>
              <a:gd name="T44" fmla="*/ 252 w 1076"/>
              <a:gd name="T45" fmla="*/ 1098 h 1131"/>
              <a:gd name="T46" fmla="*/ 222 w 1076"/>
              <a:gd name="T47" fmla="*/ 1098 h 1131"/>
              <a:gd name="T48" fmla="*/ 222 w 1076"/>
              <a:gd name="T49" fmla="*/ 1068 h 1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6" h="1131">
                <a:moveTo>
                  <a:pt x="206" y="1114"/>
                </a:moveTo>
                <a:cubicBezTo>
                  <a:pt x="223" y="1131"/>
                  <a:pt x="251" y="1131"/>
                  <a:pt x="268" y="1114"/>
                </a:cubicBezTo>
                <a:cubicBezTo>
                  <a:pt x="285" y="1097"/>
                  <a:pt x="285" y="1069"/>
                  <a:pt x="268" y="1051"/>
                </a:cubicBezTo>
                <a:cubicBezTo>
                  <a:pt x="251" y="1035"/>
                  <a:pt x="224" y="1034"/>
                  <a:pt x="206" y="1051"/>
                </a:cubicBezTo>
                <a:cubicBezTo>
                  <a:pt x="16" y="861"/>
                  <a:pt x="16" y="861"/>
                  <a:pt x="16" y="861"/>
                </a:cubicBezTo>
                <a:cubicBezTo>
                  <a:pt x="861" y="16"/>
                  <a:pt x="861" y="16"/>
                  <a:pt x="861" y="16"/>
                </a:cubicBezTo>
                <a:cubicBezTo>
                  <a:pt x="993" y="148"/>
                  <a:pt x="993" y="148"/>
                  <a:pt x="993" y="148"/>
                </a:cubicBezTo>
                <a:cubicBezTo>
                  <a:pt x="979" y="165"/>
                  <a:pt x="980" y="190"/>
                  <a:pt x="996" y="206"/>
                </a:cubicBezTo>
                <a:cubicBezTo>
                  <a:pt x="1013" y="223"/>
                  <a:pt x="1041" y="223"/>
                  <a:pt x="1058" y="206"/>
                </a:cubicBezTo>
                <a:cubicBezTo>
                  <a:pt x="1076" y="189"/>
                  <a:pt x="1076" y="161"/>
                  <a:pt x="1058" y="144"/>
                </a:cubicBezTo>
                <a:cubicBezTo>
                  <a:pt x="1043" y="128"/>
                  <a:pt x="1018" y="127"/>
                  <a:pt x="1001" y="140"/>
                </a:cubicBezTo>
                <a:cubicBezTo>
                  <a:pt x="861" y="0"/>
                  <a:pt x="861" y="0"/>
                  <a:pt x="861" y="0"/>
                </a:cubicBezTo>
                <a:cubicBezTo>
                  <a:pt x="0" y="861"/>
                  <a:pt x="0" y="861"/>
                  <a:pt x="0" y="861"/>
                </a:cubicBezTo>
                <a:cubicBezTo>
                  <a:pt x="199" y="1060"/>
                  <a:pt x="199" y="1060"/>
                  <a:pt x="199" y="1060"/>
                </a:cubicBezTo>
                <a:cubicBezTo>
                  <a:pt x="189" y="1077"/>
                  <a:pt x="191" y="1099"/>
                  <a:pt x="206" y="1114"/>
                </a:cubicBezTo>
                <a:close/>
                <a:moveTo>
                  <a:pt x="1042" y="160"/>
                </a:moveTo>
                <a:cubicBezTo>
                  <a:pt x="1051" y="168"/>
                  <a:pt x="1051" y="182"/>
                  <a:pt x="1042" y="190"/>
                </a:cubicBezTo>
                <a:cubicBezTo>
                  <a:pt x="1034" y="199"/>
                  <a:pt x="1020" y="199"/>
                  <a:pt x="1012" y="190"/>
                </a:cubicBezTo>
                <a:cubicBezTo>
                  <a:pt x="1004" y="182"/>
                  <a:pt x="1004" y="168"/>
                  <a:pt x="1012" y="160"/>
                </a:cubicBezTo>
                <a:cubicBezTo>
                  <a:pt x="1020" y="152"/>
                  <a:pt x="1034" y="152"/>
                  <a:pt x="1042" y="160"/>
                </a:cubicBezTo>
                <a:close/>
                <a:moveTo>
                  <a:pt x="222" y="1068"/>
                </a:moveTo>
                <a:cubicBezTo>
                  <a:pt x="230" y="1059"/>
                  <a:pt x="244" y="1059"/>
                  <a:pt x="252" y="1068"/>
                </a:cubicBezTo>
                <a:cubicBezTo>
                  <a:pt x="261" y="1076"/>
                  <a:pt x="261" y="1089"/>
                  <a:pt x="252" y="1098"/>
                </a:cubicBezTo>
                <a:cubicBezTo>
                  <a:pt x="244" y="1106"/>
                  <a:pt x="230" y="1106"/>
                  <a:pt x="222" y="1098"/>
                </a:cubicBezTo>
                <a:cubicBezTo>
                  <a:pt x="214" y="1089"/>
                  <a:pt x="214" y="1076"/>
                  <a:pt x="222" y="1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30" name="Freeform 13"/>
          <p:cNvSpPr>
            <a:spLocks noEditPoints="1"/>
          </p:cNvSpPr>
          <p:nvPr/>
        </p:nvSpPr>
        <p:spPr bwMode="auto">
          <a:xfrm rot="13500000" flipH="1" flipV="1">
            <a:off x="19469883" y="26460412"/>
            <a:ext cx="1322892" cy="2218202"/>
          </a:xfrm>
          <a:custGeom>
            <a:avLst/>
            <a:gdLst>
              <a:gd name="T0" fmla="*/ 79 w 657"/>
              <a:gd name="T1" fmla="*/ 1085 h 1102"/>
              <a:gd name="T2" fmla="*/ 79 w 657"/>
              <a:gd name="T3" fmla="*/ 1022 h 1102"/>
              <a:gd name="T4" fmla="*/ 50 w 657"/>
              <a:gd name="T5" fmla="*/ 1010 h 1102"/>
              <a:gd name="T6" fmla="*/ 50 w 657"/>
              <a:gd name="T7" fmla="*/ 609 h 1102"/>
              <a:gd name="T8" fmla="*/ 579 w 657"/>
              <a:gd name="T9" fmla="*/ 81 h 1102"/>
              <a:gd name="T10" fmla="*/ 640 w 657"/>
              <a:gd name="T11" fmla="*/ 79 h 1102"/>
              <a:gd name="T12" fmla="*/ 640 w 657"/>
              <a:gd name="T13" fmla="*/ 17 h 1102"/>
              <a:gd name="T14" fmla="*/ 577 w 657"/>
              <a:gd name="T15" fmla="*/ 17 h 1102"/>
              <a:gd name="T16" fmla="*/ 572 w 657"/>
              <a:gd name="T17" fmla="*/ 72 h 1102"/>
              <a:gd name="T18" fmla="*/ 39 w 657"/>
              <a:gd name="T19" fmla="*/ 605 h 1102"/>
              <a:gd name="T20" fmla="*/ 39 w 657"/>
              <a:gd name="T21" fmla="*/ 1010 h 1102"/>
              <a:gd name="T22" fmla="*/ 17 w 657"/>
              <a:gd name="T23" fmla="*/ 1022 h 1102"/>
              <a:gd name="T24" fmla="*/ 17 w 657"/>
              <a:gd name="T25" fmla="*/ 1085 h 1102"/>
              <a:gd name="T26" fmla="*/ 79 w 657"/>
              <a:gd name="T27" fmla="*/ 1085 h 1102"/>
              <a:gd name="T28" fmla="*/ 593 w 657"/>
              <a:gd name="T29" fmla="*/ 33 h 1102"/>
              <a:gd name="T30" fmla="*/ 624 w 657"/>
              <a:gd name="T31" fmla="*/ 33 h 1102"/>
              <a:gd name="T32" fmla="*/ 624 w 657"/>
              <a:gd name="T33" fmla="*/ 63 h 1102"/>
              <a:gd name="T34" fmla="*/ 593 w 657"/>
              <a:gd name="T35" fmla="*/ 63 h 1102"/>
              <a:gd name="T36" fmla="*/ 593 w 657"/>
              <a:gd name="T37" fmla="*/ 33 h 1102"/>
              <a:gd name="T38" fmla="*/ 33 w 657"/>
              <a:gd name="T39" fmla="*/ 1038 h 1102"/>
              <a:gd name="T40" fmla="*/ 63 w 657"/>
              <a:gd name="T41" fmla="*/ 1038 h 1102"/>
              <a:gd name="T42" fmla="*/ 63 w 657"/>
              <a:gd name="T43" fmla="*/ 1069 h 1102"/>
              <a:gd name="T44" fmla="*/ 33 w 657"/>
              <a:gd name="T45" fmla="*/ 1069 h 1102"/>
              <a:gd name="T46" fmla="*/ 33 w 657"/>
              <a:gd name="T47" fmla="*/ 1038 h 1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57" h="1102">
                <a:moveTo>
                  <a:pt x="79" y="1085"/>
                </a:moveTo>
                <a:cubicBezTo>
                  <a:pt x="96" y="1067"/>
                  <a:pt x="96" y="1039"/>
                  <a:pt x="79" y="1022"/>
                </a:cubicBezTo>
                <a:cubicBezTo>
                  <a:pt x="71" y="1014"/>
                  <a:pt x="61" y="1010"/>
                  <a:pt x="50" y="1010"/>
                </a:cubicBezTo>
                <a:cubicBezTo>
                  <a:pt x="50" y="609"/>
                  <a:pt x="50" y="609"/>
                  <a:pt x="50" y="609"/>
                </a:cubicBezTo>
                <a:cubicBezTo>
                  <a:pt x="579" y="81"/>
                  <a:pt x="579" y="81"/>
                  <a:pt x="579" y="81"/>
                </a:cubicBezTo>
                <a:cubicBezTo>
                  <a:pt x="596" y="96"/>
                  <a:pt x="623" y="96"/>
                  <a:pt x="640" y="79"/>
                </a:cubicBezTo>
                <a:cubicBezTo>
                  <a:pt x="657" y="62"/>
                  <a:pt x="657" y="34"/>
                  <a:pt x="640" y="17"/>
                </a:cubicBezTo>
                <a:cubicBezTo>
                  <a:pt x="622" y="0"/>
                  <a:pt x="595" y="0"/>
                  <a:pt x="577" y="17"/>
                </a:cubicBezTo>
                <a:cubicBezTo>
                  <a:pt x="562" y="32"/>
                  <a:pt x="560" y="55"/>
                  <a:pt x="572" y="72"/>
                </a:cubicBezTo>
                <a:cubicBezTo>
                  <a:pt x="39" y="605"/>
                  <a:pt x="39" y="605"/>
                  <a:pt x="39" y="605"/>
                </a:cubicBezTo>
                <a:cubicBezTo>
                  <a:pt x="39" y="1010"/>
                  <a:pt x="39" y="1010"/>
                  <a:pt x="39" y="1010"/>
                </a:cubicBezTo>
                <a:cubicBezTo>
                  <a:pt x="31" y="1012"/>
                  <a:pt x="23" y="1016"/>
                  <a:pt x="17" y="1022"/>
                </a:cubicBezTo>
                <a:cubicBezTo>
                  <a:pt x="0" y="1039"/>
                  <a:pt x="0" y="1067"/>
                  <a:pt x="17" y="1085"/>
                </a:cubicBezTo>
                <a:cubicBezTo>
                  <a:pt x="34" y="1102"/>
                  <a:pt x="62" y="1102"/>
                  <a:pt x="79" y="1085"/>
                </a:cubicBezTo>
                <a:close/>
                <a:moveTo>
                  <a:pt x="593" y="33"/>
                </a:moveTo>
                <a:cubicBezTo>
                  <a:pt x="602" y="24"/>
                  <a:pt x="615" y="24"/>
                  <a:pt x="624" y="33"/>
                </a:cubicBezTo>
                <a:cubicBezTo>
                  <a:pt x="632" y="41"/>
                  <a:pt x="632" y="55"/>
                  <a:pt x="624" y="63"/>
                </a:cubicBezTo>
                <a:cubicBezTo>
                  <a:pt x="615" y="71"/>
                  <a:pt x="602" y="71"/>
                  <a:pt x="593" y="63"/>
                </a:cubicBezTo>
                <a:cubicBezTo>
                  <a:pt x="585" y="55"/>
                  <a:pt x="585" y="41"/>
                  <a:pt x="593" y="33"/>
                </a:cubicBezTo>
                <a:close/>
                <a:moveTo>
                  <a:pt x="33" y="1038"/>
                </a:moveTo>
                <a:cubicBezTo>
                  <a:pt x="41" y="1030"/>
                  <a:pt x="55" y="1030"/>
                  <a:pt x="63" y="1038"/>
                </a:cubicBezTo>
                <a:cubicBezTo>
                  <a:pt x="71" y="1047"/>
                  <a:pt x="71" y="1060"/>
                  <a:pt x="63" y="1069"/>
                </a:cubicBezTo>
                <a:cubicBezTo>
                  <a:pt x="55" y="1077"/>
                  <a:pt x="41" y="1077"/>
                  <a:pt x="33" y="1069"/>
                </a:cubicBezTo>
                <a:cubicBezTo>
                  <a:pt x="24" y="1060"/>
                  <a:pt x="24" y="1047"/>
                  <a:pt x="33" y="10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14"/>
          <p:cNvSpPr>
            <a:spLocks noEditPoints="1"/>
          </p:cNvSpPr>
          <p:nvPr/>
        </p:nvSpPr>
        <p:spPr bwMode="auto">
          <a:xfrm rot="13500000" flipH="1" flipV="1">
            <a:off x="19564987" y="26644497"/>
            <a:ext cx="1322892" cy="2250321"/>
          </a:xfrm>
          <a:custGeom>
            <a:avLst/>
            <a:gdLst>
              <a:gd name="T0" fmla="*/ 79 w 657"/>
              <a:gd name="T1" fmla="*/ 1101 h 1118"/>
              <a:gd name="T2" fmla="*/ 79 w 657"/>
              <a:gd name="T3" fmla="*/ 1039 h 1118"/>
              <a:gd name="T4" fmla="*/ 51 w 657"/>
              <a:gd name="T5" fmla="*/ 1026 h 1118"/>
              <a:gd name="T6" fmla="*/ 51 w 657"/>
              <a:gd name="T7" fmla="*/ 620 h 1118"/>
              <a:gd name="T8" fmla="*/ 585 w 657"/>
              <a:gd name="T9" fmla="*/ 86 h 1118"/>
              <a:gd name="T10" fmla="*/ 640 w 657"/>
              <a:gd name="T11" fmla="*/ 80 h 1118"/>
              <a:gd name="T12" fmla="*/ 640 w 657"/>
              <a:gd name="T13" fmla="*/ 17 h 1118"/>
              <a:gd name="T14" fmla="*/ 577 w 657"/>
              <a:gd name="T15" fmla="*/ 17 h 1118"/>
              <a:gd name="T16" fmla="*/ 577 w 657"/>
              <a:gd name="T17" fmla="*/ 78 h 1118"/>
              <a:gd name="T18" fmla="*/ 39 w 657"/>
              <a:gd name="T19" fmla="*/ 616 h 1118"/>
              <a:gd name="T20" fmla="*/ 39 w 657"/>
              <a:gd name="T21" fmla="*/ 1027 h 1118"/>
              <a:gd name="T22" fmla="*/ 17 w 657"/>
              <a:gd name="T23" fmla="*/ 1039 h 1118"/>
              <a:gd name="T24" fmla="*/ 17 w 657"/>
              <a:gd name="T25" fmla="*/ 1101 h 1118"/>
              <a:gd name="T26" fmla="*/ 79 w 657"/>
              <a:gd name="T27" fmla="*/ 1101 h 1118"/>
              <a:gd name="T28" fmla="*/ 593 w 657"/>
              <a:gd name="T29" fmla="*/ 33 h 1118"/>
              <a:gd name="T30" fmla="*/ 624 w 657"/>
              <a:gd name="T31" fmla="*/ 33 h 1118"/>
              <a:gd name="T32" fmla="*/ 624 w 657"/>
              <a:gd name="T33" fmla="*/ 63 h 1118"/>
              <a:gd name="T34" fmla="*/ 593 w 657"/>
              <a:gd name="T35" fmla="*/ 63 h 1118"/>
              <a:gd name="T36" fmla="*/ 593 w 657"/>
              <a:gd name="T37" fmla="*/ 33 h 1118"/>
              <a:gd name="T38" fmla="*/ 33 w 657"/>
              <a:gd name="T39" fmla="*/ 1055 h 1118"/>
              <a:gd name="T40" fmla="*/ 63 w 657"/>
              <a:gd name="T41" fmla="*/ 1055 h 1118"/>
              <a:gd name="T42" fmla="*/ 63 w 657"/>
              <a:gd name="T43" fmla="*/ 1085 h 1118"/>
              <a:gd name="T44" fmla="*/ 33 w 657"/>
              <a:gd name="T45" fmla="*/ 1085 h 1118"/>
              <a:gd name="T46" fmla="*/ 33 w 657"/>
              <a:gd name="T47" fmla="*/ 1055 h 1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57" h="1118">
                <a:moveTo>
                  <a:pt x="79" y="1101"/>
                </a:moveTo>
                <a:cubicBezTo>
                  <a:pt x="96" y="1084"/>
                  <a:pt x="96" y="1056"/>
                  <a:pt x="79" y="1039"/>
                </a:cubicBezTo>
                <a:cubicBezTo>
                  <a:pt x="71" y="1031"/>
                  <a:pt x="61" y="1026"/>
                  <a:pt x="51" y="1026"/>
                </a:cubicBezTo>
                <a:cubicBezTo>
                  <a:pt x="51" y="620"/>
                  <a:pt x="51" y="620"/>
                  <a:pt x="51" y="620"/>
                </a:cubicBezTo>
                <a:cubicBezTo>
                  <a:pt x="585" y="86"/>
                  <a:pt x="585" y="86"/>
                  <a:pt x="585" y="86"/>
                </a:cubicBezTo>
                <a:cubicBezTo>
                  <a:pt x="602" y="96"/>
                  <a:pt x="625" y="94"/>
                  <a:pt x="640" y="80"/>
                </a:cubicBezTo>
                <a:cubicBezTo>
                  <a:pt x="657" y="62"/>
                  <a:pt x="657" y="34"/>
                  <a:pt x="640" y="17"/>
                </a:cubicBezTo>
                <a:cubicBezTo>
                  <a:pt x="623" y="0"/>
                  <a:pt x="595" y="0"/>
                  <a:pt x="577" y="17"/>
                </a:cubicBezTo>
                <a:cubicBezTo>
                  <a:pt x="561" y="34"/>
                  <a:pt x="560" y="61"/>
                  <a:pt x="577" y="78"/>
                </a:cubicBezTo>
                <a:cubicBezTo>
                  <a:pt x="39" y="616"/>
                  <a:pt x="39" y="616"/>
                  <a:pt x="39" y="616"/>
                </a:cubicBezTo>
                <a:cubicBezTo>
                  <a:pt x="39" y="1027"/>
                  <a:pt x="39" y="1027"/>
                  <a:pt x="39" y="1027"/>
                </a:cubicBezTo>
                <a:cubicBezTo>
                  <a:pt x="31" y="1028"/>
                  <a:pt x="23" y="1032"/>
                  <a:pt x="17" y="1039"/>
                </a:cubicBezTo>
                <a:cubicBezTo>
                  <a:pt x="0" y="1056"/>
                  <a:pt x="0" y="1084"/>
                  <a:pt x="17" y="1101"/>
                </a:cubicBezTo>
                <a:cubicBezTo>
                  <a:pt x="34" y="1118"/>
                  <a:pt x="62" y="1118"/>
                  <a:pt x="79" y="1101"/>
                </a:cubicBezTo>
                <a:close/>
                <a:moveTo>
                  <a:pt x="593" y="33"/>
                </a:moveTo>
                <a:cubicBezTo>
                  <a:pt x="602" y="25"/>
                  <a:pt x="615" y="25"/>
                  <a:pt x="624" y="33"/>
                </a:cubicBezTo>
                <a:cubicBezTo>
                  <a:pt x="632" y="42"/>
                  <a:pt x="632" y="55"/>
                  <a:pt x="624" y="63"/>
                </a:cubicBezTo>
                <a:cubicBezTo>
                  <a:pt x="615" y="72"/>
                  <a:pt x="602" y="72"/>
                  <a:pt x="593" y="63"/>
                </a:cubicBezTo>
                <a:cubicBezTo>
                  <a:pt x="585" y="55"/>
                  <a:pt x="585" y="42"/>
                  <a:pt x="593" y="33"/>
                </a:cubicBezTo>
                <a:close/>
                <a:moveTo>
                  <a:pt x="33" y="1055"/>
                </a:moveTo>
                <a:cubicBezTo>
                  <a:pt x="41" y="1046"/>
                  <a:pt x="55" y="1046"/>
                  <a:pt x="63" y="1055"/>
                </a:cubicBezTo>
                <a:cubicBezTo>
                  <a:pt x="72" y="1063"/>
                  <a:pt x="72" y="1077"/>
                  <a:pt x="63" y="1085"/>
                </a:cubicBezTo>
                <a:cubicBezTo>
                  <a:pt x="55" y="1093"/>
                  <a:pt x="41" y="1093"/>
                  <a:pt x="33" y="1085"/>
                </a:cubicBezTo>
                <a:cubicBezTo>
                  <a:pt x="24" y="1077"/>
                  <a:pt x="24" y="1063"/>
                  <a:pt x="33" y="10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32" name="Freeform 15"/>
          <p:cNvSpPr>
            <a:spLocks noEditPoints="1"/>
          </p:cNvSpPr>
          <p:nvPr/>
        </p:nvSpPr>
        <p:spPr bwMode="auto">
          <a:xfrm rot="13500000" flipH="1" flipV="1">
            <a:off x="19327077" y="26717752"/>
            <a:ext cx="194721" cy="1061927"/>
          </a:xfrm>
          <a:custGeom>
            <a:avLst/>
            <a:gdLst>
              <a:gd name="T0" fmla="*/ 80 w 97"/>
              <a:gd name="T1" fmla="*/ 510 h 528"/>
              <a:gd name="T2" fmla="*/ 80 w 97"/>
              <a:gd name="T3" fmla="*/ 448 h 528"/>
              <a:gd name="T4" fmla="*/ 47 w 97"/>
              <a:gd name="T5" fmla="*/ 435 h 528"/>
              <a:gd name="T6" fmla="*/ 47 w 97"/>
              <a:gd name="T7" fmla="*/ 92 h 528"/>
              <a:gd name="T8" fmla="*/ 80 w 97"/>
              <a:gd name="T9" fmla="*/ 80 h 528"/>
              <a:gd name="T10" fmla="*/ 80 w 97"/>
              <a:gd name="T11" fmla="*/ 17 h 528"/>
              <a:gd name="T12" fmla="*/ 18 w 97"/>
              <a:gd name="T13" fmla="*/ 17 h 528"/>
              <a:gd name="T14" fmla="*/ 18 w 97"/>
              <a:gd name="T15" fmla="*/ 80 h 528"/>
              <a:gd name="T16" fmla="*/ 36 w 97"/>
              <a:gd name="T17" fmla="*/ 90 h 528"/>
              <a:gd name="T18" fmla="*/ 36 w 97"/>
              <a:gd name="T19" fmla="*/ 437 h 528"/>
              <a:gd name="T20" fmla="*/ 18 w 97"/>
              <a:gd name="T21" fmla="*/ 448 h 528"/>
              <a:gd name="T22" fmla="*/ 18 w 97"/>
              <a:gd name="T23" fmla="*/ 510 h 528"/>
              <a:gd name="T24" fmla="*/ 80 w 97"/>
              <a:gd name="T25" fmla="*/ 510 h 528"/>
              <a:gd name="T26" fmla="*/ 34 w 97"/>
              <a:gd name="T27" fmla="*/ 33 h 528"/>
              <a:gd name="T28" fmla="*/ 64 w 97"/>
              <a:gd name="T29" fmla="*/ 33 h 528"/>
              <a:gd name="T30" fmla="*/ 64 w 97"/>
              <a:gd name="T31" fmla="*/ 64 h 528"/>
              <a:gd name="T32" fmla="*/ 34 w 97"/>
              <a:gd name="T33" fmla="*/ 64 h 528"/>
              <a:gd name="T34" fmla="*/ 34 w 97"/>
              <a:gd name="T35" fmla="*/ 33 h 528"/>
              <a:gd name="T36" fmla="*/ 34 w 97"/>
              <a:gd name="T37" fmla="*/ 464 h 528"/>
              <a:gd name="T38" fmla="*/ 64 w 97"/>
              <a:gd name="T39" fmla="*/ 464 h 528"/>
              <a:gd name="T40" fmla="*/ 64 w 97"/>
              <a:gd name="T41" fmla="*/ 494 h 528"/>
              <a:gd name="T42" fmla="*/ 34 w 97"/>
              <a:gd name="T43" fmla="*/ 494 h 528"/>
              <a:gd name="T44" fmla="*/ 34 w 97"/>
              <a:gd name="T45" fmla="*/ 464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7" h="528">
                <a:moveTo>
                  <a:pt x="80" y="510"/>
                </a:moveTo>
                <a:cubicBezTo>
                  <a:pt x="97" y="493"/>
                  <a:pt x="97" y="465"/>
                  <a:pt x="80" y="448"/>
                </a:cubicBezTo>
                <a:cubicBezTo>
                  <a:pt x="71" y="439"/>
                  <a:pt x="59" y="435"/>
                  <a:pt x="47" y="435"/>
                </a:cubicBezTo>
                <a:cubicBezTo>
                  <a:pt x="47" y="92"/>
                  <a:pt x="47" y="92"/>
                  <a:pt x="47" y="92"/>
                </a:cubicBezTo>
                <a:cubicBezTo>
                  <a:pt x="59" y="93"/>
                  <a:pt x="71" y="89"/>
                  <a:pt x="80" y="80"/>
                </a:cubicBezTo>
                <a:cubicBezTo>
                  <a:pt x="97" y="62"/>
                  <a:pt x="97" y="34"/>
                  <a:pt x="80" y="17"/>
                </a:cubicBezTo>
                <a:cubicBezTo>
                  <a:pt x="63" y="0"/>
                  <a:pt x="35" y="0"/>
                  <a:pt x="18" y="17"/>
                </a:cubicBezTo>
                <a:cubicBezTo>
                  <a:pt x="0" y="34"/>
                  <a:pt x="0" y="62"/>
                  <a:pt x="18" y="80"/>
                </a:cubicBezTo>
                <a:cubicBezTo>
                  <a:pt x="23" y="85"/>
                  <a:pt x="29" y="88"/>
                  <a:pt x="36" y="90"/>
                </a:cubicBezTo>
                <a:cubicBezTo>
                  <a:pt x="36" y="437"/>
                  <a:pt x="36" y="437"/>
                  <a:pt x="36" y="437"/>
                </a:cubicBezTo>
                <a:cubicBezTo>
                  <a:pt x="29" y="439"/>
                  <a:pt x="23" y="443"/>
                  <a:pt x="18" y="448"/>
                </a:cubicBezTo>
                <a:cubicBezTo>
                  <a:pt x="0" y="465"/>
                  <a:pt x="0" y="493"/>
                  <a:pt x="18" y="510"/>
                </a:cubicBezTo>
                <a:cubicBezTo>
                  <a:pt x="35" y="528"/>
                  <a:pt x="63" y="528"/>
                  <a:pt x="80" y="510"/>
                </a:cubicBezTo>
                <a:close/>
                <a:moveTo>
                  <a:pt x="34" y="33"/>
                </a:moveTo>
                <a:cubicBezTo>
                  <a:pt x="42" y="25"/>
                  <a:pt x="56" y="25"/>
                  <a:pt x="64" y="33"/>
                </a:cubicBezTo>
                <a:cubicBezTo>
                  <a:pt x="72" y="42"/>
                  <a:pt x="72" y="55"/>
                  <a:pt x="64" y="64"/>
                </a:cubicBezTo>
                <a:cubicBezTo>
                  <a:pt x="56" y="72"/>
                  <a:pt x="42" y="72"/>
                  <a:pt x="34" y="64"/>
                </a:cubicBezTo>
                <a:cubicBezTo>
                  <a:pt x="25" y="55"/>
                  <a:pt x="25" y="42"/>
                  <a:pt x="34" y="33"/>
                </a:cubicBezTo>
                <a:close/>
                <a:moveTo>
                  <a:pt x="34" y="464"/>
                </a:moveTo>
                <a:cubicBezTo>
                  <a:pt x="42" y="456"/>
                  <a:pt x="56" y="456"/>
                  <a:pt x="64" y="464"/>
                </a:cubicBezTo>
                <a:cubicBezTo>
                  <a:pt x="72" y="472"/>
                  <a:pt x="72" y="486"/>
                  <a:pt x="64" y="494"/>
                </a:cubicBezTo>
                <a:cubicBezTo>
                  <a:pt x="56" y="503"/>
                  <a:pt x="42" y="503"/>
                  <a:pt x="34" y="494"/>
                </a:cubicBezTo>
                <a:cubicBezTo>
                  <a:pt x="25" y="486"/>
                  <a:pt x="25" y="472"/>
                  <a:pt x="34" y="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Freeform 16"/>
          <p:cNvSpPr>
            <a:spLocks noEditPoints="1"/>
          </p:cNvSpPr>
          <p:nvPr/>
        </p:nvSpPr>
        <p:spPr bwMode="auto">
          <a:xfrm rot="13500000" flipH="1" flipV="1">
            <a:off x="17172211" y="27211853"/>
            <a:ext cx="1348988" cy="1346981"/>
          </a:xfrm>
          <a:custGeom>
            <a:avLst/>
            <a:gdLst>
              <a:gd name="T0" fmla="*/ 80 w 671"/>
              <a:gd name="T1" fmla="*/ 653 h 670"/>
              <a:gd name="T2" fmla="*/ 83 w 671"/>
              <a:gd name="T3" fmla="*/ 595 h 670"/>
              <a:gd name="T4" fmla="*/ 596 w 671"/>
              <a:gd name="T5" fmla="*/ 83 h 670"/>
              <a:gd name="T6" fmla="*/ 654 w 671"/>
              <a:gd name="T7" fmla="*/ 79 h 670"/>
              <a:gd name="T8" fmla="*/ 654 w 671"/>
              <a:gd name="T9" fmla="*/ 17 h 670"/>
              <a:gd name="T10" fmla="*/ 591 w 671"/>
              <a:gd name="T11" fmla="*/ 17 h 670"/>
              <a:gd name="T12" fmla="*/ 588 w 671"/>
              <a:gd name="T13" fmla="*/ 75 h 670"/>
              <a:gd name="T14" fmla="*/ 75 w 671"/>
              <a:gd name="T15" fmla="*/ 587 h 670"/>
              <a:gd name="T16" fmla="*/ 17 w 671"/>
              <a:gd name="T17" fmla="*/ 591 h 670"/>
              <a:gd name="T18" fmla="*/ 17 w 671"/>
              <a:gd name="T19" fmla="*/ 653 h 670"/>
              <a:gd name="T20" fmla="*/ 80 w 671"/>
              <a:gd name="T21" fmla="*/ 653 h 670"/>
              <a:gd name="T22" fmla="*/ 607 w 671"/>
              <a:gd name="T23" fmla="*/ 33 h 670"/>
              <a:gd name="T24" fmla="*/ 638 w 671"/>
              <a:gd name="T25" fmla="*/ 33 h 670"/>
              <a:gd name="T26" fmla="*/ 638 w 671"/>
              <a:gd name="T27" fmla="*/ 63 h 670"/>
              <a:gd name="T28" fmla="*/ 607 w 671"/>
              <a:gd name="T29" fmla="*/ 63 h 670"/>
              <a:gd name="T30" fmla="*/ 607 w 671"/>
              <a:gd name="T31" fmla="*/ 33 h 670"/>
              <a:gd name="T32" fmla="*/ 33 w 671"/>
              <a:gd name="T33" fmla="*/ 607 h 670"/>
              <a:gd name="T34" fmla="*/ 64 w 671"/>
              <a:gd name="T35" fmla="*/ 607 h 670"/>
              <a:gd name="T36" fmla="*/ 64 w 671"/>
              <a:gd name="T37" fmla="*/ 637 h 670"/>
              <a:gd name="T38" fmla="*/ 33 w 671"/>
              <a:gd name="T39" fmla="*/ 637 h 670"/>
              <a:gd name="T40" fmla="*/ 33 w 671"/>
              <a:gd name="T41" fmla="*/ 607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71" h="670">
                <a:moveTo>
                  <a:pt x="80" y="653"/>
                </a:moveTo>
                <a:cubicBezTo>
                  <a:pt x="96" y="637"/>
                  <a:pt x="97" y="613"/>
                  <a:pt x="83" y="595"/>
                </a:cubicBezTo>
                <a:cubicBezTo>
                  <a:pt x="596" y="83"/>
                  <a:pt x="596" y="83"/>
                  <a:pt x="596" y="83"/>
                </a:cubicBezTo>
                <a:cubicBezTo>
                  <a:pt x="613" y="96"/>
                  <a:pt x="638" y="95"/>
                  <a:pt x="654" y="79"/>
                </a:cubicBezTo>
                <a:cubicBezTo>
                  <a:pt x="671" y="62"/>
                  <a:pt x="671" y="34"/>
                  <a:pt x="654" y="17"/>
                </a:cubicBezTo>
                <a:cubicBezTo>
                  <a:pt x="636" y="0"/>
                  <a:pt x="608" y="0"/>
                  <a:pt x="591" y="17"/>
                </a:cubicBezTo>
                <a:cubicBezTo>
                  <a:pt x="575" y="33"/>
                  <a:pt x="574" y="58"/>
                  <a:pt x="588" y="75"/>
                </a:cubicBezTo>
                <a:cubicBezTo>
                  <a:pt x="75" y="587"/>
                  <a:pt x="75" y="587"/>
                  <a:pt x="75" y="587"/>
                </a:cubicBezTo>
                <a:cubicBezTo>
                  <a:pt x="58" y="574"/>
                  <a:pt x="33" y="575"/>
                  <a:pt x="17" y="591"/>
                </a:cubicBezTo>
                <a:cubicBezTo>
                  <a:pt x="0" y="608"/>
                  <a:pt x="0" y="636"/>
                  <a:pt x="17" y="653"/>
                </a:cubicBezTo>
                <a:cubicBezTo>
                  <a:pt x="35" y="670"/>
                  <a:pt x="63" y="670"/>
                  <a:pt x="80" y="653"/>
                </a:cubicBezTo>
                <a:close/>
                <a:moveTo>
                  <a:pt x="607" y="33"/>
                </a:moveTo>
                <a:cubicBezTo>
                  <a:pt x="616" y="25"/>
                  <a:pt x="629" y="25"/>
                  <a:pt x="638" y="33"/>
                </a:cubicBezTo>
                <a:cubicBezTo>
                  <a:pt x="646" y="41"/>
                  <a:pt x="646" y="55"/>
                  <a:pt x="638" y="63"/>
                </a:cubicBezTo>
                <a:cubicBezTo>
                  <a:pt x="629" y="72"/>
                  <a:pt x="616" y="72"/>
                  <a:pt x="607" y="63"/>
                </a:cubicBezTo>
                <a:cubicBezTo>
                  <a:pt x="599" y="55"/>
                  <a:pt x="599" y="41"/>
                  <a:pt x="607" y="33"/>
                </a:cubicBezTo>
                <a:close/>
                <a:moveTo>
                  <a:pt x="33" y="607"/>
                </a:moveTo>
                <a:cubicBezTo>
                  <a:pt x="42" y="599"/>
                  <a:pt x="55" y="599"/>
                  <a:pt x="64" y="607"/>
                </a:cubicBezTo>
                <a:cubicBezTo>
                  <a:pt x="72" y="615"/>
                  <a:pt x="72" y="629"/>
                  <a:pt x="64" y="637"/>
                </a:cubicBezTo>
                <a:cubicBezTo>
                  <a:pt x="55" y="646"/>
                  <a:pt x="42" y="646"/>
                  <a:pt x="33" y="637"/>
                </a:cubicBezTo>
                <a:cubicBezTo>
                  <a:pt x="25" y="629"/>
                  <a:pt x="25" y="615"/>
                  <a:pt x="33" y="6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Freeform 17"/>
          <p:cNvSpPr>
            <a:spLocks noEditPoints="1"/>
          </p:cNvSpPr>
          <p:nvPr/>
        </p:nvSpPr>
        <p:spPr bwMode="auto">
          <a:xfrm rot="13500000" flipH="1" flipV="1">
            <a:off x="16129163" y="27408411"/>
            <a:ext cx="2258351" cy="2258351"/>
          </a:xfrm>
          <a:custGeom>
            <a:avLst/>
            <a:gdLst>
              <a:gd name="T0" fmla="*/ 79 w 1122"/>
              <a:gd name="T1" fmla="*/ 1105 h 1122"/>
              <a:gd name="T2" fmla="*/ 83 w 1122"/>
              <a:gd name="T3" fmla="*/ 1047 h 1122"/>
              <a:gd name="T4" fmla="*/ 1046 w 1122"/>
              <a:gd name="T5" fmla="*/ 83 h 1122"/>
              <a:gd name="T6" fmla="*/ 1104 w 1122"/>
              <a:gd name="T7" fmla="*/ 80 h 1122"/>
              <a:gd name="T8" fmla="*/ 1104 w 1122"/>
              <a:gd name="T9" fmla="*/ 17 h 1122"/>
              <a:gd name="T10" fmla="*/ 1042 w 1122"/>
              <a:gd name="T11" fmla="*/ 17 h 1122"/>
              <a:gd name="T12" fmla="*/ 1038 w 1122"/>
              <a:gd name="T13" fmla="*/ 75 h 1122"/>
              <a:gd name="T14" fmla="*/ 75 w 1122"/>
              <a:gd name="T15" fmla="*/ 1039 h 1122"/>
              <a:gd name="T16" fmla="*/ 17 w 1122"/>
              <a:gd name="T17" fmla="*/ 1042 h 1122"/>
              <a:gd name="T18" fmla="*/ 17 w 1122"/>
              <a:gd name="T19" fmla="*/ 1105 h 1122"/>
              <a:gd name="T20" fmla="*/ 79 w 1122"/>
              <a:gd name="T21" fmla="*/ 1105 h 1122"/>
              <a:gd name="T22" fmla="*/ 1058 w 1122"/>
              <a:gd name="T23" fmla="*/ 33 h 1122"/>
              <a:gd name="T24" fmla="*/ 1088 w 1122"/>
              <a:gd name="T25" fmla="*/ 33 h 1122"/>
              <a:gd name="T26" fmla="*/ 1088 w 1122"/>
              <a:gd name="T27" fmla="*/ 64 h 1122"/>
              <a:gd name="T28" fmla="*/ 1058 w 1122"/>
              <a:gd name="T29" fmla="*/ 64 h 1122"/>
              <a:gd name="T30" fmla="*/ 1058 w 1122"/>
              <a:gd name="T31" fmla="*/ 33 h 1122"/>
              <a:gd name="T32" fmla="*/ 33 w 1122"/>
              <a:gd name="T33" fmla="*/ 1058 h 1122"/>
              <a:gd name="T34" fmla="*/ 63 w 1122"/>
              <a:gd name="T35" fmla="*/ 1058 h 1122"/>
              <a:gd name="T36" fmla="*/ 63 w 1122"/>
              <a:gd name="T37" fmla="*/ 1089 h 1122"/>
              <a:gd name="T38" fmla="*/ 33 w 1122"/>
              <a:gd name="T39" fmla="*/ 1089 h 1122"/>
              <a:gd name="T40" fmla="*/ 33 w 1122"/>
              <a:gd name="T41" fmla="*/ 1058 h 1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22" h="1122">
                <a:moveTo>
                  <a:pt x="79" y="1105"/>
                </a:moveTo>
                <a:cubicBezTo>
                  <a:pt x="95" y="1089"/>
                  <a:pt x="96" y="1064"/>
                  <a:pt x="83" y="1047"/>
                </a:cubicBezTo>
                <a:cubicBezTo>
                  <a:pt x="1046" y="83"/>
                  <a:pt x="1046" y="83"/>
                  <a:pt x="1046" y="83"/>
                </a:cubicBezTo>
                <a:cubicBezTo>
                  <a:pt x="1064" y="97"/>
                  <a:pt x="1089" y="96"/>
                  <a:pt x="1104" y="80"/>
                </a:cubicBezTo>
                <a:cubicBezTo>
                  <a:pt x="1122" y="63"/>
                  <a:pt x="1122" y="35"/>
                  <a:pt x="1104" y="17"/>
                </a:cubicBezTo>
                <a:cubicBezTo>
                  <a:pt x="1087" y="0"/>
                  <a:pt x="1059" y="0"/>
                  <a:pt x="1042" y="17"/>
                </a:cubicBezTo>
                <a:cubicBezTo>
                  <a:pt x="1026" y="33"/>
                  <a:pt x="1025" y="58"/>
                  <a:pt x="1038" y="75"/>
                </a:cubicBezTo>
                <a:cubicBezTo>
                  <a:pt x="75" y="1039"/>
                  <a:pt x="75" y="1039"/>
                  <a:pt x="75" y="1039"/>
                </a:cubicBezTo>
                <a:cubicBezTo>
                  <a:pt x="58" y="1026"/>
                  <a:pt x="33" y="1027"/>
                  <a:pt x="17" y="1042"/>
                </a:cubicBezTo>
                <a:cubicBezTo>
                  <a:pt x="0" y="1060"/>
                  <a:pt x="0" y="1088"/>
                  <a:pt x="17" y="1105"/>
                </a:cubicBezTo>
                <a:cubicBezTo>
                  <a:pt x="34" y="1122"/>
                  <a:pt x="62" y="1122"/>
                  <a:pt x="79" y="1105"/>
                </a:cubicBezTo>
                <a:close/>
                <a:moveTo>
                  <a:pt x="1058" y="33"/>
                </a:moveTo>
                <a:cubicBezTo>
                  <a:pt x="1066" y="25"/>
                  <a:pt x="1080" y="25"/>
                  <a:pt x="1088" y="33"/>
                </a:cubicBezTo>
                <a:cubicBezTo>
                  <a:pt x="1097" y="42"/>
                  <a:pt x="1097" y="55"/>
                  <a:pt x="1088" y="64"/>
                </a:cubicBezTo>
                <a:cubicBezTo>
                  <a:pt x="1080" y="72"/>
                  <a:pt x="1066" y="72"/>
                  <a:pt x="1058" y="64"/>
                </a:cubicBezTo>
                <a:cubicBezTo>
                  <a:pt x="1050" y="55"/>
                  <a:pt x="1050" y="42"/>
                  <a:pt x="1058" y="33"/>
                </a:cubicBezTo>
                <a:close/>
                <a:moveTo>
                  <a:pt x="33" y="1058"/>
                </a:moveTo>
                <a:cubicBezTo>
                  <a:pt x="41" y="1050"/>
                  <a:pt x="55" y="1050"/>
                  <a:pt x="63" y="1058"/>
                </a:cubicBezTo>
                <a:cubicBezTo>
                  <a:pt x="72" y="1067"/>
                  <a:pt x="72" y="1080"/>
                  <a:pt x="63" y="1089"/>
                </a:cubicBezTo>
                <a:cubicBezTo>
                  <a:pt x="55" y="1097"/>
                  <a:pt x="41" y="1097"/>
                  <a:pt x="33" y="1089"/>
                </a:cubicBezTo>
                <a:cubicBezTo>
                  <a:pt x="25" y="1080"/>
                  <a:pt x="25" y="1067"/>
                  <a:pt x="33" y="10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5" name="Freeform 18"/>
          <p:cNvSpPr>
            <a:spLocks noEditPoints="1"/>
          </p:cNvSpPr>
          <p:nvPr/>
        </p:nvSpPr>
        <p:spPr bwMode="auto">
          <a:xfrm rot="13500000" flipH="1" flipV="1">
            <a:off x="16128454" y="27659951"/>
            <a:ext cx="2258351" cy="2256343"/>
          </a:xfrm>
          <a:custGeom>
            <a:avLst/>
            <a:gdLst>
              <a:gd name="T0" fmla="*/ 79 w 1122"/>
              <a:gd name="T1" fmla="*/ 1105 h 1122"/>
              <a:gd name="T2" fmla="*/ 83 w 1122"/>
              <a:gd name="T3" fmla="*/ 1047 h 1122"/>
              <a:gd name="T4" fmla="*/ 1047 w 1122"/>
              <a:gd name="T5" fmla="*/ 83 h 1122"/>
              <a:gd name="T6" fmla="*/ 1105 w 1122"/>
              <a:gd name="T7" fmla="*/ 80 h 1122"/>
              <a:gd name="T8" fmla="*/ 1105 w 1122"/>
              <a:gd name="T9" fmla="*/ 17 h 1122"/>
              <a:gd name="T10" fmla="*/ 1042 w 1122"/>
              <a:gd name="T11" fmla="*/ 17 h 1122"/>
              <a:gd name="T12" fmla="*/ 1039 w 1122"/>
              <a:gd name="T13" fmla="*/ 75 h 1122"/>
              <a:gd name="T14" fmla="*/ 75 w 1122"/>
              <a:gd name="T15" fmla="*/ 1039 h 1122"/>
              <a:gd name="T16" fmla="*/ 17 w 1122"/>
              <a:gd name="T17" fmla="*/ 1043 h 1122"/>
              <a:gd name="T18" fmla="*/ 17 w 1122"/>
              <a:gd name="T19" fmla="*/ 1105 h 1122"/>
              <a:gd name="T20" fmla="*/ 79 w 1122"/>
              <a:gd name="T21" fmla="*/ 1105 h 1122"/>
              <a:gd name="T22" fmla="*/ 1058 w 1122"/>
              <a:gd name="T23" fmla="*/ 33 h 1122"/>
              <a:gd name="T24" fmla="*/ 1089 w 1122"/>
              <a:gd name="T25" fmla="*/ 33 h 1122"/>
              <a:gd name="T26" fmla="*/ 1089 w 1122"/>
              <a:gd name="T27" fmla="*/ 64 h 1122"/>
              <a:gd name="T28" fmla="*/ 1058 w 1122"/>
              <a:gd name="T29" fmla="*/ 64 h 1122"/>
              <a:gd name="T30" fmla="*/ 1058 w 1122"/>
              <a:gd name="T31" fmla="*/ 33 h 1122"/>
              <a:gd name="T32" fmla="*/ 33 w 1122"/>
              <a:gd name="T33" fmla="*/ 1059 h 1122"/>
              <a:gd name="T34" fmla="*/ 63 w 1122"/>
              <a:gd name="T35" fmla="*/ 1059 h 1122"/>
              <a:gd name="T36" fmla="*/ 63 w 1122"/>
              <a:gd name="T37" fmla="*/ 1089 h 1122"/>
              <a:gd name="T38" fmla="*/ 33 w 1122"/>
              <a:gd name="T39" fmla="*/ 1089 h 1122"/>
              <a:gd name="T40" fmla="*/ 33 w 1122"/>
              <a:gd name="T41" fmla="*/ 1059 h 1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22" h="1122">
                <a:moveTo>
                  <a:pt x="79" y="1105"/>
                </a:moveTo>
                <a:cubicBezTo>
                  <a:pt x="95" y="1089"/>
                  <a:pt x="96" y="1064"/>
                  <a:pt x="83" y="1047"/>
                </a:cubicBezTo>
                <a:cubicBezTo>
                  <a:pt x="1047" y="83"/>
                  <a:pt x="1047" y="83"/>
                  <a:pt x="1047" y="83"/>
                </a:cubicBezTo>
                <a:cubicBezTo>
                  <a:pt x="1064" y="97"/>
                  <a:pt x="1089" y="96"/>
                  <a:pt x="1105" y="80"/>
                </a:cubicBezTo>
                <a:cubicBezTo>
                  <a:pt x="1122" y="63"/>
                  <a:pt x="1122" y="35"/>
                  <a:pt x="1105" y="17"/>
                </a:cubicBezTo>
                <a:cubicBezTo>
                  <a:pt x="1087" y="0"/>
                  <a:pt x="1059" y="0"/>
                  <a:pt x="1042" y="17"/>
                </a:cubicBezTo>
                <a:cubicBezTo>
                  <a:pt x="1026" y="33"/>
                  <a:pt x="1025" y="58"/>
                  <a:pt x="1039" y="75"/>
                </a:cubicBezTo>
                <a:cubicBezTo>
                  <a:pt x="75" y="1039"/>
                  <a:pt x="75" y="1039"/>
                  <a:pt x="75" y="1039"/>
                </a:cubicBezTo>
                <a:cubicBezTo>
                  <a:pt x="58" y="1026"/>
                  <a:pt x="33" y="1027"/>
                  <a:pt x="17" y="1043"/>
                </a:cubicBezTo>
                <a:cubicBezTo>
                  <a:pt x="0" y="1060"/>
                  <a:pt x="0" y="1088"/>
                  <a:pt x="17" y="1105"/>
                </a:cubicBezTo>
                <a:cubicBezTo>
                  <a:pt x="34" y="1122"/>
                  <a:pt x="62" y="1122"/>
                  <a:pt x="79" y="1105"/>
                </a:cubicBezTo>
                <a:close/>
                <a:moveTo>
                  <a:pt x="1058" y="33"/>
                </a:moveTo>
                <a:cubicBezTo>
                  <a:pt x="1067" y="25"/>
                  <a:pt x="1080" y="25"/>
                  <a:pt x="1089" y="33"/>
                </a:cubicBezTo>
                <a:cubicBezTo>
                  <a:pt x="1097" y="42"/>
                  <a:pt x="1097" y="55"/>
                  <a:pt x="1089" y="64"/>
                </a:cubicBezTo>
                <a:cubicBezTo>
                  <a:pt x="1080" y="72"/>
                  <a:pt x="1067" y="72"/>
                  <a:pt x="1058" y="64"/>
                </a:cubicBezTo>
                <a:cubicBezTo>
                  <a:pt x="1050" y="55"/>
                  <a:pt x="1050" y="42"/>
                  <a:pt x="1058" y="33"/>
                </a:cubicBezTo>
                <a:close/>
                <a:moveTo>
                  <a:pt x="33" y="1059"/>
                </a:moveTo>
                <a:cubicBezTo>
                  <a:pt x="41" y="1050"/>
                  <a:pt x="55" y="1050"/>
                  <a:pt x="63" y="1059"/>
                </a:cubicBezTo>
                <a:cubicBezTo>
                  <a:pt x="72" y="1067"/>
                  <a:pt x="72" y="1081"/>
                  <a:pt x="63" y="1089"/>
                </a:cubicBezTo>
                <a:cubicBezTo>
                  <a:pt x="55" y="1097"/>
                  <a:pt x="41" y="1097"/>
                  <a:pt x="33" y="1089"/>
                </a:cubicBezTo>
                <a:cubicBezTo>
                  <a:pt x="25" y="1081"/>
                  <a:pt x="25" y="1067"/>
                  <a:pt x="33" y="10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Freeform 20"/>
          <p:cNvSpPr>
            <a:spLocks noEditPoints="1"/>
          </p:cNvSpPr>
          <p:nvPr/>
        </p:nvSpPr>
        <p:spPr bwMode="auto">
          <a:xfrm rot="13500000" flipH="1" flipV="1">
            <a:off x="15259585" y="27169221"/>
            <a:ext cx="849140" cy="1836792"/>
          </a:xfrm>
          <a:custGeom>
            <a:avLst/>
            <a:gdLst>
              <a:gd name="T0" fmla="*/ 79 w 422"/>
              <a:gd name="T1" fmla="*/ 896 h 913"/>
              <a:gd name="T2" fmla="*/ 79 w 422"/>
              <a:gd name="T3" fmla="*/ 834 h 913"/>
              <a:gd name="T4" fmla="*/ 48 w 422"/>
              <a:gd name="T5" fmla="*/ 821 h 913"/>
              <a:gd name="T6" fmla="*/ 48 w 422"/>
              <a:gd name="T7" fmla="*/ 380 h 913"/>
              <a:gd name="T8" fmla="*/ 346 w 422"/>
              <a:gd name="T9" fmla="*/ 82 h 913"/>
              <a:gd name="T10" fmla="*/ 405 w 422"/>
              <a:gd name="T11" fmla="*/ 79 h 913"/>
              <a:gd name="T12" fmla="*/ 405 w 422"/>
              <a:gd name="T13" fmla="*/ 17 h 913"/>
              <a:gd name="T14" fmla="*/ 343 w 422"/>
              <a:gd name="T15" fmla="*/ 17 h 913"/>
              <a:gd name="T16" fmla="*/ 338 w 422"/>
              <a:gd name="T17" fmla="*/ 74 h 913"/>
              <a:gd name="T18" fmla="*/ 37 w 422"/>
              <a:gd name="T19" fmla="*/ 375 h 913"/>
              <a:gd name="T20" fmla="*/ 37 w 422"/>
              <a:gd name="T21" fmla="*/ 823 h 913"/>
              <a:gd name="T22" fmla="*/ 17 w 422"/>
              <a:gd name="T23" fmla="*/ 834 h 913"/>
              <a:gd name="T24" fmla="*/ 17 w 422"/>
              <a:gd name="T25" fmla="*/ 896 h 913"/>
              <a:gd name="T26" fmla="*/ 79 w 422"/>
              <a:gd name="T27" fmla="*/ 896 h 913"/>
              <a:gd name="T28" fmla="*/ 359 w 422"/>
              <a:gd name="T29" fmla="*/ 33 h 913"/>
              <a:gd name="T30" fmla="*/ 389 w 422"/>
              <a:gd name="T31" fmla="*/ 33 h 913"/>
              <a:gd name="T32" fmla="*/ 389 w 422"/>
              <a:gd name="T33" fmla="*/ 63 h 913"/>
              <a:gd name="T34" fmla="*/ 359 w 422"/>
              <a:gd name="T35" fmla="*/ 63 h 913"/>
              <a:gd name="T36" fmla="*/ 359 w 422"/>
              <a:gd name="T37" fmla="*/ 33 h 913"/>
              <a:gd name="T38" fmla="*/ 33 w 422"/>
              <a:gd name="T39" fmla="*/ 850 h 913"/>
              <a:gd name="T40" fmla="*/ 63 w 422"/>
              <a:gd name="T41" fmla="*/ 850 h 913"/>
              <a:gd name="T42" fmla="*/ 63 w 422"/>
              <a:gd name="T43" fmla="*/ 880 h 913"/>
              <a:gd name="T44" fmla="*/ 33 w 422"/>
              <a:gd name="T45" fmla="*/ 880 h 913"/>
              <a:gd name="T46" fmla="*/ 33 w 422"/>
              <a:gd name="T47" fmla="*/ 850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22" h="913">
                <a:moveTo>
                  <a:pt x="79" y="896"/>
                </a:moveTo>
                <a:cubicBezTo>
                  <a:pt x="97" y="879"/>
                  <a:pt x="97" y="851"/>
                  <a:pt x="79" y="834"/>
                </a:cubicBezTo>
                <a:cubicBezTo>
                  <a:pt x="71" y="825"/>
                  <a:pt x="60" y="821"/>
                  <a:pt x="48" y="821"/>
                </a:cubicBezTo>
                <a:cubicBezTo>
                  <a:pt x="48" y="380"/>
                  <a:pt x="48" y="380"/>
                  <a:pt x="48" y="380"/>
                </a:cubicBezTo>
                <a:cubicBezTo>
                  <a:pt x="346" y="82"/>
                  <a:pt x="346" y="82"/>
                  <a:pt x="346" y="82"/>
                </a:cubicBezTo>
                <a:cubicBezTo>
                  <a:pt x="363" y="96"/>
                  <a:pt x="389" y="96"/>
                  <a:pt x="405" y="79"/>
                </a:cubicBezTo>
                <a:cubicBezTo>
                  <a:pt x="422" y="62"/>
                  <a:pt x="422" y="34"/>
                  <a:pt x="405" y="17"/>
                </a:cubicBezTo>
                <a:cubicBezTo>
                  <a:pt x="388" y="0"/>
                  <a:pt x="360" y="0"/>
                  <a:pt x="343" y="17"/>
                </a:cubicBezTo>
                <a:cubicBezTo>
                  <a:pt x="327" y="32"/>
                  <a:pt x="326" y="57"/>
                  <a:pt x="338" y="74"/>
                </a:cubicBezTo>
                <a:cubicBezTo>
                  <a:pt x="37" y="375"/>
                  <a:pt x="37" y="375"/>
                  <a:pt x="37" y="375"/>
                </a:cubicBezTo>
                <a:cubicBezTo>
                  <a:pt x="37" y="823"/>
                  <a:pt x="37" y="823"/>
                  <a:pt x="37" y="823"/>
                </a:cubicBezTo>
                <a:cubicBezTo>
                  <a:pt x="30" y="825"/>
                  <a:pt x="23" y="828"/>
                  <a:pt x="17" y="834"/>
                </a:cubicBezTo>
                <a:cubicBezTo>
                  <a:pt x="0" y="851"/>
                  <a:pt x="0" y="879"/>
                  <a:pt x="17" y="896"/>
                </a:cubicBezTo>
                <a:cubicBezTo>
                  <a:pt x="34" y="913"/>
                  <a:pt x="62" y="913"/>
                  <a:pt x="79" y="896"/>
                </a:cubicBezTo>
                <a:close/>
                <a:moveTo>
                  <a:pt x="359" y="33"/>
                </a:moveTo>
                <a:cubicBezTo>
                  <a:pt x="367" y="25"/>
                  <a:pt x="381" y="25"/>
                  <a:pt x="389" y="33"/>
                </a:cubicBezTo>
                <a:cubicBezTo>
                  <a:pt x="397" y="41"/>
                  <a:pt x="397" y="55"/>
                  <a:pt x="389" y="63"/>
                </a:cubicBezTo>
                <a:cubicBezTo>
                  <a:pt x="381" y="72"/>
                  <a:pt x="367" y="72"/>
                  <a:pt x="359" y="63"/>
                </a:cubicBezTo>
                <a:cubicBezTo>
                  <a:pt x="350" y="55"/>
                  <a:pt x="350" y="41"/>
                  <a:pt x="359" y="33"/>
                </a:cubicBezTo>
                <a:close/>
                <a:moveTo>
                  <a:pt x="33" y="850"/>
                </a:moveTo>
                <a:cubicBezTo>
                  <a:pt x="41" y="842"/>
                  <a:pt x="55" y="842"/>
                  <a:pt x="63" y="850"/>
                </a:cubicBezTo>
                <a:cubicBezTo>
                  <a:pt x="72" y="858"/>
                  <a:pt x="72" y="872"/>
                  <a:pt x="63" y="880"/>
                </a:cubicBezTo>
                <a:cubicBezTo>
                  <a:pt x="55" y="889"/>
                  <a:pt x="41" y="889"/>
                  <a:pt x="33" y="880"/>
                </a:cubicBezTo>
                <a:cubicBezTo>
                  <a:pt x="25" y="872"/>
                  <a:pt x="25" y="858"/>
                  <a:pt x="33" y="8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21"/>
          <p:cNvSpPr>
            <a:spLocks noEditPoints="1"/>
          </p:cNvSpPr>
          <p:nvPr/>
        </p:nvSpPr>
        <p:spPr bwMode="auto">
          <a:xfrm rot="13500000" flipH="1" flipV="1">
            <a:off x="12669282" y="27586195"/>
            <a:ext cx="1710324" cy="1708317"/>
          </a:xfrm>
          <a:custGeom>
            <a:avLst/>
            <a:gdLst>
              <a:gd name="T0" fmla="*/ 80 w 850"/>
              <a:gd name="T1" fmla="*/ 832 h 849"/>
              <a:gd name="T2" fmla="*/ 83 w 850"/>
              <a:gd name="T3" fmla="*/ 774 h 849"/>
              <a:gd name="T4" fmla="*/ 775 w 850"/>
              <a:gd name="T5" fmla="*/ 83 h 849"/>
              <a:gd name="T6" fmla="*/ 833 w 850"/>
              <a:gd name="T7" fmla="*/ 79 h 849"/>
              <a:gd name="T8" fmla="*/ 833 w 850"/>
              <a:gd name="T9" fmla="*/ 17 h 849"/>
              <a:gd name="T10" fmla="*/ 770 w 850"/>
              <a:gd name="T11" fmla="*/ 17 h 849"/>
              <a:gd name="T12" fmla="*/ 767 w 850"/>
              <a:gd name="T13" fmla="*/ 75 h 849"/>
              <a:gd name="T14" fmla="*/ 75 w 850"/>
              <a:gd name="T15" fmla="*/ 766 h 849"/>
              <a:gd name="T16" fmla="*/ 17 w 850"/>
              <a:gd name="T17" fmla="*/ 770 h 849"/>
              <a:gd name="T18" fmla="*/ 17 w 850"/>
              <a:gd name="T19" fmla="*/ 832 h 849"/>
              <a:gd name="T20" fmla="*/ 80 w 850"/>
              <a:gd name="T21" fmla="*/ 832 h 849"/>
              <a:gd name="T22" fmla="*/ 786 w 850"/>
              <a:gd name="T23" fmla="*/ 33 h 849"/>
              <a:gd name="T24" fmla="*/ 817 w 850"/>
              <a:gd name="T25" fmla="*/ 33 h 849"/>
              <a:gd name="T26" fmla="*/ 817 w 850"/>
              <a:gd name="T27" fmla="*/ 63 h 849"/>
              <a:gd name="T28" fmla="*/ 786 w 850"/>
              <a:gd name="T29" fmla="*/ 63 h 849"/>
              <a:gd name="T30" fmla="*/ 786 w 850"/>
              <a:gd name="T31" fmla="*/ 33 h 849"/>
              <a:gd name="T32" fmla="*/ 33 w 850"/>
              <a:gd name="T33" fmla="*/ 786 h 849"/>
              <a:gd name="T34" fmla="*/ 64 w 850"/>
              <a:gd name="T35" fmla="*/ 786 h 849"/>
              <a:gd name="T36" fmla="*/ 64 w 850"/>
              <a:gd name="T37" fmla="*/ 816 h 849"/>
              <a:gd name="T38" fmla="*/ 33 w 850"/>
              <a:gd name="T39" fmla="*/ 816 h 849"/>
              <a:gd name="T40" fmla="*/ 33 w 850"/>
              <a:gd name="T41" fmla="*/ 786 h 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50" h="849">
                <a:moveTo>
                  <a:pt x="80" y="832"/>
                </a:moveTo>
                <a:cubicBezTo>
                  <a:pt x="96" y="816"/>
                  <a:pt x="97" y="791"/>
                  <a:pt x="83" y="774"/>
                </a:cubicBezTo>
                <a:cubicBezTo>
                  <a:pt x="775" y="83"/>
                  <a:pt x="775" y="83"/>
                  <a:pt x="775" y="83"/>
                </a:cubicBezTo>
                <a:cubicBezTo>
                  <a:pt x="792" y="96"/>
                  <a:pt x="817" y="95"/>
                  <a:pt x="833" y="79"/>
                </a:cubicBezTo>
                <a:cubicBezTo>
                  <a:pt x="850" y="62"/>
                  <a:pt x="850" y="34"/>
                  <a:pt x="833" y="17"/>
                </a:cubicBezTo>
                <a:cubicBezTo>
                  <a:pt x="815" y="0"/>
                  <a:pt x="787" y="0"/>
                  <a:pt x="770" y="17"/>
                </a:cubicBezTo>
                <a:cubicBezTo>
                  <a:pt x="754" y="33"/>
                  <a:pt x="753" y="58"/>
                  <a:pt x="767" y="75"/>
                </a:cubicBezTo>
                <a:cubicBezTo>
                  <a:pt x="75" y="766"/>
                  <a:pt x="75" y="766"/>
                  <a:pt x="75" y="766"/>
                </a:cubicBezTo>
                <a:cubicBezTo>
                  <a:pt x="58" y="753"/>
                  <a:pt x="33" y="754"/>
                  <a:pt x="17" y="770"/>
                </a:cubicBezTo>
                <a:cubicBezTo>
                  <a:pt x="0" y="787"/>
                  <a:pt x="0" y="815"/>
                  <a:pt x="17" y="832"/>
                </a:cubicBezTo>
                <a:cubicBezTo>
                  <a:pt x="35" y="849"/>
                  <a:pt x="63" y="849"/>
                  <a:pt x="80" y="832"/>
                </a:cubicBezTo>
                <a:close/>
                <a:moveTo>
                  <a:pt x="786" y="33"/>
                </a:moveTo>
                <a:cubicBezTo>
                  <a:pt x="795" y="25"/>
                  <a:pt x="808" y="25"/>
                  <a:pt x="817" y="33"/>
                </a:cubicBezTo>
                <a:cubicBezTo>
                  <a:pt x="825" y="41"/>
                  <a:pt x="825" y="55"/>
                  <a:pt x="817" y="63"/>
                </a:cubicBezTo>
                <a:cubicBezTo>
                  <a:pt x="808" y="72"/>
                  <a:pt x="795" y="72"/>
                  <a:pt x="786" y="63"/>
                </a:cubicBezTo>
                <a:cubicBezTo>
                  <a:pt x="778" y="55"/>
                  <a:pt x="778" y="41"/>
                  <a:pt x="786" y="33"/>
                </a:cubicBezTo>
                <a:close/>
                <a:moveTo>
                  <a:pt x="33" y="786"/>
                </a:moveTo>
                <a:cubicBezTo>
                  <a:pt x="42" y="777"/>
                  <a:pt x="55" y="777"/>
                  <a:pt x="64" y="786"/>
                </a:cubicBezTo>
                <a:cubicBezTo>
                  <a:pt x="72" y="794"/>
                  <a:pt x="72" y="808"/>
                  <a:pt x="64" y="816"/>
                </a:cubicBezTo>
                <a:cubicBezTo>
                  <a:pt x="55" y="824"/>
                  <a:pt x="42" y="824"/>
                  <a:pt x="33" y="816"/>
                </a:cubicBezTo>
                <a:cubicBezTo>
                  <a:pt x="25" y="808"/>
                  <a:pt x="25" y="794"/>
                  <a:pt x="33" y="7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22"/>
          <p:cNvSpPr>
            <a:spLocks noEditPoints="1"/>
          </p:cNvSpPr>
          <p:nvPr/>
        </p:nvSpPr>
        <p:spPr bwMode="auto">
          <a:xfrm rot="13500000" flipH="1" flipV="1">
            <a:off x="14211590" y="26977014"/>
            <a:ext cx="963563" cy="963563"/>
          </a:xfrm>
          <a:custGeom>
            <a:avLst/>
            <a:gdLst>
              <a:gd name="T0" fmla="*/ 18 w 479"/>
              <a:gd name="T1" fmla="*/ 79 h 478"/>
              <a:gd name="T2" fmla="*/ 76 w 479"/>
              <a:gd name="T3" fmla="*/ 83 h 478"/>
              <a:gd name="T4" fmla="*/ 396 w 479"/>
              <a:gd name="T5" fmla="*/ 403 h 478"/>
              <a:gd name="T6" fmla="*/ 399 w 479"/>
              <a:gd name="T7" fmla="*/ 461 h 478"/>
              <a:gd name="T8" fmla="*/ 462 w 479"/>
              <a:gd name="T9" fmla="*/ 461 h 478"/>
              <a:gd name="T10" fmla="*/ 462 w 479"/>
              <a:gd name="T11" fmla="*/ 399 h 478"/>
              <a:gd name="T12" fmla="*/ 404 w 479"/>
              <a:gd name="T13" fmla="*/ 395 h 478"/>
              <a:gd name="T14" fmla="*/ 84 w 479"/>
              <a:gd name="T15" fmla="*/ 75 h 478"/>
              <a:gd name="T16" fmla="*/ 80 w 479"/>
              <a:gd name="T17" fmla="*/ 17 h 478"/>
              <a:gd name="T18" fmla="*/ 18 w 479"/>
              <a:gd name="T19" fmla="*/ 17 h 478"/>
              <a:gd name="T20" fmla="*/ 18 w 479"/>
              <a:gd name="T21" fmla="*/ 79 h 478"/>
              <a:gd name="T22" fmla="*/ 446 w 479"/>
              <a:gd name="T23" fmla="*/ 415 h 478"/>
              <a:gd name="T24" fmla="*/ 446 w 479"/>
              <a:gd name="T25" fmla="*/ 445 h 478"/>
              <a:gd name="T26" fmla="*/ 415 w 479"/>
              <a:gd name="T27" fmla="*/ 445 h 478"/>
              <a:gd name="T28" fmla="*/ 415 w 479"/>
              <a:gd name="T29" fmla="*/ 415 h 478"/>
              <a:gd name="T30" fmla="*/ 446 w 479"/>
              <a:gd name="T31" fmla="*/ 415 h 478"/>
              <a:gd name="T32" fmla="*/ 64 w 479"/>
              <a:gd name="T33" fmla="*/ 33 h 478"/>
              <a:gd name="T34" fmla="*/ 64 w 479"/>
              <a:gd name="T35" fmla="*/ 63 h 478"/>
              <a:gd name="T36" fmla="*/ 34 w 479"/>
              <a:gd name="T37" fmla="*/ 63 h 478"/>
              <a:gd name="T38" fmla="*/ 34 w 479"/>
              <a:gd name="T39" fmla="*/ 33 h 478"/>
              <a:gd name="T40" fmla="*/ 64 w 479"/>
              <a:gd name="T41" fmla="*/ 33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79" h="478">
                <a:moveTo>
                  <a:pt x="18" y="79"/>
                </a:moveTo>
                <a:cubicBezTo>
                  <a:pt x="33" y="95"/>
                  <a:pt x="58" y="96"/>
                  <a:pt x="76" y="83"/>
                </a:cubicBezTo>
                <a:cubicBezTo>
                  <a:pt x="396" y="403"/>
                  <a:pt x="396" y="403"/>
                  <a:pt x="396" y="403"/>
                </a:cubicBezTo>
                <a:cubicBezTo>
                  <a:pt x="382" y="420"/>
                  <a:pt x="384" y="445"/>
                  <a:pt x="399" y="461"/>
                </a:cubicBezTo>
                <a:cubicBezTo>
                  <a:pt x="417" y="478"/>
                  <a:pt x="445" y="478"/>
                  <a:pt x="462" y="461"/>
                </a:cubicBezTo>
                <a:cubicBezTo>
                  <a:pt x="479" y="444"/>
                  <a:pt x="479" y="416"/>
                  <a:pt x="462" y="399"/>
                </a:cubicBezTo>
                <a:cubicBezTo>
                  <a:pt x="446" y="383"/>
                  <a:pt x="421" y="382"/>
                  <a:pt x="404" y="395"/>
                </a:cubicBezTo>
                <a:cubicBezTo>
                  <a:pt x="84" y="75"/>
                  <a:pt x="84" y="75"/>
                  <a:pt x="84" y="75"/>
                </a:cubicBezTo>
                <a:cubicBezTo>
                  <a:pt x="97" y="58"/>
                  <a:pt x="96" y="33"/>
                  <a:pt x="80" y="17"/>
                </a:cubicBezTo>
                <a:cubicBezTo>
                  <a:pt x="63" y="0"/>
                  <a:pt x="35" y="0"/>
                  <a:pt x="18" y="17"/>
                </a:cubicBezTo>
                <a:cubicBezTo>
                  <a:pt x="0" y="34"/>
                  <a:pt x="0" y="62"/>
                  <a:pt x="18" y="79"/>
                </a:cubicBezTo>
                <a:close/>
                <a:moveTo>
                  <a:pt x="446" y="415"/>
                </a:moveTo>
                <a:cubicBezTo>
                  <a:pt x="454" y="423"/>
                  <a:pt x="454" y="437"/>
                  <a:pt x="446" y="445"/>
                </a:cubicBezTo>
                <a:cubicBezTo>
                  <a:pt x="437" y="453"/>
                  <a:pt x="424" y="453"/>
                  <a:pt x="415" y="445"/>
                </a:cubicBezTo>
                <a:cubicBezTo>
                  <a:pt x="407" y="437"/>
                  <a:pt x="407" y="423"/>
                  <a:pt x="415" y="415"/>
                </a:cubicBezTo>
                <a:cubicBezTo>
                  <a:pt x="424" y="406"/>
                  <a:pt x="437" y="406"/>
                  <a:pt x="446" y="415"/>
                </a:cubicBezTo>
                <a:close/>
                <a:moveTo>
                  <a:pt x="64" y="33"/>
                </a:moveTo>
                <a:cubicBezTo>
                  <a:pt x="72" y="41"/>
                  <a:pt x="72" y="55"/>
                  <a:pt x="64" y="63"/>
                </a:cubicBezTo>
                <a:cubicBezTo>
                  <a:pt x="56" y="72"/>
                  <a:pt x="42" y="72"/>
                  <a:pt x="34" y="63"/>
                </a:cubicBezTo>
                <a:cubicBezTo>
                  <a:pt x="25" y="55"/>
                  <a:pt x="25" y="41"/>
                  <a:pt x="34" y="33"/>
                </a:cubicBezTo>
                <a:cubicBezTo>
                  <a:pt x="42" y="25"/>
                  <a:pt x="56" y="25"/>
                  <a:pt x="64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9" name="Freeform 23"/>
          <p:cNvSpPr>
            <a:spLocks noEditPoints="1"/>
          </p:cNvSpPr>
          <p:nvPr/>
        </p:nvSpPr>
        <p:spPr bwMode="auto">
          <a:xfrm rot="13500000" flipH="1" flipV="1">
            <a:off x="13427484" y="25615188"/>
            <a:ext cx="1611961" cy="1611961"/>
          </a:xfrm>
          <a:custGeom>
            <a:avLst/>
            <a:gdLst>
              <a:gd name="T0" fmla="*/ 79 w 801"/>
              <a:gd name="T1" fmla="*/ 784 h 801"/>
              <a:gd name="T2" fmla="*/ 83 w 801"/>
              <a:gd name="T3" fmla="*/ 726 h 801"/>
              <a:gd name="T4" fmla="*/ 726 w 801"/>
              <a:gd name="T5" fmla="*/ 83 h 801"/>
              <a:gd name="T6" fmla="*/ 784 w 801"/>
              <a:gd name="T7" fmla="*/ 79 h 801"/>
              <a:gd name="T8" fmla="*/ 784 w 801"/>
              <a:gd name="T9" fmla="*/ 17 h 801"/>
              <a:gd name="T10" fmla="*/ 722 w 801"/>
              <a:gd name="T11" fmla="*/ 17 h 801"/>
              <a:gd name="T12" fmla="*/ 718 w 801"/>
              <a:gd name="T13" fmla="*/ 75 h 801"/>
              <a:gd name="T14" fmla="*/ 75 w 801"/>
              <a:gd name="T15" fmla="*/ 718 h 801"/>
              <a:gd name="T16" fmla="*/ 17 w 801"/>
              <a:gd name="T17" fmla="*/ 722 h 801"/>
              <a:gd name="T18" fmla="*/ 17 w 801"/>
              <a:gd name="T19" fmla="*/ 784 h 801"/>
              <a:gd name="T20" fmla="*/ 79 w 801"/>
              <a:gd name="T21" fmla="*/ 784 h 801"/>
              <a:gd name="T22" fmla="*/ 738 w 801"/>
              <a:gd name="T23" fmla="*/ 33 h 801"/>
              <a:gd name="T24" fmla="*/ 768 w 801"/>
              <a:gd name="T25" fmla="*/ 33 h 801"/>
              <a:gd name="T26" fmla="*/ 768 w 801"/>
              <a:gd name="T27" fmla="*/ 63 h 801"/>
              <a:gd name="T28" fmla="*/ 738 w 801"/>
              <a:gd name="T29" fmla="*/ 63 h 801"/>
              <a:gd name="T30" fmla="*/ 738 w 801"/>
              <a:gd name="T31" fmla="*/ 33 h 801"/>
              <a:gd name="T32" fmla="*/ 33 w 801"/>
              <a:gd name="T33" fmla="*/ 738 h 801"/>
              <a:gd name="T34" fmla="*/ 63 w 801"/>
              <a:gd name="T35" fmla="*/ 738 h 801"/>
              <a:gd name="T36" fmla="*/ 63 w 801"/>
              <a:gd name="T37" fmla="*/ 768 h 801"/>
              <a:gd name="T38" fmla="*/ 33 w 801"/>
              <a:gd name="T39" fmla="*/ 768 h 801"/>
              <a:gd name="T40" fmla="*/ 33 w 801"/>
              <a:gd name="T41" fmla="*/ 738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01" h="801">
                <a:moveTo>
                  <a:pt x="79" y="784"/>
                </a:moveTo>
                <a:cubicBezTo>
                  <a:pt x="95" y="768"/>
                  <a:pt x="96" y="744"/>
                  <a:pt x="83" y="726"/>
                </a:cubicBezTo>
                <a:cubicBezTo>
                  <a:pt x="726" y="83"/>
                  <a:pt x="726" y="83"/>
                  <a:pt x="726" y="83"/>
                </a:cubicBezTo>
                <a:cubicBezTo>
                  <a:pt x="743" y="96"/>
                  <a:pt x="768" y="95"/>
                  <a:pt x="784" y="79"/>
                </a:cubicBezTo>
                <a:cubicBezTo>
                  <a:pt x="801" y="62"/>
                  <a:pt x="801" y="34"/>
                  <a:pt x="784" y="17"/>
                </a:cubicBezTo>
                <a:cubicBezTo>
                  <a:pt x="767" y="0"/>
                  <a:pt x="739" y="0"/>
                  <a:pt x="722" y="17"/>
                </a:cubicBezTo>
                <a:cubicBezTo>
                  <a:pt x="706" y="33"/>
                  <a:pt x="705" y="58"/>
                  <a:pt x="718" y="75"/>
                </a:cubicBezTo>
                <a:cubicBezTo>
                  <a:pt x="75" y="718"/>
                  <a:pt x="75" y="718"/>
                  <a:pt x="75" y="718"/>
                </a:cubicBezTo>
                <a:cubicBezTo>
                  <a:pt x="58" y="705"/>
                  <a:pt x="33" y="706"/>
                  <a:pt x="17" y="722"/>
                </a:cubicBezTo>
                <a:cubicBezTo>
                  <a:pt x="0" y="739"/>
                  <a:pt x="0" y="767"/>
                  <a:pt x="17" y="784"/>
                </a:cubicBezTo>
                <a:cubicBezTo>
                  <a:pt x="34" y="801"/>
                  <a:pt x="62" y="801"/>
                  <a:pt x="79" y="784"/>
                </a:cubicBezTo>
                <a:close/>
                <a:moveTo>
                  <a:pt x="738" y="33"/>
                </a:moveTo>
                <a:cubicBezTo>
                  <a:pt x="746" y="25"/>
                  <a:pt x="760" y="25"/>
                  <a:pt x="768" y="33"/>
                </a:cubicBezTo>
                <a:cubicBezTo>
                  <a:pt x="776" y="42"/>
                  <a:pt x="776" y="55"/>
                  <a:pt x="768" y="63"/>
                </a:cubicBezTo>
                <a:cubicBezTo>
                  <a:pt x="760" y="72"/>
                  <a:pt x="746" y="72"/>
                  <a:pt x="738" y="63"/>
                </a:cubicBezTo>
                <a:cubicBezTo>
                  <a:pt x="729" y="55"/>
                  <a:pt x="729" y="42"/>
                  <a:pt x="738" y="33"/>
                </a:cubicBezTo>
                <a:close/>
                <a:moveTo>
                  <a:pt x="33" y="738"/>
                </a:moveTo>
                <a:cubicBezTo>
                  <a:pt x="41" y="730"/>
                  <a:pt x="55" y="730"/>
                  <a:pt x="63" y="738"/>
                </a:cubicBezTo>
                <a:cubicBezTo>
                  <a:pt x="72" y="746"/>
                  <a:pt x="72" y="760"/>
                  <a:pt x="63" y="768"/>
                </a:cubicBezTo>
                <a:cubicBezTo>
                  <a:pt x="55" y="777"/>
                  <a:pt x="41" y="777"/>
                  <a:pt x="33" y="768"/>
                </a:cubicBezTo>
                <a:cubicBezTo>
                  <a:pt x="24" y="760"/>
                  <a:pt x="24" y="746"/>
                  <a:pt x="33" y="7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0" name="Freeform 24"/>
          <p:cNvSpPr>
            <a:spLocks noEditPoints="1"/>
          </p:cNvSpPr>
          <p:nvPr/>
        </p:nvSpPr>
        <p:spPr bwMode="auto">
          <a:xfrm rot="13500000" flipH="1" flipV="1">
            <a:off x="16351416" y="25419142"/>
            <a:ext cx="1700287" cy="1700287"/>
          </a:xfrm>
          <a:custGeom>
            <a:avLst/>
            <a:gdLst>
              <a:gd name="T0" fmla="*/ 80 w 845"/>
              <a:gd name="T1" fmla="*/ 828 h 845"/>
              <a:gd name="T2" fmla="*/ 83 w 845"/>
              <a:gd name="T3" fmla="*/ 770 h 845"/>
              <a:gd name="T4" fmla="*/ 770 w 845"/>
              <a:gd name="T5" fmla="*/ 83 h 845"/>
              <a:gd name="T6" fmla="*/ 828 w 845"/>
              <a:gd name="T7" fmla="*/ 79 h 845"/>
              <a:gd name="T8" fmla="*/ 828 w 845"/>
              <a:gd name="T9" fmla="*/ 17 h 845"/>
              <a:gd name="T10" fmla="*/ 766 w 845"/>
              <a:gd name="T11" fmla="*/ 17 h 845"/>
              <a:gd name="T12" fmla="*/ 762 w 845"/>
              <a:gd name="T13" fmla="*/ 75 h 845"/>
              <a:gd name="T14" fmla="*/ 75 w 845"/>
              <a:gd name="T15" fmla="*/ 762 h 845"/>
              <a:gd name="T16" fmla="*/ 17 w 845"/>
              <a:gd name="T17" fmla="*/ 765 h 845"/>
              <a:gd name="T18" fmla="*/ 17 w 845"/>
              <a:gd name="T19" fmla="*/ 828 h 845"/>
              <a:gd name="T20" fmla="*/ 80 w 845"/>
              <a:gd name="T21" fmla="*/ 828 h 845"/>
              <a:gd name="T22" fmla="*/ 782 w 845"/>
              <a:gd name="T23" fmla="*/ 33 h 845"/>
              <a:gd name="T24" fmla="*/ 812 w 845"/>
              <a:gd name="T25" fmla="*/ 33 h 845"/>
              <a:gd name="T26" fmla="*/ 812 w 845"/>
              <a:gd name="T27" fmla="*/ 63 h 845"/>
              <a:gd name="T28" fmla="*/ 782 w 845"/>
              <a:gd name="T29" fmla="*/ 63 h 845"/>
              <a:gd name="T30" fmla="*/ 782 w 845"/>
              <a:gd name="T31" fmla="*/ 33 h 845"/>
              <a:gd name="T32" fmla="*/ 33 w 845"/>
              <a:gd name="T33" fmla="*/ 781 h 845"/>
              <a:gd name="T34" fmla="*/ 64 w 845"/>
              <a:gd name="T35" fmla="*/ 781 h 845"/>
              <a:gd name="T36" fmla="*/ 64 w 845"/>
              <a:gd name="T37" fmla="*/ 812 h 845"/>
              <a:gd name="T38" fmla="*/ 33 w 845"/>
              <a:gd name="T39" fmla="*/ 812 h 845"/>
              <a:gd name="T40" fmla="*/ 33 w 845"/>
              <a:gd name="T41" fmla="*/ 781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45" h="845">
                <a:moveTo>
                  <a:pt x="80" y="828"/>
                </a:moveTo>
                <a:cubicBezTo>
                  <a:pt x="95" y="812"/>
                  <a:pt x="97" y="787"/>
                  <a:pt x="83" y="770"/>
                </a:cubicBezTo>
                <a:cubicBezTo>
                  <a:pt x="770" y="83"/>
                  <a:pt x="770" y="83"/>
                  <a:pt x="770" y="83"/>
                </a:cubicBezTo>
                <a:cubicBezTo>
                  <a:pt x="787" y="96"/>
                  <a:pt x="812" y="95"/>
                  <a:pt x="828" y="79"/>
                </a:cubicBezTo>
                <a:cubicBezTo>
                  <a:pt x="845" y="62"/>
                  <a:pt x="845" y="34"/>
                  <a:pt x="828" y="17"/>
                </a:cubicBezTo>
                <a:cubicBezTo>
                  <a:pt x="811" y="0"/>
                  <a:pt x="783" y="0"/>
                  <a:pt x="766" y="17"/>
                </a:cubicBezTo>
                <a:cubicBezTo>
                  <a:pt x="750" y="33"/>
                  <a:pt x="749" y="58"/>
                  <a:pt x="762" y="75"/>
                </a:cubicBezTo>
                <a:cubicBezTo>
                  <a:pt x="75" y="762"/>
                  <a:pt x="75" y="762"/>
                  <a:pt x="75" y="762"/>
                </a:cubicBezTo>
                <a:cubicBezTo>
                  <a:pt x="58" y="748"/>
                  <a:pt x="33" y="749"/>
                  <a:pt x="17" y="765"/>
                </a:cubicBezTo>
                <a:cubicBezTo>
                  <a:pt x="0" y="782"/>
                  <a:pt x="0" y="810"/>
                  <a:pt x="17" y="828"/>
                </a:cubicBezTo>
                <a:cubicBezTo>
                  <a:pt x="34" y="845"/>
                  <a:pt x="62" y="845"/>
                  <a:pt x="80" y="828"/>
                </a:cubicBezTo>
                <a:close/>
                <a:moveTo>
                  <a:pt x="782" y="33"/>
                </a:moveTo>
                <a:cubicBezTo>
                  <a:pt x="790" y="25"/>
                  <a:pt x="804" y="25"/>
                  <a:pt x="812" y="33"/>
                </a:cubicBezTo>
                <a:cubicBezTo>
                  <a:pt x="820" y="41"/>
                  <a:pt x="820" y="55"/>
                  <a:pt x="812" y="63"/>
                </a:cubicBezTo>
                <a:cubicBezTo>
                  <a:pt x="804" y="72"/>
                  <a:pt x="790" y="72"/>
                  <a:pt x="782" y="63"/>
                </a:cubicBezTo>
                <a:cubicBezTo>
                  <a:pt x="773" y="55"/>
                  <a:pt x="773" y="41"/>
                  <a:pt x="782" y="33"/>
                </a:cubicBezTo>
                <a:close/>
                <a:moveTo>
                  <a:pt x="33" y="781"/>
                </a:moveTo>
                <a:cubicBezTo>
                  <a:pt x="42" y="773"/>
                  <a:pt x="55" y="773"/>
                  <a:pt x="64" y="781"/>
                </a:cubicBezTo>
                <a:cubicBezTo>
                  <a:pt x="72" y="790"/>
                  <a:pt x="72" y="803"/>
                  <a:pt x="64" y="812"/>
                </a:cubicBezTo>
                <a:cubicBezTo>
                  <a:pt x="55" y="820"/>
                  <a:pt x="42" y="820"/>
                  <a:pt x="33" y="812"/>
                </a:cubicBezTo>
                <a:cubicBezTo>
                  <a:pt x="25" y="803"/>
                  <a:pt x="25" y="790"/>
                  <a:pt x="33" y="7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1" name="Freeform 25"/>
          <p:cNvSpPr>
            <a:spLocks noEditPoints="1"/>
          </p:cNvSpPr>
          <p:nvPr/>
        </p:nvSpPr>
        <p:spPr bwMode="auto">
          <a:xfrm rot="13500000" flipH="1" flipV="1">
            <a:off x="15356741" y="25863970"/>
            <a:ext cx="2192105" cy="1226536"/>
          </a:xfrm>
          <a:custGeom>
            <a:avLst/>
            <a:gdLst>
              <a:gd name="T0" fmla="*/ 79 w 1090"/>
              <a:gd name="T1" fmla="*/ 593 h 610"/>
              <a:gd name="T2" fmla="*/ 92 w 1090"/>
              <a:gd name="T3" fmla="*/ 567 h 610"/>
              <a:gd name="T4" fmla="*/ 527 w 1090"/>
              <a:gd name="T5" fmla="*/ 567 h 610"/>
              <a:gd name="T6" fmla="*/ 1012 w 1090"/>
              <a:gd name="T7" fmla="*/ 82 h 610"/>
              <a:gd name="T8" fmla="*/ 1073 w 1090"/>
              <a:gd name="T9" fmla="*/ 80 h 610"/>
              <a:gd name="T10" fmla="*/ 1073 w 1090"/>
              <a:gd name="T11" fmla="*/ 18 h 610"/>
              <a:gd name="T12" fmla="*/ 1010 w 1090"/>
              <a:gd name="T13" fmla="*/ 18 h 610"/>
              <a:gd name="T14" fmla="*/ 1004 w 1090"/>
              <a:gd name="T15" fmla="*/ 73 h 610"/>
              <a:gd name="T16" fmla="*/ 522 w 1090"/>
              <a:gd name="T17" fmla="*/ 555 h 610"/>
              <a:gd name="T18" fmla="*/ 92 w 1090"/>
              <a:gd name="T19" fmla="*/ 555 h 610"/>
              <a:gd name="T20" fmla="*/ 79 w 1090"/>
              <a:gd name="T21" fmla="*/ 530 h 610"/>
              <a:gd name="T22" fmla="*/ 17 w 1090"/>
              <a:gd name="T23" fmla="*/ 530 h 610"/>
              <a:gd name="T24" fmla="*/ 17 w 1090"/>
              <a:gd name="T25" fmla="*/ 593 h 610"/>
              <a:gd name="T26" fmla="*/ 79 w 1090"/>
              <a:gd name="T27" fmla="*/ 593 h 610"/>
              <a:gd name="T28" fmla="*/ 1026 w 1090"/>
              <a:gd name="T29" fmla="*/ 34 h 610"/>
              <a:gd name="T30" fmla="*/ 1056 w 1090"/>
              <a:gd name="T31" fmla="*/ 34 h 610"/>
              <a:gd name="T32" fmla="*/ 1056 w 1090"/>
              <a:gd name="T33" fmla="*/ 64 h 610"/>
              <a:gd name="T34" fmla="*/ 1026 w 1090"/>
              <a:gd name="T35" fmla="*/ 64 h 610"/>
              <a:gd name="T36" fmla="*/ 1026 w 1090"/>
              <a:gd name="T37" fmla="*/ 34 h 610"/>
              <a:gd name="T38" fmla="*/ 33 w 1090"/>
              <a:gd name="T39" fmla="*/ 546 h 610"/>
              <a:gd name="T40" fmla="*/ 63 w 1090"/>
              <a:gd name="T41" fmla="*/ 546 h 610"/>
              <a:gd name="T42" fmla="*/ 63 w 1090"/>
              <a:gd name="T43" fmla="*/ 577 h 610"/>
              <a:gd name="T44" fmla="*/ 33 w 1090"/>
              <a:gd name="T45" fmla="*/ 577 h 610"/>
              <a:gd name="T46" fmla="*/ 33 w 1090"/>
              <a:gd name="T47" fmla="*/ 546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90" h="610">
                <a:moveTo>
                  <a:pt x="79" y="593"/>
                </a:moveTo>
                <a:cubicBezTo>
                  <a:pt x="87" y="585"/>
                  <a:pt x="91" y="576"/>
                  <a:pt x="92" y="567"/>
                </a:cubicBezTo>
                <a:cubicBezTo>
                  <a:pt x="527" y="567"/>
                  <a:pt x="527" y="567"/>
                  <a:pt x="527" y="567"/>
                </a:cubicBezTo>
                <a:cubicBezTo>
                  <a:pt x="1012" y="82"/>
                  <a:pt x="1012" y="82"/>
                  <a:pt x="1012" y="82"/>
                </a:cubicBezTo>
                <a:cubicBezTo>
                  <a:pt x="1029" y="97"/>
                  <a:pt x="1056" y="97"/>
                  <a:pt x="1073" y="80"/>
                </a:cubicBezTo>
                <a:cubicBezTo>
                  <a:pt x="1090" y="63"/>
                  <a:pt x="1090" y="35"/>
                  <a:pt x="1073" y="18"/>
                </a:cubicBezTo>
                <a:cubicBezTo>
                  <a:pt x="1055" y="0"/>
                  <a:pt x="1027" y="0"/>
                  <a:pt x="1010" y="18"/>
                </a:cubicBezTo>
                <a:cubicBezTo>
                  <a:pt x="995" y="33"/>
                  <a:pt x="993" y="56"/>
                  <a:pt x="1004" y="73"/>
                </a:cubicBezTo>
                <a:cubicBezTo>
                  <a:pt x="522" y="555"/>
                  <a:pt x="522" y="555"/>
                  <a:pt x="522" y="555"/>
                </a:cubicBezTo>
                <a:cubicBezTo>
                  <a:pt x="92" y="555"/>
                  <a:pt x="92" y="555"/>
                  <a:pt x="92" y="555"/>
                </a:cubicBezTo>
                <a:cubicBezTo>
                  <a:pt x="91" y="546"/>
                  <a:pt x="87" y="537"/>
                  <a:pt x="79" y="530"/>
                </a:cubicBezTo>
                <a:cubicBezTo>
                  <a:pt x="62" y="513"/>
                  <a:pt x="34" y="513"/>
                  <a:pt x="17" y="530"/>
                </a:cubicBezTo>
                <a:cubicBezTo>
                  <a:pt x="0" y="547"/>
                  <a:pt x="0" y="575"/>
                  <a:pt x="17" y="593"/>
                </a:cubicBezTo>
                <a:cubicBezTo>
                  <a:pt x="34" y="610"/>
                  <a:pt x="62" y="610"/>
                  <a:pt x="79" y="593"/>
                </a:cubicBezTo>
                <a:close/>
                <a:moveTo>
                  <a:pt x="1026" y="34"/>
                </a:moveTo>
                <a:cubicBezTo>
                  <a:pt x="1035" y="25"/>
                  <a:pt x="1048" y="25"/>
                  <a:pt x="1056" y="34"/>
                </a:cubicBezTo>
                <a:cubicBezTo>
                  <a:pt x="1065" y="42"/>
                  <a:pt x="1065" y="56"/>
                  <a:pt x="1056" y="64"/>
                </a:cubicBezTo>
                <a:cubicBezTo>
                  <a:pt x="1048" y="72"/>
                  <a:pt x="1035" y="72"/>
                  <a:pt x="1026" y="64"/>
                </a:cubicBezTo>
                <a:cubicBezTo>
                  <a:pt x="1018" y="56"/>
                  <a:pt x="1018" y="42"/>
                  <a:pt x="1026" y="34"/>
                </a:cubicBezTo>
                <a:close/>
                <a:moveTo>
                  <a:pt x="33" y="546"/>
                </a:moveTo>
                <a:cubicBezTo>
                  <a:pt x="41" y="538"/>
                  <a:pt x="55" y="538"/>
                  <a:pt x="63" y="546"/>
                </a:cubicBezTo>
                <a:cubicBezTo>
                  <a:pt x="72" y="555"/>
                  <a:pt x="72" y="568"/>
                  <a:pt x="63" y="577"/>
                </a:cubicBezTo>
                <a:cubicBezTo>
                  <a:pt x="55" y="585"/>
                  <a:pt x="41" y="585"/>
                  <a:pt x="33" y="577"/>
                </a:cubicBezTo>
                <a:cubicBezTo>
                  <a:pt x="25" y="568"/>
                  <a:pt x="25" y="555"/>
                  <a:pt x="33" y="5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2" name="Freeform 26"/>
          <p:cNvSpPr>
            <a:spLocks noEditPoints="1"/>
          </p:cNvSpPr>
          <p:nvPr/>
        </p:nvSpPr>
        <p:spPr bwMode="auto">
          <a:xfrm rot="13500000" flipH="1" flipV="1">
            <a:off x="17211828" y="26033986"/>
            <a:ext cx="1063934" cy="1063934"/>
          </a:xfrm>
          <a:custGeom>
            <a:avLst/>
            <a:gdLst>
              <a:gd name="T0" fmla="*/ 80 w 529"/>
              <a:gd name="T1" fmla="*/ 512 h 529"/>
              <a:gd name="T2" fmla="*/ 83 w 529"/>
              <a:gd name="T3" fmla="*/ 454 h 529"/>
              <a:gd name="T4" fmla="*/ 454 w 529"/>
              <a:gd name="T5" fmla="*/ 83 h 529"/>
              <a:gd name="T6" fmla="*/ 512 w 529"/>
              <a:gd name="T7" fmla="*/ 80 h 529"/>
              <a:gd name="T8" fmla="*/ 512 w 529"/>
              <a:gd name="T9" fmla="*/ 17 h 529"/>
              <a:gd name="T10" fmla="*/ 450 w 529"/>
              <a:gd name="T11" fmla="*/ 17 h 529"/>
              <a:gd name="T12" fmla="*/ 446 w 529"/>
              <a:gd name="T13" fmla="*/ 75 h 529"/>
              <a:gd name="T14" fmla="*/ 75 w 529"/>
              <a:gd name="T15" fmla="*/ 446 h 529"/>
              <a:gd name="T16" fmla="*/ 17 w 529"/>
              <a:gd name="T17" fmla="*/ 450 h 529"/>
              <a:gd name="T18" fmla="*/ 17 w 529"/>
              <a:gd name="T19" fmla="*/ 512 h 529"/>
              <a:gd name="T20" fmla="*/ 80 w 529"/>
              <a:gd name="T21" fmla="*/ 512 h 529"/>
              <a:gd name="T22" fmla="*/ 466 w 529"/>
              <a:gd name="T23" fmla="*/ 33 h 529"/>
              <a:gd name="T24" fmla="*/ 496 w 529"/>
              <a:gd name="T25" fmla="*/ 33 h 529"/>
              <a:gd name="T26" fmla="*/ 496 w 529"/>
              <a:gd name="T27" fmla="*/ 63 h 529"/>
              <a:gd name="T28" fmla="*/ 466 w 529"/>
              <a:gd name="T29" fmla="*/ 63 h 529"/>
              <a:gd name="T30" fmla="*/ 466 w 529"/>
              <a:gd name="T31" fmla="*/ 33 h 529"/>
              <a:gd name="T32" fmla="*/ 33 w 529"/>
              <a:gd name="T33" fmla="*/ 466 h 529"/>
              <a:gd name="T34" fmla="*/ 64 w 529"/>
              <a:gd name="T35" fmla="*/ 466 h 529"/>
              <a:gd name="T36" fmla="*/ 64 w 529"/>
              <a:gd name="T37" fmla="*/ 496 h 529"/>
              <a:gd name="T38" fmla="*/ 33 w 529"/>
              <a:gd name="T39" fmla="*/ 496 h 529"/>
              <a:gd name="T40" fmla="*/ 33 w 529"/>
              <a:gd name="T41" fmla="*/ 466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29" h="529">
                <a:moveTo>
                  <a:pt x="80" y="512"/>
                </a:moveTo>
                <a:cubicBezTo>
                  <a:pt x="96" y="496"/>
                  <a:pt x="97" y="471"/>
                  <a:pt x="83" y="454"/>
                </a:cubicBezTo>
                <a:cubicBezTo>
                  <a:pt x="454" y="83"/>
                  <a:pt x="454" y="83"/>
                  <a:pt x="454" y="83"/>
                </a:cubicBezTo>
                <a:cubicBezTo>
                  <a:pt x="472" y="96"/>
                  <a:pt x="496" y="95"/>
                  <a:pt x="512" y="80"/>
                </a:cubicBezTo>
                <a:cubicBezTo>
                  <a:pt x="529" y="62"/>
                  <a:pt x="529" y="34"/>
                  <a:pt x="512" y="17"/>
                </a:cubicBezTo>
                <a:cubicBezTo>
                  <a:pt x="495" y="0"/>
                  <a:pt x="467" y="0"/>
                  <a:pt x="450" y="17"/>
                </a:cubicBezTo>
                <a:cubicBezTo>
                  <a:pt x="434" y="33"/>
                  <a:pt x="433" y="58"/>
                  <a:pt x="446" y="75"/>
                </a:cubicBezTo>
                <a:cubicBezTo>
                  <a:pt x="75" y="446"/>
                  <a:pt x="75" y="446"/>
                  <a:pt x="75" y="446"/>
                </a:cubicBezTo>
                <a:cubicBezTo>
                  <a:pt x="58" y="433"/>
                  <a:pt x="33" y="434"/>
                  <a:pt x="17" y="450"/>
                </a:cubicBezTo>
                <a:cubicBezTo>
                  <a:pt x="0" y="467"/>
                  <a:pt x="0" y="495"/>
                  <a:pt x="17" y="512"/>
                </a:cubicBezTo>
                <a:cubicBezTo>
                  <a:pt x="35" y="529"/>
                  <a:pt x="63" y="529"/>
                  <a:pt x="80" y="512"/>
                </a:cubicBezTo>
                <a:close/>
                <a:moveTo>
                  <a:pt x="466" y="33"/>
                </a:moveTo>
                <a:cubicBezTo>
                  <a:pt x="474" y="25"/>
                  <a:pt x="488" y="25"/>
                  <a:pt x="496" y="33"/>
                </a:cubicBezTo>
                <a:cubicBezTo>
                  <a:pt x="505" y="42"/>
                  <a:pt x="505" y="55"/>
                  <a:pt x="496" y="63"/>
                </a:cubicBezTo>
                <a:cubicBezTo>
                  <a:pt x="488" y="72"/>
                  <a:pt x="474" y="72"/>
                  <a:pt x="466" y="63"/>
                </a:cubicBezTo>
                <a:cubicBezTo>
                  <a:pt x="458" y="55"/>
                  <a:pt x="458" y="42"/>
                  <a:pt x="466" y="33"/>
                </a:cubicBezTo>
                <a:close/>
                <a:moveTo>
                  <a:pt x="33" y="466"/>
                </a:moveTo>
                <a:cubicBezTo>
                  <a:pt x="42" y="457"/>
                  <a:pt x="55" y="457"/>
                  <a:pt x="64" y="466"/>
                </a:cubicBezTo>
                <a:cubicBezTo>
                  <a:pt x="72" y="474"/>
                  <a:pt x="72" y="488"/>
                  <a:pt x="64" y="496"/>
                </a:cubicBezTo>
                <a:cubicBezTo>
                  <a:pt x="55" y="504"/>
                  <a:pt x="42" y="504"/>
                  <a:pt x="33" y="496"/>
                </a:cubicBezTo>
                <a:cubicBezTo>
                  <a:pt x="25" y="488"/>
                  <a:pt x="25" y="474"/>
                  <a:pt x="33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3" name="Freeform 27"/>
          <p:cNvSpPr>
            <a:spLocks noEditPoints="1"/>
          </p:cNvSpPr>
          <p:nvPr/>
        </p:nvSpPr>
        <p:spPr bwMode="auto">
          <a:xfrm rot="13500000" flipH="1" flipV="1">
            <a:off x="14302397" y="26019797"/>
            <a:ext cx="1055904" cy="1684228"/>
          </a:xfrm>
          <a:custGeom>
            <a:avLst/>
            <a:gdLst>
              <a:gd name="T0" fmla="*/ 314 w 524"/>
              <a:gd name="T1" fmla="*/ 820 h 837"/>
              <a:gd name="T2" fmla="*/ 314 w 524"/>
              <a:gd name="T3" fmla="*/ 758 h 837"/>
              <a:gd name="T4" fmla="*/ 254 w 524"/>
              <a:gd name="T5" fmla="*/ 756 h 837"/>
              <a:gd name="T6" fmla="*/ 16 w 524"/>
              <a:gd name="T7" fmla="*/ 518 h 837"/>
              <a:gd name="T8" fmla="*/ 449 w 524"/>
              <a:gd name="T9" fmla="*/ 84 h 837"/>
              <a:gd name="T10" fmla="*/ 506 w 524"/>
              <a:gd name="T11" fmla="*/ 80 h 837"/>
              <a:gd name="T12" fmla="*/ 506 w 524"/>
              <a:gd name="T13" fmla="*/ 17 h 837"/>
              <a:gd name="T14" fmla="*/ 444 w 524"/>
              <a:gd name="T15" fmla="*/ 17 h 837"/>
              <a:gd name="T16" fmla="*/ 441 w 524"/>
              <a:gd name="T17" fmla="*/ 76 h 837"/>
              <a:gd name="T18" fmla="*/ 0 w 524"/>
              <a:gd name="T19" fmla="*/ 518 h 837"/>
              <a:gd name="T20" fmla="*/ 246 w 524"/>
              <a:gd name="T21" fmla="*/ 764 h 837"/>
              <a:gd name="T22" fmla="*/ 252 w 524"/>
              <a:gd name="T23" fmla="*/ 820 h 837"/>
              <a:gd name="T24" fmla="*/ 314 w 524"/>
              <a:gd name="T25" fmla="*/ 820 h 837"/>
              <a:gd name="T26" fmla="*/ 460 w 524"/>
              <a:gd name="T27" fmla="*/ 33 h 837"/>
              <a:gd name="T28" fmla="*/ 490 w 524"/>
              <a:gd name="T29" fmla="*/ 33 h 837"/>
              <a:gd name="T30" fmla="*/ 490 w 524"/>
              <a:gd name="T31" fmla="*/ 64 h 837"/>
              <a:gd name="T32" fmla="*/ 460 w 524"/>
              <a:gd name="T33" fmla="*/ 64 h 837"/>
              <a:gd name="T34" fmla="*/ 460 w 524"/>
              <a:gd name="T35" fmla="*/ 33 h 837"/>
              <a:gd name="T36" fmla="*/ 268 w 524"/>
              <a:gd name="T37" fmla="*/ 774 h 837"/>
              <a:gd name="T38" fmla="*/ 298 w 524"/>
              <a:gd name="T39" fmla="*/ 774 h 837"/>
              <a:gd name="T40" fmla="*/ 298 w 524"/>
              <a:gd name="T41" fmla="*/ 804 h 837"/>
              <a:gd name="T42" fmla="*/ 268 w 524"/>
              <a:gd name="T43" fmla="*/ 804 h 837"/>
              <a:gd name="T44" fmla="*/ 268 w 524"/>
              <a:gd name="T45" fmla="*/ 774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24" h="837">
                <a:moveTo>
                  <a:pt x="314" y="820"/>
                </a:moveTo>
                <a:cubicBezTo>
                  <a:pt x="331" y="803"/>
                  <a:pt x="331" y="775"/>
                  <a:pt x="314" y="758"/>
                </a:cubicBezTo>
                <a:cubicBezTo>
                  <a:pt x="298" y="741"/>
                  <a:pt x="271" y="741"/>
                  <a:pt x="254" y="756"/>
                </a:cubicBezTo>
                <a:cubicBezTo>
                  <a:pt x="16" y="518"/>
                  <a:pt x="16" y="518"/>
                  <a:pt x="16" y="518"/>
                </a:cubicBezTo>
                <a:cubicBezTo>
                  <a:pt x="449" y="84"/>
                  <a:pt x="449" y="84"/>
                  <a:pt x="449" y="84"/>
                </a:cubicBezTo>
                <a:cubicBezTo>
                  <a:pt x="467" y="97"/>
                  <a:pt x="491" y="95"/>
                  <a:pt x="506" y="80"/>
                </a:cubicBezTo>
                <a:cubicBezTo>
                  <a:pt x="524" y="62"/>
                  <a:pt x="524" y="34"/>
                  <a:pt x="506" y="17"/>
                </a:cubicBezTo>
                <a:cubicBezTo>
                  <a:pt x="489" y="0"/>
                  <a:pt x="461" y="0"/>
                  <a:pt x="444" y="17"/>
                </a:cubicBezTo>
                <a:cubicBezTo>
                  <a:pt x="428" y="33"/>
                  <a:pt x="427" y="59"/>
                  <a:pt x="441" y="76"/>
                </a:cubicBezTo>
                <a:cubicBezTo>
                  <a:pt x="0" y="518"/>
                  <a:pt x="0" y="518"/>
                  <a:pt x="0" y="518"/>
                </a:cubicBezTo>
                <a:cubicBezTo>
                  <a:pt x="246" y="764"/>
                  <a:pt x="246" y="764"/>
                  <a:pt x="246" y="764"/>
                </a:cubicBezTo>
                <a:cubicBezTo>
                  <a:pt x="235" y="781"/>
                  <a:pt x="237" y="805"/>
                  <a:pt x="252" y="820"/>
                </a:cubicBezTo>
                <a:cubicBezTo>
                  <a:pt x="269" y="837"/>
                  <a:pt x="297" y="837"/>
                  <a:pt x="314" y="820"/>
                </a:cubicBezTo>
                <a:close/>
                <a:moveTo>
                  <a:pt x="460" y="33"/>
                </a:moveTo>
                <a:cubicBezTo>
                  <a:pt x="468" y="25"/>
                  <a:pt x="482" y="25"/>
                  <a:pt x="490" y="33"/>
                </a:cubicBezTo>
                <a:cubicBezTo>
                  <a:pt x="499" y="42"/>
                  <a:pt x="499" y="55"/>
                  <a:pt x="490" y="64"/>
                </a:cubicBezTo>
                <a:cubicBezTo>
                  <a:pt x="482" y="72"/>
                  <a:pt x="468" y="72"/>
                  <a:pt x="460" y="64"/>
                </a:cubicBezTo>
                <a:cubicBezTo>
                  <a:pt x="452" y="55"/>
                  <a:pt x="452" y="42"/>
                  <a:pt x="460" y="33"/>
                </a:cubicBezTo>
                <a:close/>
                <a:moveTo>
                  <a:pt x="268" y="774"/>
                </a:moveTo>
                <a:cubicBezTo>
                  <a:pt x="276" y="765"/>
                  <a:pt x="290" y="765"/>
                  <a:pt x="298" y="774"/>
                </a:cubicBezTo>
                <a:cubicBezTo>
                  <a:pt x="307" y="782"/>
                  <a:pt x="307" y="796"/>
                  <a:pt x="298" y="804"/>
                </a:cubicBezTo>
                <a:cubicBezTo>
                  <a:pt x="290" y="812"/>
                  <a:pt x="276" y="812"/>
                  <a:pt x="268" y="804"/>
                </a:cubicBezTo>
                <a:cubicBezTo>
                  <a:pt x="259" y="796"/>
                  <a:pt x="259" y="782"/>
                  <a:pt x="268" y="7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4" name="Freeform 28"/>
          <p:cNvSpPr>
            <a:spLocks noEditPoints="1"/>
          </p:cNvSpPr>
          <p:nvPr/>
        </p:nvSpPr>
        <p:spPr bwMode="auto">
          <a:xfrm rot="13500000" flipH="1" flipV="1">
            <a:off x="19028990" y="26285483"/>
            <a:ext cx="194721" cy="194721"/>
          </a:xfrm>
          <a:custGeom>
            <a:avLst/>
            <a:gdLst>
              <a:gd name="T0" fmla="*/ 17 w 97"/>
              <a:gd name="T1" fmla="*/ 17 h 97"/>
              <a:gd name="T2" fmla="*/ 80 w 97"/>
              <a:gd name="T3" fmla="*/ 17 h 97"/>
              <a:gd name="T4" fmla="*/ 80 w 97"/>
              <a:gd name="T5" fmla="*/ 80 h 97"/>
              <a:gd name="T6" fmla="*/ 17 w 97"/>
              <a:gd name="T7" fmla="*/ 80 h 97"/>
              <a:gd name="T8" fmla="*/ 17 w 97"/>
              <a:gd name="T9" fmla="*/ 17 h 97"/>
              <a:gd name="T10" fmla="*/ 64 w 97"/>
              <a:gd name="T11" fmla="*/ 64 h 97"/>
              <a:gd name="T12" fmla="*/ 64 w 97"/>
              <a:gd name="T13" fmla="*/ 33 h 97"/>
              <a:gd name="T14" fmla="*/ 33 w 97"/>
              <a:gd name="T15" fmla="*/ 33 h 97"/>
              <a:gd name="T16" fmla="*/ 33 w 97"/>
              <a:gd name="T17" fmla="*/ 64 h 97"/>
              <a:gd name="T18" fmla="*/ 64 w 97"/>
              <a:gd name="T19" fmla="*/ 6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7" h="97">
                <a:moveTo>
                  <a:pt x="17" y="17"/>
                </a:moveTo>
                <a:cubicBezTo>
                  <a:pt x="34" y="0"/>
                  <a:pt x="62" y="0"/>
                  <a:pt x="80" y="17"/>
                </a:cubicBezTo>
                <a:cubicBezTo>
                  <a:pt x="97" y="34"/>
                  <a:pt x="97" y="62"/>
                  <a:pt x="80" y="80"/>
                </a:cubicBezTo>
                <a:cubicBezTo>
                  <a:pt x="62" y="97"/>
                  <a:pt x="34" y="97"/>
                  <a:pt x="17" y="80"/>
                </a:cubicBezTo>
                <a:cubicBezTo>
                  <a:pt x="0" y="62"/>
                  <a:pt x="0" y="34"/>
                  <a:pt x="17" y="17"/>
                </a:cubicBezTo>
                <a:close/>
                <a:moveTo>
                  <a:pt x="64" y="64"/>
                </a:moveTo>
                <a:cubicBezTo>
                  <a:pt x="72" y="55"/>
                  <a:pt x="72" y="42"/>
                  <a:pt x="64" y="33"/>
                </a:cubicBezTo>
                <a:cubicBezTo>
                  <a:pt x="55" y="25"/>
                  <a:pt x="42" y="25"/>
                  <a:pt x="33" y="33"/>
                </a:cubicBezTo>
                <a:cubicBezTo>
                  <a:pt x="25" y="42"/>
                  <a:pt x="25" y="55"/>
                  <a:pt x="33" y="64"/>
                </a:cubicBezTo>
                <a:cubicBezTo>
                  <a:pt x="42" y="72"/>
                  <a:pt x="55" y="72"/>
                  <a:pt x="64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5" name="Freeform 29"/>
          <p:cNvSpPr>
            <a:spLocks noEditPoints="1"/>
          </p:cNvSpPr>
          <p:nvPr/>
        </p:nvSpPr>
        <p:spPr bwMode="auto">
          <a:xfrm rot="13500000" flipH="1" flipV="1">
            <a:off x="19502059" y="26390911"/>
            <a:ext cx="710627" cy="710627"/>
          </a:xfrm>
          <a:custGeom>
            <a:avLst/>
            <a:gdLst>
              <a:gd name="T0" fmla="*/ 79 w 353"/>
              <a:gd name="T1" fmla="*/ 336 h 353"/>
              <a:gd name="T2" fmla="*/ 83 w 353"/>
              <a:gd name="T3" fmla="*/ 278 h 353"/>
              <a:gd name="T4" fmla="*/ 277 w 353"/>
              <a:gd name="T5" fmla="*/ 83 h 353"/>
              <a:gd name="T6" fmla="*/ 335 w 353"/>
              <a:gd name="T7" fmla="*/ 80 h 353"/>
              <a:gd name="T8" fmla="*/ 335 w 353"/>
              <a:gd name="T9" fmla="*/ 17 h 353"/>
              <a:gd name="T10" fmla="*/ 273 w 353"/>
              <a:gd name="T11" fmla="*/ 17 h 353"/>
              <a:gd name="T12" fmla="*/ 269 w 353"/>
              <a:gd name="T13" fmla="*/ 75 h 353"/>
              <a:gd name="T14" fmla="*/ 75 w 353"/>
              <a:gd name="T15" fmla="*/ 270 h 353"/>
              <a:gd name="T16" fmla="*/ 17 w 353"/>
              <a:gd name="T17" fmla="*/ 274 h 353"/>
              <a:gd name="T18" fmla="*/ 17 w 353"/>
              <a:gd name="T19" fmla="*/ 336 h 353"/>
              <a:gd name="T20" fmla="*/ 79 w 353"/>
              <a:gd name="T21" fmla="*/ 336 h 353"/>
              <a:gd name="T22" fmla="*/ 289 w 353"/>
              <a:gd name="T23" fmla="*/ 33 h 353"/>
              <a:gd name="T24" fmla="*/ 319 w 353"/>
              <a:gd name="T25" fmla="*/ 33 h 353"/>
              <a:gd name="T26" fmla="*/ 319 w 353"/>
              <a:gd name="T27" fmla="*/ 64 h 353"/>
              <a:gd name="T28" fmla="*/ 289 w 353"/>
              <a:gd name="T29" fmla="*/ 64 h 353"/>
              <a:gd name="T30" fmla="*/ 289 w 353"/>
              <a:gd name="T31" fmla="*/ 33 h 353"/>
              <a:gd name="T32" fmla="*/ 33 w 353"/>
              <a:gd name="T33" fmla="*/ 290 h 353"/>
              <a:gd name="T34" fmla="*/ 63 w 353"/>
              <a:gd name="T35" fmla="*/ 290 h 353"/>
              <a:gd name="T36" fmla="*/ 63 w 353"/>
              <a:gd name="T37" fmla="*/ 320 h 353"/>
              <a:gd name="T38" fmla="*/ 33 w 353"/>
              <a:gd name="T39" fmla="*/ 320 h 353"/>
              <a:gd name="T40" fmla="*/ 33 w 353"/>
              <a:gd name="T41" fmla="*/ 29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3" h="353">
                <a:moveTo>
                  <a:pt x="79" y="336"/>
                </a:moveTo>
                <a:cubicBezTo>
                  <a:pt x="95" y="320"/>
                  <a:pt x="96" y="295"/>
                  <a:pt x="83" y="278"/>
                </a:cubicBezTo>
                <a:cubicBezTo>
                  <a:pt x="277" y="83"/>
                  <a:pt x="277" y="83"/>
                  <a:pt x="277" y="83"/>
                </a:cubicBezTo>
                <a:cubicBezTo>
                  <a:pt x="295" y="97"/>
                  <a:pt x="320" y="95"/>
                  <a:pt x="335" y="80"/>
                </a:cubicBezTo>
                <a:cubicBezTo>
                  <a:pt x="353" y="62"/>
                  <a:pt x="353" y="34"/>
                  <a:pt x="335" y="17"/>
                </a:cubicBezTo>
                <a:cubicBezTo>
                  <a:pt x="318" y="0"/>
                  <a:pt x="290" y="0"/>
                  <a:pt x="273" y="17"/>
                </a:cubicBezTo>
                <a:cubicBezTo>
                  <a:pt x="257" y="33"/>
                  <a:pt x="256" y="58"/>
                  <a:pt x="269" y="75"/>
                </a:cubicBezTo>
                <a:cubicBezTo>
                  <a:pt x="75" y="270"/>
                  <a:pt x="75" y="270"/>
                  <a:pt x="75" y="270"/>
                </a:cubicBezTo>
                <a:cubicBezTo>
                  <a:pt x="57" y="257"/>
                  <a:pt x="33" y="258"/>
                  <a:pt x="17" y="274"/>
                </a:cubicBezTo>
                <a:cubicBezTo>
                  <a:pt x="0" y="291"/>
                  <a:pt x="0" y="319"/>
                  <a:pt x="17" y="336"/>
                </a:cubicBezTo>
                <a:cubicBezTo>
                  <a:pt x="34" y="353"/>
                  <a:pt x="62" y="353"/>
                  <a:pt x="79" y="336"/>
                </a:cubicBezTo>
                <a:close/>
                <a:moveTo>
                  <a:pt x="289" y="33"/>
                </a:moveTo>
                <a:cubicBezTo>
                  <a:pt x="297" y="25"/>
                  <a:pt x="311" y="25"/>
                  <a:pt x="319" y="33"/>
                </a:cubicBezTo>
                <a:cubicBezTo>
                  <a:pt x="328" y="42"/>
                  <a:pt x="328" y="55"/>
                  <a:pt x="319" y="64"/>
                </a:cubicBezTo>
                <a:cubicBezTo>
                  <a:pt x="311" y="72"/>
                  <a:pt x="297" y="72"/>
                  <a:pt x="289" y="64"/>
                </a:cubicBezTo>
                <a:cubicBezTo>
                  <a:pt x="281" y="55"/>
                  <a:pt x="281" y="42"/>
                  <a:pt x="289" y="33"/>
                </a:cubicBezTo>
                <a:close/>
                <a:moveTo>
                  <a:pt x="33" y="290"/>
                </a:moveTo>
                <a:cubicBezTo>
                  <a:pt x="41" y="281"/>
                  <a:pt x="55" y="281"/>
                  <a:pt x="63" y="290"/>
                </a:cubicBezTo>
                <a:cubicBezTo>
                  <a:pt x="72" y="298"/>
                  <a:pt x="72" y="312"/>
                  <a:pt x="63" y="320"/>
                </a:cubicBezTo>
                <a:cubicBezTo>
                  <a:pt x="55" y="328"/>
                  <a:pt x="41" y="328"/>
                  <a:pt x="33" y="320"/>
                </a:cubicBezTo>
                <a:cubicBezTo>
                  <a:pt x="24" y="312"/>
                  <a:pt x="24" y="298"/>
                  <a:pt x="33" y="2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6" name="Freeform 30"/>
          <p:cNvSpPr>
            <a:spLocks noEditPoints="1"/>
          </p:cNvSpPr>
          <p:nvPr/>
        </p:nvSpPr>
        <p:spPr bwMode="auto">
          <a:xfrm rot="13500000" flipH="1" flipV="1">
            <a:off x="20187981" y="27740138"/>
            <a:ext cx="194721" cy="196727"/>
          </a:xfrm>
          <a:custGeom>
            <a:avLst/>
            <a:gdLst>
              <a:gd name="T0" fmla="*/ 18 w 97"/>
              <a:gd name="T1" fmla="*/ 17 h 97"/>
              <a:gd name="T2" fmla="*/ 80 w 97"/>
              <a:gd name="T3" fmla="*/ 17 h 97"/>
              <a:gd name="T4" fmla="*/ 80 w 97"/>
              <a:gd name="T5" fmla="*/ 80 h 97"/>
              <a:gd name="T6" fmla="*/ 18 w 97"/>
              <a:gd name="T7" fmla="*/ 80 h 97"/>
              <a:gd name="T8" fmla="*/ 18 w 97"/>
              <a:gd name="T9" fmla="*/ 17 h 97"/>
              <a:gd name="T10" fmla="*/ 64 w 97"/>
              <a:gd name="T11" fmla="*/ 64 h 97"/>
              <a:gd name="T12" fmla="*/ 64 w 97"/>
              <a:gd name="T13" fmla="*/ 33 h 97"/>
              <a:gd name="T14" fmla="*/ 34 w 97"/>
              <a:gd name="T15" fmla="*/ 33 h 97"/>
              <a:gd name="T16" fmla="*/ 34 w 97"/>
              <a:gd name="T17" fmla="*/ 64 h 97"/>
              <a:gd name="T18" fmla="*/ 64 w 97"/>
              <a:gd name="T19" fmla="*/ 6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7" h="97">
                <a:moveTo>
                  <a:pt x="18" y="17"/>
                </a:moveTo>
                <a:cubicBezTo>
                  <a:pt x="35" y="0"/>
                  <a:pt x="63" y="0"/>
                  <a:pt x="80" y="17"/>
                </a:cubicBezTo>
                <a:cubicBezTo>
                  <a:pt x="97" y="35"/>
                  <a:pt x="97" y="63"/>
                  <a:pt x="80" y="80"/>
                </a:cubicBezTo>
                <a:cubicBezTo>
                  <a:pt x="63" y="97"/>
                  <a:pt x="35" y="97"/>
                  <a:pt x="18" y="80"/>
                </a:cubicBezTo>
                <a:cubicBezTo>
                  <a:pt x="0" y="63"/>
                  <a:pt x="0" y="35"/>
                  <a:pt x="18" y="17"/>
                </a:cubicBezTo>
                <a:close/>
                <a:moveTo>
                  <a:pt x="64" y="64"/>
                </a:moveTo>
                <a:cubicBezTo>
                  <a:pt x="72" y="55"/>
                  <a:pt x="72" y="42"/>
                  <a:pt x="64" y="33"/>
                </a:cubicBezTo>
                <a:cubicBezTo>
                  <a:pt x="56" y="25"/>
                  <a:pt x="42" y="25"/>
                  <a:pt x="34" y="33"/>
                </a:cubicBezTo>
                <a:cubicBezTo>
                  <a:pt x="25" y="42"/>
                  <a:pt x="25" y="55"/>
                  <a:pt x="34" y="64"/>
                </a:cubicBezTo>
                <a:cubicBezTo>
                  <a:pt x="42" y="72"/>
                  <a:pt x="56" y="72"/>
                  <a:pt x="64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7" name="Freeform 31"/>
          <p:cNvSpPr>
            <a:spLocks noEditPoints="1"/>
          </p:cNvSpPr>
          <p:nvPr/>
        </p:nvSpPr>
        <p:spPr bwMode="auto">
          <a:xfrm rot="13500000" flipH="1" flipV="1">
            <a:off x="15130854" y="26970374"/>
            <a:ext cx="196727" cy="194721"/>
          </a:xfrm>
          <a:custGeom>
            <a:avLst/>
            <a:gdLst>
              <a:gd name="T0" fmla="*/ 17 w 97"/>
              <a:gd name="T1" fmla="*/ 17 h 97"/>
              <a:gd name="T2" fmla="*/ 79 w 97"/>
              <a:gd name="T3" fmla="*/ 17 h 97"/>
              <a:gd name="T4" fmla="*/ 79 w 97"/>
              <a:gd name="T5" fmla="*/ 79 h 97"/>
              <a:gd name="T6" fmla="*/ 17 w 97"/>
              <a:gd name="T7" fmla="*/ 79 h 97"/>
              <a:gd name="T8" fmla="*/ 17 w 97"/>
              <a:gd name="T9" fmla="*/ 17 h 97"/>
              <a:gd name="T10" fmla="*/ 63 w 97"/>
              <a:gd name="T11" fmla="*/ 63 h 97"/>
              <a:gd name="T12" fmla="*/ 63 w 97"/>
              <a:gd name="T13" fmla="*/ 33 h 97"/>
              <a:gd name="T14" fmla="*/ 33 w 97"/>
              <a:gd name="T15" fmla="*/ 33 h 97"/>
              <a:gd name="T16" fmla="*/ 33 w 97"/>
              <a:gd name="T17" fmla="*/ 63 h 97"/>
              <a:gd name="T18" fmla="*/ 63 w 97"/>
              <a:gd name="T19" fmla="*/ 63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7" h="97">
                <a:moveTo>
                  <a:pt x="17" y="17"/>
                </a:moveTo>
                <a:cubicBezTo>
                  <a:pt x="34" y="0"/>
                  <a:pt x="62" y="0"/>
                  <a:pt x="79" y="17"/>
                </a:cubicBezTo>
                <a:cubicBezTo>
                  <a:pt x="97" y="34"/>
                  <a:pt x="97" y="62"/>
                  <a:pt x="79" y="79"/>
                </a:cubicBezTo>
                <a:cubicBezTo>
                  <a:pt x="62" y="97"/>
                  <a:pt x="34" y="97"/>
                  <a:pt x="17" y="79"/>
                </a:cubicBezTo>
                <a:cubicBezTo>
                  <a:pt x="0" y="62"/>
                  <a:pt x="0" y="34"/>
                  <a:pt x="17" y="17"/>
                </a:cubicBezTo>
                <a:close/>
                <a:moveTo>
                  <a:pt x="63" y="63"/>
                </a:moveTo>
                <a:cubicBezTo>
                  <a:pt x="72" y="55"/>
                  <a:pt x="72" y="41"/>
                  <a:pt x="63" y="33"/>
                </a:cubicBezTo>
                <a:cubicBezTo>
                  <a:pt x="55" y="25"/>
                  <a:pt x="41" y="25"/>
                  <a:pt x="33" y="33"/>
                </a:cubicBezTo>
                <a:cubicBezTo>
                  <a:pt x="25" y="41"/>
                  <a:pt x="25" y="55"/>
                  <a:pt x="33" y="63"/>
                </a:cubicBezTo>
                <a:cubicBezTo>
                  <a:pt x="41" y="72"/>
                  <a:pt x="55" y="72"/>
                  <a:pt x="63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8" name="Freeform 32"/>
          <p:cNvSpPr>
            <a:spLocks noEditPoints="1"/>
          </p:cNvSpPr>
          <p:nvPr/>
        </p:nvSpPr>
        <p:spPr bwMode="auto">
          <a:xfrm rot="13500000" flipH="1" flipV="1">
            <a:off x="16042027" y="27079378"/>
            <a:ext cx="192713" cy="196727"/>
          </a:xfrm>
          <a:custGeom>
            <a:avLst/>
            <a:gdLst>
              <a:gd name="T0" fmla="*/ 17 w 96"/>
              <a:gd name="T1" fmla="*/ 18 h 97"/>
              <a:gd name="T2" fmla="*/ 79 w 96"/>
              <a:gd name="T3" fmla="*/ 18 h 97"/>
              <a:gd name="T4" fmla="*/ 79 w 96"/>
              <a:gd name="T5" fmla="*/ 80 h 97"/>
              <a:gd name="T6" fmla="*/ 17 w 96"/>
              <a:gd name="T7" fmla="*/ 80 h 97"/>
              <a:gd name="T8" fmla="*/ 17 w 96"/>
              <a:gd name="T9" fmla="*/ 18 h 97"/>
              <a:gd name="T10" fmla="*/ 63 w 96"/>
              <a:gd name="T11" fmla="*/ 64 h 97"/>
              <a:gd name="T12" fmla="*/ 63 w 96"/>
              <a:gd name="T13" fmla="*/ 34 h 97"/>
              <a:gd name="T14" fmla="*/ 33 w 96"/>
              <a:gd name="T15" fmla="*/ 34 h 97"/>
              <a:gd name="T16" fmla="*/ 33 w 96"/>
              <a:gd name="T17" fmla="*/ 64 h 97"/>
              <a:gd name="T18" fmla="*/ 63 w 96"/>
              <a:gd name="T19" fmla="*/ 6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6" h="97">
                <a:moveTo>
                  <a:pt x="17" y="18"/>
                </a:moveTo>
                <a:cubicBezTo>
                  <a:pt x="34" y="0"/>
                  <a:pt x="62" y="0"/>
                  <a:pt x="79" y="18"/>
                </a:cubicBezTo>
                <a:cubicBezTo>
                  <a:pt x="96" y="35"/>
                  <a:pt x="96" y="63"/>
                  <a:pt x="79" y="80"/>
                </a:cubicBezTo>
                <a:cubicBezTo>
                  <a:pt x="62" y="97"/>
                  <a:pt x="34" y="97"/>
                  <a:pt x="17" y="80"/>
                </a:cubicBezTo>
                <a:cubicBezTo>
                  <a:pt x="0" y="63"/>
                  <a:pt x="0" y="35"/>
                  <a:pt x="17" y="18"/>
                </a:cubicBezTo>
                <a:close/>
                <a:moveTo>
                  <a:pt x="63" y="64"/>
                </a:moveTo>
                <a:cubicBezTo>
                  <a:pt x="71" y="56"/>
                  <a:pt x="71" y="42"/>
                  <a:pt x="63" y="34"/>
                </a:cubicBezTo>
                <a:cubicBezTo>
                  <a:pt x="55" y="25"/>
                  <a:pt x="41" y="25"/>
                  <a:pt x="33" y="34"/>
                </a:cubicBezTo>
                <a:cubicBezTo>
                  <a:pt x="24" y="42"/>
                  <a:pt x="24" y="56"/>
                  <a:pt x="33" y="64"/>
                </a:cubicBezTo>
                <a:cubicBezTo>
                  <a:pt x="41" y="72"/>
                  <a:pt x="55" y="72"/>
                  <a:pt x="63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33"/>
          <p:cNvSpPr>
            <a:spLocks noEditPoints="1"/>
          </p:cNvSpPr>
          <p:nvPr/>
        </p:nvSpPr>
        <p:spPr bwMode="auto">
          <a:xfrm rot="13500000" flipH="1" flipV="1">
            <a:off x="20146400" y="26947662"/>
            <a:ext cx="192713" cy="194721"/>
          </a:xfrm>
          <a:custGeom>
            <a:avLst/>
            <a:gdLst>
              <a:gd name="T0" fmla="*/ 17 w 96"/>
              <a:gd name="T1" fmla="*/ 17 h 97"/>
              <a:gd name="T2" fmla="*/ 79 w 96"/>
              <a:gd name="T3" fmla="*/ 17 h 97"/>
              <a:gd name="T4" fmla="*/ 79 w 96"/>
              <a:gd name="T5" fmla="*/ 79 h 97"/>
              <a:gd name="T6" fmla="*/ 17 w 96"/>
              <a:gd name="T7" fmla="*/ 79 h 97"/>
              <a:gd name="T8" fmla="*/ 17 w 96"/>
              <a:gd name="T9" fmla="*/ 17 h 97"/>
              <a:gd name="T10" fmla="*/ 63 w 96"/>
              <a:gd name="T11" fmla="*/ 63 h 97"/>
              <a:gd name="T12" fmla="*/ 63 w 96"/>
              <a:gd name="T13" fmla="*/ 33 h 97"/>
              <a:gd name="T14" fmla="*/ 33 w 96"/>
              <a:gd name="T15" fmla="*/ 33 h 97"/>
              <a:gd name="T16" fmla="*/ 33 w 96"/>
              <a:gd name="T17" fmla="*/ 63 h 97"/>
              <a:gd name="T18" fmla="*/ 63 w 96"/>
              <a:gd name="T19" fmla="*/ 63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6" h="97">
                <a:moveTo>
                  <a:pt x="17" y="17"/>
                </a:moveTo>
                <a:cubicBezTo>
                  <a:pt x="34" y="0"/>
                  <a:pt x="62" y="0"/>
                  <a:pt x="79" y="17"/>
                </a:cubicBezTo>
                <a:cubicBezTo>
                  <a:pt x="96" y="34"/>
                  <a:pt x="96" y="62"/>
                  <a:pt x="79" y="79"/>
                </a:cubicBezTo>
                <a:cubicBezTo>
                  <a:pt x="62" y="97"/>
                  <a:pt x="34" y="97"/>
                  <a:pt x="17" y="79"/>
                </a:cubicBezTo>
                <a:cubicBezTo>
                  <a:pt x="0" y="62"/>
                  <a:pt x="0" y="34"/>
                  <a:pt x="17" y="17"/>
                </a:cubicBezTo>
                <a:close/>
                <a:moveTo>
                  <a:pt x="63" y="63"/>
                </a:moveTo>
                <a:cubicBezTo>
                  <a:pt x="72" y="55"/>
                  <a:pt x="72" y="41"/>
                  <a:pt x="63" y="33"/>
                </a:cubicBezTo>
                <a:cubicBezTo>
                  <a:pt x="55" y="25"/>
                  <a:pt x="41" y="25"/>
                  <a:pt x="33" y="33"/>
                </a:cubicBezTo>
                <a:cubicBezTo>
                  <a:pt x="25" y="41"/>
                  <a:pt x="25" y="55"/>
                  <a:pt x="33" y="63"/>
                </a:cubicBezTo>
                <a:cubicBezTo>
                  <a:pt x="41" y="72"/>
                  <a:pt x="55" y="72"/>
                  <a:pt x="63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34"/>
          <p:cNvSpPr>
            <a:spLocks noEditPoints="1"/>
          </p:cNvSpPr>
          <p:nvPr/>
        </p:nvSpPr>
        <p:spPr bwMode="auto">
          <a:xfrm rot="13500000" flipH="1" flipV="1">
            <a:off x="19869018" y="26944823"/>
            <a:ext cx="196727" cy="194721"/>
          </a:xfrm>
          <a:custGeom>
            <a:avLst/>
            <a:gdLst>
              <a:gd name="T0" fmla="*/ 17 w 97"/>
              <a:gd name="T1" fmla="*/ 17 h 97"/>
              <a:gd name="T2" fmla="*/ 79 w 97"/>
              <a:gd name="T3" fmla="*/ 17 h 97"/>
              <a:gd name="T4" fmla="*/ 79 w 97"/>
              <a:gd name="T5" fmla="*/ 80 h 97"/>
              <a:gd name="T6" fmla="*/ 17 w 97"/>
              <a:gd name="T7" fmla="*/ 80 h 97"/>
              <a:gd name="T8" fmla="*/ 17 w 97"/>
              <a:gd name="T9" fmla="*/ 17 h 97"/>
              <a:gd name="T10" fmla="*/ 63 w 97"/>
              <a:gd name="T11" fmla="*/ 64 h 97"/>
              <a:gd name="T12" fmla="*/ 63 w 97"/>
              <a:gd name="T13" fmla="*/ 33 h 97"/>
              <a:gd name="T14" fmla="*/ 33 w 97"/>
              <a:gd name="T15" fmla="*/ 33 h 97"/>
              <a:gd name="T16" fmla="*/ 33 w 97"/>
              <a:gd name="T17" fmla="*/ 64 h 97"/>
              <a:gd name="T18" fmla="*/ 63 w 97"/>
              <a:gd name="T19" fmla="*/ 6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7" h="97">
                <a:moveTo>
                  <a:pt x="17" y="17"/>
                </a:moveTo>
                <a:cubicBezTo>
                  <a:pt x="34" y="0"/>
                  <a:pt x="62" y="0"/>
                  <a:pt x="79" y="17"/>
                </a:cubicBezTo>
                <a:cubicBezTo>
                  <a:pt x="97" y="34"/>
                  <a:pt x="97" y="62"/>
                  <a:pt x="79" y="80"/>
                </a:cubicBezTo>
                <a:cubicBezTo>
                  <a:pt x="62" y="97"/>
                  <a:pt x="34" y="97"/>
                  <a:pt x="17" y="80"/>
                </a:cubicBezTo>
                <a:cubicBezTo>
                  <a:pt x="0" y="62"/>
                  <a:pt x="0" y="34"/>
                  <a:pt x="17" y="17"/>
                </a:cubicBezTo>
                <a:close/>
                <a:moveTo>
                  <a:pt x="63" y="64"/>
                </a:moveTo>
                <a:cubicBezTo>
                  <a:pt x="72" y="55"/>
                  <a:pt x="72" y="42"/>
                  <a:pt x="63" y="33"/>
                </a:cubicBezTo>
                <a:cubicBezTo>
                  <a:pt x="55" y="25"/>
                  <a:pt x="41" y="25"/>
                  <a:pt x="33" y="33"/>
                </a:cubicBezTo>
                <a:cubicBezTo>
                  <a:pt x="25" y="42"/>
                  <a:pt x="25" y="55"/>
                  <a:pt x="33" y="64"/>
                </a:cubicBezTo>
                <a:cubicBezTo>
                  <a:pt x="41" y="72"/>
                  <a:pt x="55" y="72"/>
                  <a:pt x="63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35"/>
          <p:cNvSpPr>
            <a:spLocks noEditPoints="1"/>
          </p:cNvSpPr>
          <p:nvPr/>
        </p:nvSpPr>
        <p:spPr bwMode="auto">
          <a:xfrm rot="13500000" flipH="1" flipV="1">
            <a:off x="15670932" y="27598873"/>
            <a:ext cx="710627" cy="710627"/>
          </a:xfrm>
          <a:custGeom>
            <a:avLst/>
            <a:gdLst>
              <a:gd name="T0" fmla="*/ 79 w 353"/>
              <a:gd name="T1" fmla="*/ 336 h 353"/>
              <a:gd name="T2" fmla="*/ 83 w 353"/>
              <a:gd name="T3" fmla="*/ 278 h 353"/>
              <a:gd name="T4" fmla="*/ 278 w 353"/>
              <a:gd name="T5" fmla="*/ 83 h 353"/>
              <a:gd name="T6" fmla="*/ 335 w 353"/>
              <a:gd name="T7" fmla="*/ 80 h 353"/>
              <a:gd name="T8" fmla="*/ 335 w 353"/>
              <a:gd name="T9" fmla="*/ 17 h 353"/>
              <a:gd name="T10" fmla="*/ 273 w 353"/>
              <a:gd name="T11" fmla="*/ 17 h 353"/>
              <a:gd name="T12" fmla="*/ 270 w 353"/>
              <a:gd name="T13" fmla="*/ 75 h 353"/>
              <a:gd name="T14" fmla="*/ 75 w 353"/>
              <a:gd name="T15" fmla="*/ 270 h 353"/>
              <a:gd name="T16" fmla="*/ 17 w 353"/>
              <a:gd name="T17" fmla="*/ 273 h 353"/>
              <a:gd name="T18" fmla="*/ 17 w 353"/>
              <a:gd name="T19" fmla="*/ 336 h 353"/>
              <a:gd name="T20" fmla="*/ 79 w 353"/>
              <a:gd name="T21" fmla="*/ 336 h 353"/>
              <a:gd name="T22" fmla="*/ 289 w 353"/>
              <a:gd name="T23" fmla="*/ 33 h 353"/>
              <a:gd name="T24" fmla="*/ 319 w 353"/>
              <a:gd name="T25" fmla="*/ 33 h 353"/>
              <a:gd name="T26" fmla="*/ 319 w 353"/>
              <a:gd name="T27" fmla="*/ 64 h 353"/>
              <a:gd name="T28" fmla="*/ 289 w 353"/>
              <a:gd name="T29" fmla="*/ 64 h 353"/>
              <a:gd name="T30" fmla="*/ 289 w 353"/>
              <a:gd name="T31" fmla="*/ 33 h 353"/>
              <a:gd name="T32" fmla="*/ 33 w 353"/>
              <a:gd name="T33" fmla="*/ 289 h 353"/>
              <a:gd name="T34" fmla="*/ 63 w 353"/>
              <a:gd name="T35" fmla="*/ 289 h 353"/>
              <a:gd name="T36" fmla="*/ 63 w 353"/>
              <a:gd name="T37" fmla="*/ 320 h 353"/>
              <a:gd name="T38" fmla="*/ 33 w 353"/>
              <a:gd name="T39" fmla="*/ 320 h 353"/>
              <a:gd name="T40" fmla="*/ 33 w 353"/>
              <a:gd name="T41" fmla="*/ 289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3" h="353">
                <a:moveTo>
                  <a:pt x="79" y="336"/>
                </a:moveTo>
                <a:cubicBezTo>
                  <a:pt x="95" y="320"/>
                  <a:pt x="96" y="295"/>
                  <a:pt x="83" y="278"/>
                </a:cubicBezTo>
                <a:cubicBezTo>
                  <a:pt x="278" y="83"/>
                  <a:pt x="278" y="83"/>
                  <a:pt x="278" y="83"/>
                </a:cubicBezTo>
                <a:cubicBezTo>
                  <a:pt x="295" y="96"/>
                  <a:pt x="320" y="95"/>
                  <a:pt x="335" y="80"/>
                </a:cubicBezTo>
                <a:cubicBezTo>
                  <a:pt x="353" y="62"/>
                  <a:pt x="353" y="34"/>
                  <a:pt x="335" y="17"/>
                </a:cubicBezTo>
                <a:cubicBezTo>
                  <a:pt x="318" y="0"/>
                  <a:pt x="290" y="0"/>
                  <a:pt x="273" y="17"/>
                </a:cubicBezTo>
                <a:cubicBezTo>
                  <a:pt x="257" y="33"/>
                  <a:pt x="256" y="58"/>
                  <a:pt x="270" y="75"/>
                </a:cubicBezTo>
                <a:cubicBezTo>
                  <a:pt x="75" y="270"/>
                  <a:pt x="75" y="270"/>
                  <a:pt x="75" y="270"/>
                </a:cubicBezTo>
                <a:cubicBezTo>
                  <a:pt x="58" y="257"/>
                  <a:pt x="33" y="258"/>
                  <a:pt x="17" y="273"/>
                </a:cubicBezTo>
                <a:cubicBezTo>
                  <a:pt x="0" y="291"/>
                  <a:pt x="0" y="319"/>
                  <a:pt x="17" y="336"/>
                </a:cubicBezTo>
                <a:cubicBezTo>
                  <a:pt x="34" y="353"/>
                  <a:pt x="62" y="353"/>
                  <a:pt x="79" y="336"/>
                </a:cubicBezTo>
                <a:close/>
                <a:moveTo>
                  <a:pt x="289" y="33"/>
                </a:moveTo>
                <a:cubicBezTo>
                  <a:pt x="297" y="25"/>
                  <a:pt x="311" y="25"/>
                  <a:pt x="319" y="33"/>
                </a:cubicBezTo>
                <a:cubicBezTo>
                  <a:pt x="328" y="42"/>
                  <a:pt x="328" y="55"/>
                  <a:pt x="319" y="64"/>
                </a:cubicBezTo>
                <a:cubicBezTo>
                  <a:pt x="311" y="72"/>
                  <a:pt x="297" y="72"/>
                  <a:pt x="289" y="64"/>
                </a:cubicBezTo>
                <a:cubicBezTo>
                  <a:pt x="281" y="55"/>
                  <a:pt x="281" y="42"/>
                  <a:pt x="289" y="33"/>
                </a:cubicBezTo>
                <a:close/>
                <a:moveTo>
                  <a:pt x="33" y="289"/>
                </a:moveTo>
                <a:cubicBezTo>
                  <a:pt x="41" y="281"/>
                  <a:pt x="55" y="281"/>
                  <a:pt x="63" y="289"/>
                </a:cubicBezTo>
                <a:cubicBezTo>
                  <a:pt x="72" y="298"/>
                  <a:pt x="72" y="311"/>
                  <a:pt x="63" y="320"/>
                </a:cubicBezTo>
                <a:cubicBezTo>
                  <a:pt x="55" y="328"/>
                  <a:pt x="41" y="328"/>
                  <a:pt x="33" y="320"/>
                </a:cubicBezTo>
                <a:cubicBezTo>
                  <a:pt x="24" y="311"/>
                  <a:pt x="24" y="298"/>
                  <a:pt x="33" y="2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2" name="Freeform 36"/>
          <p:cNvSpPr>
            <a:spLocks noEditPoints="1"/>
          </p:cNvSpPr>
          <p:nvPr/>
        </p:nvSpPr>
        <p:spPr bwMode="auto">
          <a:xfrm rot="13500000" flipH="1" flipV="1">
            <a:off x="18497790" y="26366486"/>
            <a:ext cx="710627" cy="712636"/>
          </a:xfrm>
          <a:custGeom>
            <a:avLst/>
            <a:gdLst>
              <a:gd name="T0" fmla="*/ 17 w 353"/>
              <a:gd name="T1" fmla="*/ 80 h 354"/>
              <a:gd name="T2" fmla="*/ 75 w 353"/>
              <a:gd name="T3" fmla="*/ 84 h 354"/>
              <a:gd name="T4" fmla="*/ 270 w 353"/>
              <a:gd name="T5" fmla="*/ 278 h 354"/>
              <a:gd name="T6" fmla="*/ 274 w 353"/>
              <a:gd name="T7" fmla="*/ 336 h 354"/>
              <a:gd name="T8" fmla="*/ 336 w 353"/>
              <a:gd name="T9" fmla="*/ 336 h 354"/>
              <a:gd name="T10" fmla="*/ 336 w 353"/>
              <a:gd name="T11" fmla="*/ 274 h 354"/>
              <a:gd name="T12" fmla="*/ 278 w 353"/>
              <a:gd name="T13" fmla="*/ 270 h 354"/>
              <a:gd name="T14" fmla="*/ 83 w 353"/>
              <a:gd name="T15" fmla="*/ 76 h 354"/>
              <a:gd name="T16" fmla="*/ 80 w 353"/>
              <a:gd name="T17" fmla="*/ 18 h 354"/>
              <a:gd name="T18" fmla="*/ 17 w 353"/>
              <a:gd name="T19" fmla="*/ 18 h 354"/>
              <a:gd name="T20" fmla="*/ 17 w 353"/>
              <a:gd name="T21" fmla="*/ 80 h 354"/>
              <a:gd name="T22" fmla="*/ 320 w 353"/>
              <a:gd name="T23" fmla="*/ 290 h 354"/>
              <a:gd name="T24" fmla="*/ 320 w 353"/>
              <a:gd name="T25" fmla="*/ 320 h 354"/>
              <a:gd name="T26" fmla="*/ 290 w 353"/>
              <a:gd name="T27" fmla="*/ 320 h 354"/>
              <a:gd name="T28" fmla="*/ 290 w 353"/>
              <a:gd name="T29" fmla="*/ 290 h 354"/>
              <a:gd name="T30" fmla="*/ 320 w 353"/>
              <a:gd name="T31" fmla="*/ 290 h 354"/>
              <a:gd name="T32" fmla="*/ 64 w 353"/>
              <a:gd name="T33" fmla="*/ 34 h 354"/>
              <a:gd name="T34" fmla="*/ 64 w 353"/>
              <a:gd name="T35" fmla="*/ 64 h 354"/>
              <a:gd name="T36" fmla="*/ 33 w 353"/>
              <a:gd name="T37" fmla="*/ 64 h 354"/>
              <a:gd name="T38" fmla="*/ 33 w 353"/>
              <a:gd name="T39" fmla="*/ 34 h 354"/>
              <a:gd name="T40" fmla="*/ 64 w 353"/>
              <a:gd name="T41" fmla="*/ 3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3" h="354">
                <a:moveTo>
                  <a:pt x="17" y="80"/>
                </a:moveTo>
                <a:cubicBezTo>
                  <a:pt x="33" y="96"/>
                  <a:pt x="58" y="97"/>
                  <a:pt x="75" y="84"/>
                </a:cubicBezTo>
                <a:cubicBezTo>
                  <a:pt x="270" y="278"/>
                  <a:pt x="270" y="278"/>
                  <a:pt x="270" y="278"/>
                </a:cubicBezTo>
                <a:cubicBezTo>
                  <a:pt x="257" y="296"/>
                  <a:pt x="258" y="320"/>
                  <a:pt x="274" y="336"/>
                </a:cubicBezTo>
                <a:cubicBezTo>
                  <a:pt x="291" y="354"/>
                  <a:pt x="319" y="354"/>
                  <a:pt x="336" y="336"/>
                </a:cubicBezTo>
                <a:cubicBezTo>
                  <a:pt x="353" y="319"/>
                  <a:pt x="353" y="291"/>
                  <a:pt x="336" y="274"/>
                </a:cubicBezTo>
                <a:cubicBezTo>
                  <a:pt x="320" y="258"/>
                  <a:pt x="295" y="257"/>
                  <a:pt x="278" y="270"/>
                </a:cubicBezTo>
                <a:cubicBezTo>
                  <a:pt x="83" y="76"/>
                  <a:pt x="83" y="76"/>
                  <a:pt x="83" y="76"/>
                </a:cubicBezTo>
                <a:cubicBezTo>
                  <a:pt x="97" y="58"/>
                  <a:pt x="96" y="33"/>
                  <a:pt x="80" y="18"/>
                </a:cubicBezTo>
                <a:cubicBezTo>
                  <a:pt x="63" y="0"/>
                  <a:pt x="35" y="0"/>
                  <a:pt x="17" y="18"/>
                </a:cubicBezTo>
                <a:cubicBezTo>
                  <a:pt x="0" y="35"/>
                  <a:pt x="0" y="63"/>
                  <a:pt x="17" y="80"/>
                </a:cubicBezTo>
                <a:close/>
                <a:moveTo>
                  <a:pt x="320" y="290"/>
                </a:moveTo>
                <a:cubicBezTo>
                  <a:pt x="328" y="298"/>
                  <a:pt x="328" y="312"/>
                  <a:pt x="320" y="320"/>
                </a:cubicBezTo>
                <a:cubicBezTo>
                  <a:pt x="312" y="329"/>
                  <a:pt x="298" y="329"/>
                  <a:pt x="290" y="320"/>
                </a:cubicBezTo>
                <a:cubicBezTo>
                  <a:pt x="281" y="312"/>
                  <a:pt x="281" y="298"/>
                  <a:pt x="290" y="290"/>
                </a:cubicBezTo>
                <a:cubicBezTo>
                  <a:pt x="298" y="282"/>
                  <a:pt x="312" y="282"/>
                  <a:pt x="320" y="290"/>
                </a:cubicBezTo>
                <a:close/>
                <a:moveTo>
                  <a:pt x="64" y="34"/>
                </a:moveTo>
                <a:cubicBezTo>
                  <a:pt x="72" y="42"/>
                  <a:pt x="72" y="56"/>
                  <a:pt x="64" y="64"/>
                </a:cubicBezTo>
                <a:cubicBezTo>
                  <a:pt x="55" y="72"/>
                  <a:pt x="42" y="72"/>
                  <a:pt x="33" y="64"/>
                </a:cubicBezTo>
                <a:cubicBezTo>
                  <a:pt x="25" y="56"/>
                  <a:pt x="25" y="42"/>
                  <a:pt x="33" y="34"/>
                </a:cubicBezTo>
                <a:cubicBezTo>
                  <a:pt x="42" y="25"/>
                  <a:pt x="55" y="25"/>
                  <a:pt x="64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3" name="Freeform 37"/>
          <p:cNvSpPr>
            <a:spLocks noEditPoints="1"/>
          </p:cNvSpPr>
          <p:nvPr/>
        </p:nvSpPr>
        <p:spPr bwMode="auto">
          <a:xfrm rot="13500000" flipH="1" flipV="1">
            <a:off x="16687279" y="26388502"/>
            <a:ext cx="1611961" cy="1613967"/>
          </a:xfrm>
          <a:custGeom>
            <a:avLst/>
            <a:gdLst>
              <a:gd name="T0" fmla="*/ 80 w 802"/>
              <a:gd name="T1" fmla="*/ 784 h 802"/>
              <a:gd name="T2" fmla="*/ 83 w 802"/>
              <a:gd name="T3" fmla="*/ 726 h 802"/>
              <a:gd name="T4" fmla="*/ 726 w 802"/>
              <a:gd name="T5" fmla="*/ 83 h 802"/>
              <a:gd name="T6" fmla="*/ 784 w 802"/>
              <a:gd name="T7" fmla="*/ 80 h 802"/>
              <a:gd name="T8" fmla="*/ 784 w 802"/>
              <a:gd name="T9" fmla="*/ 17 h 802"/>
              <a:gd name="T10" fmla="*/ 722 w 802"/>
              <a:gd name="T11" fmla="*/ 17 h 802"/>
              <a:gd name="T12" fmla="*/ 718 w 802"/>
              <a:gd name="T13" fmla="*/ 75 h 802"/>
              <a:gd name="T14" fmla="*/ 75 w 802"/>
              <a:gd name="T15" fmla="*/ 718 h 802"/>
              <a:gd name="T16" fmla="*/ 17 w 802"/>
              <a:gd name="T17" fmla="*/ 722 h 802"/>
              <a:gd name="T18" fmla="*/ 17 w 802"/>
              <a:gd name="T19" fmla="*/ 784 h 802"/>
              <a:gd name="T20" fmla="*/ 80 w 802"/>
              <a:gd name="T21" fmla="*/ 784 h 802"/>
              <a:gd name="T22" fmla="*/ 738 w 802"/>
              <a:gd name="T23" fmla="*/ 33 h 802"/>
              <a:gd name="T24" fmla="*/ 768 w 802"/>
              <a:gd name="T25" fmla="*/ 33 h 802"/>
              <a:gd name="T26" fmla="*/ 768 w 802"/>
              <a:gd name="T27" fmla="*/ 64 h 802"/>
              <a:gd name="T28" fmla="*/ 738 w 802"/>
              <a:gd name="T29" fmla="*/ 64 h 802"/>
              <a:gd name="T30" fmla="*/ 738 w 802"/>
              <a:gd name="T31" fmla="*/ 33 h 802"/>
              <a:gd name="T32" fmla="*/ 33 w 802"/>
              <a:gd name="T33" fmla="*/ 738 h 802"/>
              <a:gd name="T34" fmla="*/ 64 w 802"/>
              <a:gd name="T35" fmla="*/ 738 h 802"/>
              <a:gd name="T36" fmla="*/ 64 w 802"/>
              <a:gd name="T37" fmla="*/ 768 h 802"/>
              <a:gd name="T38" fmla="*/ 33 w 802"/>
              <a:gd name="T39" fmla="*/ 768 h 802"/>
              <a:gd name="T40" fmla="*/ 33 w 802"/>
              <a:gd name="T41" fmla="*/ 738 h 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02" h="802">
                <a:moveTo>
                  <a:pt x="80" y="784"/>
                </a:moveTo>
                <a:cubicBezTo>
                  <a:pt x="96" y="768"/>
                  <a:pt x="97" y="744"/>
                  <a:pt x="83" y="726"/>
                </a:cubicBezTo>
                <a:cubicBezTo>
                  <a:pt x="726" y="83"/>
                  <a:pt x="726" y="83"/>
                  <a:pt x="726" y="83"/>
                </a:cubicBezTo>
                <a:cubicBezTo>
                  <a:pt x="744" y="96"/>
                  <a:pt x="769" y="95"/>
                  <a:pt x="784" y="80"/>
                </a:cubicBezTo>
                <a:cubicBezTo>
                  <a:pt x="802" y="62"/>
                  <a:pt x="802" y="34"/>
                  <a:pt x="784" y="17"/>
                </a:cubicBezTo>
                <a:cubicBezTo>
                  <a:pt x="767" y="0"/>
                  <a:pt x="739" y="0"/>
                  <a:pt x="722" y="17"/>
                </a:cubicBezTo>
                <a:cubicBezTo>
                  <a:pt x="706" y="33"/>
                  <a:pt x="705" y="58"/>
                  <a:pt x="718" y="75"/>
                </a:cubicBezTo>
                <a:cubicBezTo>
                  <a:pt x="75" y="718"/>
                  <a:pt x="75" y="718"/>
                  <a:pt x="75" y="718"/>
                </a:cubicBezTo>
                <a:cubicBezTo>
                  <a:pt x="58" y="705"/>
                  <a:pt x="33" y="706"/>
                  <a:pt x="17" y="722"/>
                </a:cubicBezTo>
                <a:cubicBezTo>
                  <a:pt x="0" y="739"/>
                  <a:pt x="0" y="767"/>
                  <a:pt x="17" y="784"/>
                </a:cubicBezTo>
                <a:cubicBezTo>
                  <a:pt x="35" y="802"/>
                  <a:pt x="63" y="802"/>
                  <a:pt x="80" y="784"/>
                </a:cubicBezTo>
                <a:close/>
                <a:moveTo>
                  <a:pt x="738" y="33"/>
                </a:moveTo>
                <a:cubicBezTo>
                  <a:pt x="746" y="25"/>
                  <a:pt x="760" y="25"/>
                  <a:pt x="768" y="33"/>
                </a:cubicBezTo>
                <a:cubicBezTo>
                  <a:pt x="777" y="42"/>
                  <a:pt x="777" y="55"/>
                  <a:pt x="768" y="64"/>
                </a:cubicBezTo>
                <a:cubicBezTo>
                  <a:pt x="760" y="72"/>
                  <a:pt x="746" y="72"/>
                  <a:pt x="738" y="64"/>
                </a:cubicBezTo>
                <a:cubicBezTo>
                  <a:pt x="730" y="55"/>
                  <a:pt x="730" y="42"/>
                  <a:pt x="738" y="33"/>
                </a:cubicBezTo>
                <a:close/>
                <a:moveTo>
                  <a:pt x="33" y="738"/>
                </a:moveTo>
                <a:cubicBezTo>
                  <a:pt x="42" y="730"/>
                  <a:pt x="55" y="730"/>
                  <a:pt x="64" y="738"/>
                </a:cubicBezTo>
                <a:cubicBezTo>
                  <a:pt x="72" y="746"/>
                  <a:pt x="72" y="760"/>
                  <a:pt x="64" y="768"/>
                </a:cubicBezTo>
                <a:cubicBezTo>
                  <a:pt x="55" y="777"/>
                  <a:pt x="42" y="777"/>
                  <a:pt x="33" y="768"/>
                </a:cubicBezTo>
                <a:cubicBezTo>
                  <a:pt x="25" y="760"/>
                  <a:pt x="25" y="746"/>
                  <a:pt x="33" y="7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4" name="Freeform 38"/>
          <p:cNvSpPr>
            <a:spLocks noEditPoints="1"/>
          </p:cNvSpPr>
          <p:nvPr/>
        </p:nvSpPr>
        <p:spPr bwMode="auto">
          <a:xfrm rot="13500000" flipH="1" flipV="1">
            <a:off x="14623369" y="26960115"/>
            <a:ext cx="710627" cy="710627"/>
          </a:xfrm>
          <a:custGeom>
            <a:avLst/>
            <a:gdLst>
              <a:gd name="T0" fmla="*/ 336 w 353"/>
              <a:gd name="T1" fmla="*/ 274 h 353"/>
              <a:gd name="T2" fmla="*/ 278 w 353"/>
              <a:gd name="T3" fmla="*/ 270 h 353"/>
              <a:gd name="T4" fmla="*/ 83 w 353"/>
              <a:gd name="T5" fmla="*/ 75 h 353"/>
              <a:gd name="T6" fmla="*/ 80 w 353"/>
              <a:gd name="T7" fmla="*/ 17 h 353"/>
              <a:gd name="T8" fmla="*/ 17 w 353"/>
              <a:gd name="T9" fmla="*/ 17 h 353"/>
              <a:gd name="T10" fmla="*/ 17 w 353"/>
              <a:gd name="T11" fmla="*/ 80 h 353"/>
              <a:gd name="T12" fmla="*/ 75 w 353"/>
              <a:gd name="T13" fmla="*/ 83 h 353"/>
              <a:gd name="T14" fmla="*/ 270 w 353"/>
              <a:gd name="T15" fmla="*/ 278 h 353"/>
              <a:gd name="T16" fmla="*/ 273 w 353"/>
              <a:gd name="T17" fmla="*/ 336 h 353"/>
              <a:gd name="T18" fmla="*/ 336 w 353"/>
              <a:gd name="T19" fmla="*/ 336 h 353"/>
              <a:gd name="T20" fmla="*/ 336 w 353"/>
              <a:gd name="T21" fmla="*/ 274 h 353"/>
              <a:gd name="T22" fmla="*/ 33 w 353"/>
              <a:gd name="T23" fmla="*/ 64 h 353"/>
              <a:gd name="T24" fmla="*/ 33 w 353"/>
              <a:gd name="T25" fmla="*/ 33 h 353"/>
              <a:gd name="T26" fmla="*/ 64 w 353"/>
              <a:gd name="T27" fmla="*/ 33 h 353"/>
              <a:gd name="T28" fmla="*/ 64 w 353"/>
              <a:gd name="T29" fmla="*/ 64 h 353"/>
              <a:gd name="T30" fmla="*/ 33 w 353"/>
              <a:gd name="T31" fmla="*/ 64 h 353"/>
              <a:gd name="T32" fmla="*/ 290 w 353"/>
              <a:gd name="T33" fmla="*/ 320 h 353"/>
              <a:gd name="T34" fmla="*/ 290 w 353"/>
              <a:gd name="T35" fmla="*/ 290 h 353"/>
              <a:gd name="T36" fmla="*/ 320 w 353"/>
              <a:gd name="T37" fmla="*/ 290 h 353"/>
              <a:gd name="T38" fmla="*/ 320 w 353"/>
              <a:gd name="T39" fmla="*/ 320 h 353"/>
              <a:gd name="T40" fmla="*/ 290 w 353"/>
              <a:gd name="T41" fmla="*/ 32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3" h="353">
                <a:moveTo>
                  <a:pt x="336" y="274"/>
                </a:moveTo>
                <a:cubicBezTo>
                  <a:pt x="320" y="258"/>
                  <a:pt x="295" y="257"/>
                  <a:pt x="278" y="270"/>
                </a:cubicBezTo>
                <a:cubicBezTo>
                  <a:pt x="83" y="75"/>
                  <a:pt x="83" y="75"/>
                  <a:pt x="83" y="75"/>
                </a:cubicBezTo>
                <a:cubicBezTo>
                  <a:pt x="97" y="58"/>
                  <a:pt x="95" y="33"/>
                  <a:pt x="80" y="17"/>
                </a:cubicBezTo>
                <a:cubicBezTo>
                  <a:pt x="62" y="0"/>
                  <a:pt x="34" y="0"/>
                  <a:pt x="17" y="17"/>
                </a:cubicBezTo>
                <a:cubicBezTo>
                  <a:pt x="0" y="34"/>
                  <a:pt x="0" y="62"/>
                  <a:pt x="17" y="80"/>
                </a:cubicBezTo>
                <a:cubicBezTo>
                  <a:pt x="33" y="96"/>
                  <a:pt x="58" y="97"/>
                  <a:pt x="75" y="83"/>
                </a:cubicBezTo>
                <a:cubicBezTo>
                  <a:pt x="270" y="278"/>
                  <a:pt x="270" y="278"/>
                  <a:pt x="270" y="278"/>
                </a:cubicBezTo>
                <a:cubicBezTo>
                  <a:pt x="257" y="295"/>
                  <a:pt x="258" y="320"/>
                  <a:pt x="273" y="336"/>
                </a:cubicBezTo>
                <a:cubicBezTo>
                  <a:pt x="291" y="353"/>
                  <a:pt x="319" y="353"/>
                  <a:pt x="336" y="336"/>
                </a:cubicBezTo>
                <a:cubicBezTo>
                  <a:pt x="353" y="319"/>
                  <a:pt x="353" y="291"/>
                  <a:pt x="336" y="274"/>
                </a:cubicBezTo>
                <a:close/>
                <a:moveTo>
                  <a:pt x="33" y="64"/>
                </a:moveTo>
                <a:cubicBezTo>
                  <a:pt x="25" y="55"/>
                  <a:pt x="25" y="42"/>
                  <a:pt x="33" y="33"/>
                </a:cubicBezTo>
                <a:cubicBezTo>
                  <a:pt x="42" y="25"/>
                  <a:pt x="55" y="25"/>
                  <a:pt x="64" y="33"/>
                </a:cubicBezTo>
                <a:cubicBezTo>
                  <a:pt x="72" y="42"/>
                  <a:pt x="72" y="55"/>
                  <a:pt x="64" y="64"/>
                </a:cubicBezTo>
                <a:cubicBezTo>
                  <a:pt x="55" y="72"/>
                  <a:pt x="42" y="72"/>
                  <a:pt x="33" y="64"/>
                </a:cubicBezTo>
                <a:close/>
                <a:moveTo>
                  <a:pt x="290" y="320"/>
                </a:moveTo>
                <a:cubicBezTo>
                  <a:pt x="281" y="312"/>
                  <a:pt x="281" y="298"/>
                  <a:pt x="290" y="290"/>
                </a:cubicBezTo>
                <a:cubicBezTo>
                  <a:pt x="298" y="281"/>
                  <a:pt x="311" y="281"/>
                  <a:pt x="320" y="290"/>
                </a:cubicBezTo>
                <a:cubicBezTo>
                  <a:pt x="328" y="298"/>
                  <a:pt x="328" y="312"/>
                  <a:pt x="320" y="320"/>
                </a:cubicBezTo>
                <a:cubicBezTo>
                  <a:pt x="311" y="328"/>
                  <a:pt x="298" y="328"/>
                  <a:pt x="290" y="3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5" name="Freeform 39"/>
          <p:cNvSpPr>
            <a:spLocks noEditPoints="1"/>
          </p:cNvSpPr>
          <p:nvPr/>
        </p:nvSpPr>
        <p:spPr bwMode="auto">
          <a:xfrm rot="13500000" flipH="1" flipV="1">
            <a:off x="15129018" y="27308621"/>
            <a:ext cx="194721" cy="196727"/>
          </a:xfrm>
          <a:custGeom>
            <a:avLst/>
            <a:gdLst>
              <a:gd name="T0" fmla="*/ 17 w 97"/>
              <a:gd name="T1" fmla="*/ 17 h 97"/>
              <a:gd name="T2" fmla="*/ 80 w 97"/>
              <a:gd name="T3" fmla="*/ 17 h 97"/>
              <a:gd name="T4" fmla="*/ 80 w 97"/>
              <a:gd name="T5" fmla="*/ 79 h 97"/>
              <a:gd name="T6" fmla="*/ 17 w 97"/>
              <a:gd name="T7" fmla="*/ 79 h 97"/>
              <a:gd name="T8" fmla="*/ 17 w 97"/>
              <a:gd name="T9" fmla="*/ 17 h 97"/>
              <a:gd name="T10" fmla="*/ 64 w 97"/>
              <a:gd name="T11" fmla="*/ 63 h 97"/>
              <a:gd name="T12" fmla="*/ 64 w 97"/>
              <a:gd name="T13" fmla="*/ 33 h 97"/>
              <a:gd name="T14" fmla="*/ 34 w 97"/>
              <a:gd name="T15" fmla="*/ 33 h 97"/>
              <a:gd name="T16" fmla="*/ 34 w 97"/>
              <a:gd name="T17" fmla="*/ 63 h 97"/>
              <a:gd name="T18" fmla="*/ 64 w 97"/>
              <a:gd name="T19" fmla="*/ 63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7" h="97">
                <a:moveTo>
                  <a:pt x="17" y="17"/>
                </a:moveTo>
                <a:cubicBezTo>
                  <a:pt x="35" y="0"/>
                  <a:pt x="63" y="0"/>
                  <a:pt x="80" y="17"/>
                </a:cubicBezTo>
                <a:cubicBezTo>
                  <a:pt x="97" y="34"/>
                  <a:pt x="97" y="62"/>
                  <a:pt x="80" y="79"/>
                </a:cubicBezTo>
                <a:cubicBezTo>
                  <a:pt x="63" y="97"/>
                  <a:pt x="35" y="97"/>
                  <a:pt x="17" y="79"/>
                </a:cubicBezTo>
                <a:cubicBezTo>
                  <a:pt x="0" y="62"/>
                  <a:pt x="0" y="34"/>
                  <a:pt x="17" y="17"/>
                </a:cubicBezTo>
                <a:close/>
                <a:moveTo>
                  <a:pt x="64" y="63"/>
                </a:moveTo>
                <a:cubicBezTo>
                  <a:pt x="72" y="55"/>
                  <a:pt x="72" y="41"/>
                  <a:pt x="64" y="33"/>
                </a:cubicBezTo>
                <a:cubicBezTo>
                  <a:pt x="55" y="25"/>
                  <a:pt x="42" y="25"/>
                  <a:pt x="34" y="33"/>
                </a:cubicBezTo>
                <a:cubicBezTo>
                  <a:pt x="25" y="41"/>
                  <a:pt x="25" y="55"/>
                  <a:pt x="34" y="63"/>
                </a:cubicBezTo>
                <a:cubicBezTo>
                  <a:pt x="42" y="72"/>
                  <a:pt x="55" y="72"/>
                  <a:pt x="64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6" name="Freeform 40"/>
          <p:cNvSpPr>
            <a:spLocks noEditPoints="1"/>
          </p:cNvSpPr>
          <p:nvPr/>
        </p:nvSpPr>
        <p:spPr bwMode="auto">
          <a:xfrm rot="13500000" flipH="1" flipV="1">
            <a:off x="14447158" y="28314084"/>
            <a:ext cx="1710324" cy="1710324"/>
          </a:xfrm>
          <a:custGeom>
            <a:avLst/>
            <a:gdLst>
              <a:gd name="T0" fmla="*/ 80 w 850"/>
              <a:gd name="T1" fmla="*/ 833 h 850"/>
              <a:gd name="T2" fmla="*/ 83 w 850"/>
              <a:gd name="T3" fmla="*/ 775 h 850"/>
              <a:gd name="T4" fmla="*/ 775 w 850"/>
              <a:gd name="T5" fmla="*/ 84 h 850"/>
              <a:gd name="T6" fmla="*/ 833 w 850"/>
              <a:gd name="T7" fmla="*/ 80 h 850"/>
              <a:gd name="T8" fmla="*/ 833 w 850"/>
              <a:gd name="T9" fmla="*/ 18 h 850"/>
              <a:gd name="T10" fmla="*/ 770 w 850"/>
              <a:gd name="T11" fmla="*/ 18 h 850"/>
              <a:gd name="T12" fmla="*/ 767 w 850"/>
              <a:gd name="T13" fmla="*/ 76 h 850"/>
              <a:gd name="T14" fmla="*/ 75 w 850"/>
              <a:gd name="T15" fmla="*/ 767 h 850"/>
              <a:gd name="T16" fmla="*/ 17 w 850"/>
              <a:gd name="T17" fmla="*/ 770 h 850"/>
              <a:gd name="T18" fmla="*/ 17 w 850"/>
              <a:gd name="T19" fmla="*/ 833 h 850"/>
              <a:gd name="T20" fmla="*/ 80 w 850"/>
              <a:gd name="T21" fmla="*/ 833 h 850"/>
              <a:gd name="T22" fmla="*/ 786 w 850"/>
              <a:gd name="T23" fmla="*/ 34 h 850"/>
              <a:gd name="T24" fmla="*/ 816 w 850"/>
              <a:gd name="T25" fmla="*/ 34 h 850"/>
              <a:gd name="T26" fmla="*/ 816 w 850"/>
              <a:gd name="T27" fmla="*/ 64 h 850"/>
              <a:gd name="T28" fmla="*/ 786 w 850"/>
              <a:gd name="T29" fmla="*/ 64 h 850"/>
              <a:gd name="T30" fmla="*/ 786 w 850"/>
              <a:gd name="T31" fmla="*/ 34 h 850"/>
              <a:gd name="T32" fmla="*/ 33 w 850"/>
              <a:gd name="T33" fmla="*/ 786 h 850"/>
              <a:gd name="T34" fmla="*/ 64 w 850"/>
              <a:gd name="T35" fmla="*/ 786 h 850"/>
              <a:gd name="T36" fmla="*/ 64 w 850"/>
              <a:gd name="T37" fmla="*/ 817 h 850"/>
              <a:gd name="T38" fmla="*/ 33 w 850"/>
              <a:gd name="T39" fmla="*/ 817 h 850"/>
              <a:gd name="T40" fmla="*/ 33 w 850"/>
              <a:gd name="T41" fmla="*/ 786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50" h="850">
                <a:moveTo>
                  <a:pt x="80" y="833"/>
                </a:moveTo>
                <a:cubicBezTo>
                  <a:pt x="96" y="817"/>
                  <a:pt x="97" y="792"/>
                  <a:pt x="83" y="775"/>
                </a:cubicBezTo>
                <a:cubicBezTo>
                  <a:pt x="775" y="84"/>
                  <a:pt x="775" y="84"/>
                  <a:pt x="775" y="84"/>
                </a:cubicBezTo>
                <a:cubicBezTo>
                  <a:pt x="792" y="97"/>
                  <a:pt x="817" y="96"/>
                  <a:pt x="833" y="80"/>
                </a:cubicBezTo>
                <a:cubicBezTo>
                  <a:pt x="850" y="63"/>
                  <a:pt x="850" y="35"/>
                  <a:pt x="833" y="18"/>
                </a:cubicBezTo>
                <a:cubicBezTo>
                  <a:pt x="815" y="0"/>
                  <a:pt x="787" y="0"/>
                  <a:pt x="770" y="18"/>
                </a:cubicBezTo>
                <a:cubicBezTo>
                  <a:pt x="754" y="33"/>
                  <a:pt x="753" y="58"/>
                  <a:pt x="767" y="76"/>
                </a:cubicBezTo>
                <a:cubicBezTo>
                  <a:pt x="75" y="767"/>
                  <a:pt x="75" y="767"/>
                  <a:pt x="75" y="767"/>
                </a:cubicBezTo>
                <a:cubicBezTo>
                  <a:pt x="58" y="753"/>
                  <a:pt x="33" y="755"/>
                  <a:pt x="17" y="770"/>
                </a:cubicBezTo>
                <a:cubicBezTo>
                  <a:pt x="0" y="788"/>
                  <a:pt x="0" y="816"/>
                  <a:pt x="17" y="833"/>
                </a:cubicBezTo>
                <a:cubicBezTo>
                  <a:pt x="35" y="850"/>
                  <a:pt x="63" y="850"/>
                  <a:pt x="80" y="833"/>
                </a:cubicBezTo>
                <a:close/>
                <a:moveTo>
                  <a:pt x="786" y="34"/>
                </a:moveTo>
                <a:cubicBezTo>
                  <a:pt x="795" y="25"/>
                  <a:pt x="808" y="25"/>
                  <a:pt x="816" y="34"/>
                </a:cubicBezTo>
                <a:cubicBezTo>
                  <a:pt x="825" y="42"/>
                  <a:pt x="825" y="56"/>
                  <a:pt x="816" y="64"/>
                </a:cubicBezTo>
                <a:cubicBezTo>
                  <a:pt x="808" y="72"/>
                  <a:pt x="795" y="72"/>
                  <a:pt x="786" y="64"/>
                </a:cubicBezTo>
                <a:cubicBezTo>
                  <a:pt x="778" y="56"/>
                  <a:pt x="778" y="42"/>
                  <a:pt x="786" y="34"/>
                </a:cubicBezTo>
                <a:close/>
                <a:moveTo>
                  <a:pt x="33" y="786"/>
                </a:moveTo>
                <a:cubicBezTo>
                  <a:pt x="42" y="778"/>
                  <a:pt x="55" y="778"/>
                  <a:pt x="64" y="786"/>
                </a:cubicBezTo>
                <a:cubicBezTo>
                  <a:pt x="72" y="795"/>
                  <a:pt x="72" y="808"/>
                  <a:pt x="64" y="817"/>
                </a:cubicBezTo>
                <a:cubicBezTo>
                  <a:pt x="55" y="825"/>
                  <a:pt x="42" y="825"/>
                  <a:pt x="33" y="817"/>
                </a:cubicBezTo>
                <a:cubicBezTo>
                  <a:pt x="25" y="808"/>
                  <a:pt x="25" y="795"/>
                  <a:pt x="33" y="7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7" name="Freeform 41"/>
          <p:cNvSpPr>
            <a:spLocks noEditPoints="1"/>
          </p:cNvSpPr>
          <p:nvPr/>
        </p:nvSpPr>
        <p:spPr bwMode="auto">
          <a:xfrm rot="13500000" flipH="1" flipV="1">
            <a:off x="13141745" y="26709580"/>
            <a:ext cx="708621" cy="710627"/>
          </a:xfrm>
          <a:custGeom>
            <a:avLst/>
            <a:gdLst>
              <a:gd name="T0" fmla="*/ 336 w 353"/>
              <a:gd name="T1" fmla="*/ 273 h 353"/>
              <a:gd name="T2" fmla="*/ 278 w 353"/>
              <a:gd name="T3" fmla="*/ 269 h 353"/>
              <a:gd name="T4" fmla="*/ 84 w 353"/>
              <a:gd name="T5" fmla="*/ 75 h 353"/>
              <a:gd name="T6" fmla="*/ 80 w 353"/>
              <a:gd name="T7" fmla="*/ 17 h 353"/>
              <a:gd name="T8" fmla="*/ 18 w 353"/>
              <a:gd name="T9" fmla="*/ 17 h 353"/>
              <a:gd name="T10" fmla="*/ 18 w 353"/>
              <a:gd name="T11" fmla="*/ 79 h 353"/>
              <a:gd name="T12" fmla="*/ 76 w 353"/>
              <a:gd name="T13" fmla="*/ 83 h 353"/>
              <a:gd name="T14" fmla="*/ 270 w 353"/>
              <a:gd name="T15" fmla="*/ 277 h 353"/>
              <a:gd name="T16" fmla="*/ 274 w 353"/>
              <a:gd name="T17" fmla="*/ 335 h 353"/>
              <a:gd name="T18" fmla="*/ 336 w 353"/>
              <a:gd name="T19" fmla="*/ 335 h 353"/>
              <a:gd name="T20" fmla="*/ 336 w 353"/>
              <a:gd name="T21" fmla="*/ 273 h 353"/>
              <a:gd name="T22" fmla="*/ 34 w 353"/>
              <a:gd name="T23" fmla="*/ 63 h 353"/>
              <a:gd name="T24" fmla="*/ 34 w 353"/>
              <a:gd name="T25" fmla="*/ 33 h 353"/>
              <a:gd name="T26" fmla="*/ 64 w 353"/>
              <a:gd name="T27" fmla="*/ 33 h 353"/>
              <a:gd name="T28" fmla="*/ 64 w 353"/>
              <a:gd name="T29" fmla="*/ 63 h 353"/>
              <a:gd name="T30" fmla="*/ 34 w 353"/>
              <a:gd name="T31" fmla="*/ 63 h 353"/>
              <a:gd name="T32" fmla="*/ 290 w 353"/>
              <a:gd name="T33" fmla="*/ 319 h 353"/>
              <a:gd name="T34" fmla="*/ 290 w 353"/>
              <a:gd name="T35" fmla="*/ 289 h 353"/>
              <a:gd name="T36" fmla="*/ 320 w 353"/>
              <a:gd name="T37" fmla="*/ 289 h 353"/>
              <a:gd name="T38" fmla="*/ 320 w 353"/>
              <a:gd name="T39" fmla="*/ 319 h 353"/>
              <a:gd name="T40" fmla="*/ 290 w 353"/>
              <a:gd name="T41" fmla="*/ 319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3" h="353">
                <a:moveTo>
                  <a:pt x="336" y="273"/>
                </a:moveTo>
                <a:cubicBezTo>
                  <a:pt x="320" y="257"/>
                  <a:pt x="296" y="256"/>
                  <a:pt x="278" y="269"/>
                </a:cubicBezTo>
                <a:cubicBezTo>
                  <a:pt x="84" y="75"/>
                  <a:pt x="84" y="75"/>
                  <a:pt x="84" y="75"/>
                </a:cubicBezTo>
                <a:cubicBezTo>
                  <a:pt x="97" y="57"/>
                  <a:pt x="96" y="33"/>
                  <a:pt x="80" y="17"/>
                </a:cubicBezTo>
                <a:cubicBezTo>
                  <a:pt x="63" y="0"/>
                  <a:pt x="35" y="0"/>
                  <a:pt x="18" y="17"/>
                </a:cubicBezTo>
                <a:cubicBezTo>
                  <a:pt x="0" y="34"/>
                  <a:pt x="0" y="62"/>
                  <a:pt x="18" y="79"/>
                </a:cubicBezTo>
                <a:cubicBezTo>
                  <a:pt x="33" y="95"/>
                  <a:pt x="58" y="96"/>
                  <a:pt x="76" y="83"/>
                </a:cubicBezTo>
                <a:cubicBezTo>
                  <a:pt x="270" y="277"/>
                  <a:pt x="270" y="277"/>
                  <a:pt x="270" y="277"/>
                </a:cubicBezTo>
                <a:cubicBezTo>
                  <a:pt x="257" y="295"/>
                  <a:pt x="258" y="320"/>
                  <a:pt x="274" y="335"/>
                </a:cubicBezTo>
                <a:cubicBezTo>
                  <a:pt x="291" y="353"/>
                  <a:pt x="319" y="353"/>
                  <a:pt x="336" y="335"/>
                </a:cubicBezTo>
                <a:cubicBezTo>
                  <a:pt x="353" y="318"/>
                  <a:pt x="353" y="290"/>
                  <a:pt x="336" y="273"/>
                </a:cubicBezTo>
                <a:close/>
                <a:moveTo>
                  <a:pt x="34" y="63"/>
                </a:moveTo>
                <a:cubicBezTo>
                  <a:pt x="25" y="55"/>
                  <a:pt x="25" y="41"/>
                  <a:pt x="34" y="33"/>
                </a:cubicBezTo>
                <a:cubicBezTo>
                  <a:pt x="42" y="24"/>
                  <a:pt x="56" y="24"/>
                  <a:pt x="64" y="33"/>
                </a:cubicBezTo>
                <a:cubicBezTo>
                  <a:pt x="72" y="41"/>
                  <a:pt x="72" y="55"/>
                  <a:pt x="64" y="63"/>
                </a:cubicBezTo>
                <a:cubicBezTo>
                  <a:pt x="56" y="71"/>
                  <a:pt x="42" y="71"/>
                  <a:pt x="34" y="63"/>
                </a:cubicBezTo>
                <a:close/>
                <a:moveTo>
                  <a:pt x="290" y="319"/>
                </a:moveTo>
                <a:cubicBezTo>
                  <a:pt x="282" y="311"/>
                  <a:pt x="282" y="297"/>
                  <a:pt x="290" y="289"/>
                </a:cubicBezTo>
                <a:cubicBezTo>
                  <a:pt x="298" y="281"/>
                  <a:pt x="312" y="281"/>
                  <a:pt x="320" y="289"/>
                </a:cubicBezTo>
                <a:cubicBezTo>
                  <a:pt x="329" y="297"/>
                  <a:pt x="329" y="311"/>
                  <a:pt x="320" y="319"/>
                </a:cubicBezTo>
                <a:cubicBezTo>
                  <a:pt x="312" y="328"/>
                  <a:pt x="298" y="328"/>
                  <a:pt x="290" y="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8" name="Freeform 42"/>
          <p:cNvSpPr>
            <a:spLocks noEditPoints="1"/>
          </p:cNvSpPr>
          <p:nvPr/>
        </p:nvSpPr>
        <p:spPr bwMode="auto">
          <a:xfrm rot="13500000" flipH="1" flipV="1">
            <a:off x="13437824" y="26709581"/>
            <a:ext cx="712636" cy="710627"/>
          </a:xfrm>
          <a:custGeom>
            <a:avLst/>
            <a:gdLst>
              <a:gd name="T0" fmla="*/ 336 w 354"/>
              <a:gd name="T1" fmla="*/ 274 h 353"/>
              <a:gd name="T2" fmla="*/ 278 w 354"/>
              <a:gd name="T3" fmla="*/ 270 h 353"/>
              <a:gd name="T4" fmla="*/ 84 w 354"/>
              <a:gd name="T5" fmla="*/ 76 h 353"/>
              <a:gd name="T6" fmla="*/ 80 w 354"/>
              <a:gd name="T7" fmla="*/ 18 h 353"/>
              <a:gd name="T8" fmla="*/ 18 w 354"/>
              <a:gd name="T9" fmla="*/ 18 h 353"/>
              <a:gd name="T10" fmla="*/ 18 w 354"/>
              <a:gd name="T11" fmla="*/ 80 h 353"/>
              <a:gd name="T12" fmla="*/ 76 w 354"/>
              <a:gd name="T13" fmla="*/ 84 h 353"/>
              <a:gd name="T14" fmla="*/ 270 w 354"/>
              <a:gd name="T15" fmla="*/ 278 h 353"/>
              <a:gd name="T16" fmla="*/ 274 w 354"/>
              <a:gd name="T17" fmla="*/ 336 h 353"/>
              <a:gd name="T18" fmla="*/ 336 w 354"/>
              <a:gd name="T19" fmla="*/ 336 h 353"/>
              <a:gd name="T20" fmla="*/ 336 w 354"/>
              <a:gd name="T21" fmla="*/ 274 h 353"/>
              <a:gd name="T22" fmla="*/ 34 w 354"/>
              <a:gd name="T23" fmla="*/ 64 h 353"/>
              <a:gd name="T24" fmla="*/ 34 w 354"/>
              <a:gd name="T25" fmla="*/ 34 h 353"/>
              <a:gd name="T26" fmla="*/ 64 w 354"/>
              <a:gd name="T27" fmla="*/ 34 h 353"/>
              <a:gd name="T28" fmla="*/ 64 w 354"/>
              <a:gd name="T29" fmla="*/ 64 h 353"/>
              <a:gd name="T30" fmla="*/ 34 w 354"/>
              <a:gd name="T31" fmla="*/ 64 h 353"/>
              <a:gd name="T32" fmla="*/ 290 w 354"/>
              <a:gd name="T33" fmla="*/ 320 h 353"/>
              <a:gd name="T34" fmla="*/ 290 w 354"/>
              <a:gd name="T35" fmla="*/ 290 h 353"/>
              <a:gd name="T36" fmla="*/ 320 w 354"/>
              <a:gd name="T37" fmla="*/ 290 h 353"/>
              <a:gd name="T38" fmla="*/ 320 w 354"/>
              <a:gd name="T39" fmla="*/ 320 h 353"/>
              <a:gd name="T40" fmla="*/ 290 w 354"/>
              <a:gd name="T41" fmla="*/ 32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4" h="353">
                <a:moveTo>
                  <a:pt x="336" y="274"/>
                </a:moveTo>
                <a:cubicBezTo>
                  <a:pt x="321" y="258"/>
                  <a:pt x="296" y="257"/>
                  <a:pt x="278" y="270"/>
                </a:cubicBezTo>
                <a:cubicBezTo>
                  <a:pt x="84" y="76"/>
                  <a:pt x="84" y="76"/>
                  <a:pt x="84" y="76"/>
                </a:cubicBezTo>
                <a:cubicBezTo>
                  <a:pt x="97" y="58"/>
                  <a:pt x="96" y="33"/>
                  <a:pt x="80" y="18"/>
                </a:cubicBezTo>
                <a:cubicBezTo>
                  <a:pt x="63" y="0"/>
                  <a:pt x="35" y="0"/>
                  <a:pt x="18" y="18"/>
                </a:cubicBezTo>
                <a:cubicBezTo>
                  <a:pt x="1" y="35"/>
                  <a:pt x="0" y="63"/>
                  <a:pt x="18" y="80"/>
                </a:cubicBezTo>
                <a:cubicBezTo>
                  <a:pt x="34" y="96"/>
                  <a:pt x="58" y="97"/>
                  <a:pt x="76" y="84"/>
                </a:cubicBezTo>
                <a:cubicBezTo>
                  <a:pt x="270" y="278"/>
                  <a:pt x="270" y="278"/>
                  <a:pt x="270" y="278"/>
                </a:cubicBezTo>
                <a:cubicBezTo>
                  <a:pt x="257" y="296"/>
                  <a:pt x="258" y="320"/>
                  <a:pt x="274" y="336"/>
                </a:cubicBezTo>
                <a:cubicBezTo>
                  <a:pt x="291" y="353"/>
                  <a:pt x="319" y="353"/>
                  <a:pt x="336" y="336"/>
                </a:cubicBezTo>
                <a:cubicBezTo>
                  <a:pt x="354" y="319"/>
                  <a:pt x="354" y="291"/>
                  <a:pt x="336" y="274"/>
                </a:cubicBezTo>
                <a:close/>
                <a:moveTo>
                  <a:pt x="34" y="64"/>
                </a:moveTo>
                <a:cubicBezTo>
                  <a:pt x="25" y="56"/>
                  <a:pt x="25" y="42"/>
                  <a:pt x="34" y="34"/>
                </a:cubicBezTo>
                <a:cubicBezTo>
                  <a:pt x="42" y="25"/>
                  <a:pt x="56" y="25"/>
                  <a:pt x="64" y="34"/>
                </a:cubicBezTo>
                <a:cubicBezTo>
                  <a:pt x="72" y="42"/>
                  <a:pt x="72" y="56"/>
                  <a:pt x="64" y="64"/>
                </a:cubicBezTo>
                <a:cubicBezTo>
                  <a:pt x="56" y="72"/>
                  <a:pt x="42" y="72"/>
                  <a:pt x="34" y="64"/>
                </a:cubicBezTo>
                <a:close/>
                <a:moveTo>
                  <a:pt x="290" y="320"/>
                </a:moveTo>
                <a:cubicBezTo>
                  <a:pt x="282" y="312"/>
                  <a:pt x="282" y="298"/>
                  <a:pt x="290" y="290"/>
                </a:cubicBezTo>
                <a:cubicBezTo>
                  <a:pt x="298" y="282"/>
                  <a:pt x="312" y="282"/>
                  <a:pt x="320" y="290"/>
                </a:cubicBezTo>
                <a:cubicBezTo>
                  <a:pt x="329" y="298"/>
                  <a:pt x="329" y="312"/>
                  <a:pt x="320" y="320"/>
                </a:cubicBezTo>
                <a:cubicBezTo>
                  <a:pt x="312" y="329"/>
                  <a:pt x="298" y="329"/>
                  <a:pt x="290" y="3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9" name="Freeform 43"/>
          <p:cNvSpPr>
            <a:spLocks noEditPoints="1"/>
          </p:cNvSpPr>
          <p:nvPr/>
        </p:nvSpPr>
        <p:spPr bwMode="auto">
          <a:xfrm rot="13500000" flipH="1" flipV="1">
            <a:off x="13712074" y="26710291"/>
            <a:ext cx="710627" cy="710627"/>
          </a:xfrm>
          <a:custGeom>
            <a:avLst/>
            <a:gdLst>
              <a:gd name="T0" fmla="*/ 335 w 353"/>
              <a:gd name="T1" fmla="*/ 274 h 353"/>
              <a:gd name="T2" fmla="*/ 277 w 353"/>
              <a:gd name="T3" fmla="*/ 270 h 353"/>
              <a:gd name="T4" fmla="*/ 83 w 353"/>
              <a:gd name="T5" fmla="*/ 76 h 353"/>
              <a:gd name="T6" fmla="*/ 79 w 353"/>
              <a:gd name="T7" fmla="*/ 18 h 353"/>
              <a:gd name="T8" fmla="*/ 17 w 353"/>
              <a:gd name="T9" fmla="*/ 18 h 353"/>
              <a:gd name="T10" fmla="*/ 17 w 353"/>
              <a:gd name="T11" fmla="*/ 80 h 353"/>
              <a:gd name="T12" fmla="*/ 75 w 353"/>
              <a:gd name="T13" fmla="*/ 84 h 353"/>
              <a:gd name="T14" fmla="*/ 269 w 353"/>
              <a:gd name="T15" fmla="*/ 278 h 353"/>
              <a:gd name="T16" fmla="*/ 273 w 353"/>
              <a:gd name="T17" fmla="*/ 336 h 353"/>
              <a:gd name="T18" fmla="*/ 335 w 353"/>
              <a:gd name="T19" fmla="*/ 336 h 353"/>
              <a:gd name="T20" fmla="*/ 335 w 353"/>
              <a:gd name="T21" fmla="*/ 274 h 353"/>
              <a:gd name="T22" fmla="*/ 33 w 353"/>
              <a:gd name="T23" fmla="*/ 64 h 353"/>
              <a:gd name="T24" fmla="*/ 33 w 353"/>
              <a:gd name="T25" fmla="*/ 34 h 353"/>
              <a:gd name="T26" fmla="*/ 63 w 353"/>
              <a:gd name="T27" fmla="*/ 34 h 353"/>
              <a:gd name="T28" fmla="*/ 63 w 353"/>
              <a:gd name="T29" fmla="*/ 64 h 353"/>
              <a:gd name="T30" fmla="*/ 33 w 353"/>
              <a:gd name="T31" fmla="*/ 64 h 353"/>
              <a:gd name="T32" fmla="*/ 289 w 353"/>
              <a:gd name="T33" fmla="*/ 320 h 353"/>
              <a:gd name="T34" fmla="*/ 289 w 353"/>
              <a:gd name="T35" fmla="*/ 290 h 353"/>
              <a:gd name="T36" fmla="*/ 319 w 353"/>
              <a:gd name="T37" fmla="*/ 290 h 353"/>
              <a:gd name="T38" fmla="*/ 319 w 353"/>
              <a:gd name="T39" fmla="*/ 320 h 353"/>
              <a:gd name="T40" fmla="*/ 289 w 353"/>
              <a:gd name="T41" fmla="*/ 32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3" h="353">
                <a:moveTo>
                  <a:pt x="335" y="274"/>
                </a:moveTo>
                <a:cubicBezTo>
                  <a:pt x="320" y="258"/>
                  <a:pt x="295" y="257"/>
                  <a:pt x="277" y="270"/>
                </a:cubicBezTo>
                <a:cubicBezTo>
                  <a:pt x="83" y="76"/>
                  <a:pt x="83" y="76"/>
                  <a:pt x="83" y="76"/>
                </a:cubicBezTo>
                <a:cubicBezTo>
                  <a:pt x="96" y="58"/>
                  <a:pt x="95" y="33"/>
                  <a:pt x="79" y="18"/>
                </a:cubicBezTo>
                <a:cubicBezTo>
                  <a:pt x="62" y="0"/>
                  <a:pt x="34" y="0"/>
                  <a:pt x="17" y="18"/>
                </a:cubicBezTo>
                <a:cubicBezTo>
                  <a:pt x="0" y="35"/>
                  <a:pt x="0" y="63"/>
                  <a:pt x="17" y="80"/>
                </a:cubicBezTo>
                <a:cubicBezTo>
                  <a:pt x="33" y="96"/>
                  <a:pt x="57" y="97"/>
                  <a:pt x="75" y="84"/>
                </a:cubicBezTo>
                <a:cubicBezTo>
                  <a:pt x="269" y="278"/>
                  <a:pt x="269" y="278"/>
                  <a:pt x="269" y="278"/>
                </a:cubicBezTo>
                <a:cubicBezTo>
                  <a:pt x="256" y="295"/>
                  <a:pt x="257" y="320"/>
                  <a:pt x="273" y="336"/>
                </a:cubicBezTo>
                <a:cubicBezTo>
                  <a:pt x="290" y="353"/>
                  <a:pt x="318" y="353"/>
                  <a:pt x="335" y="336"/>
                </a:cubicBezTo>
                <a:cubicBezTo>
                  <a:pt x="353" y="319"/>
                  <a:pt x="353" y="291"/>
                  <a:pt x="335" y="274"/>
                </a:cubicBezTo>
                <a:close/>
                <a:moveTo>
                  <a:pt x="33" y="64"/>
                </a:moveTo>
                <a:cubicBezTo>
                  <a:pt x="24" y="56"/>
                  <a:pt x="24" y="42"/>
                  <a:pt x="33" y="34"/>
                </a:cubicBezTo>
                <a:cubicBezTo>
                  <a:pt x="41" y="25"/>
                  <a:pt x="55" y="25"/>
                  <a:pt x="63" y="34"/>
                </a:cubicBezTo>
                <a:cubicBezTo>
                  <a:pt x="72" y="42"/>
                  <a:pt x="72" y="56"/>
                  <a:pt x="63" y="64"/>
                </a:cubicBezTo>
                <a:cubicBezTo>
                  <a:pt x="55" y="72"/>
                  <a:pt x="41" y="72"/>
                  <a:pt x="33" y="64"/>
                </a:cubicBezTo>
                <a:close/>
                <a:moveTo>
                  <a:pt x="289" y="320"/>
                </a:moveTo>
                <a:cubicBezTo>
                  <a:pt x="281" y="312"/>
                  <a:pt x="281" y="298"/>
                  <a:pt x="289" y="290"/>
                </a:cubicBezTo>
                <a:cubicBezTo>
                  <a:pt x="297" y="281"/>
                  <a:pt x="311" y="281"/>
                  <a:pt x="319" y="290"/>
                </a:cubicBezTo>
                <a:cubicBezTo>
                  <a:pt x="328" y="298"/>
                  <a:pt x="328" y="312"/>
                  <a:pt x="319" y="320"/>
                </a:cubicBezTo>
                <a:cubicBezTo>
                  <a:pt x="311" y="329"/>
                  <a:pt x="297" y="329"/>
                  <a:pt x="289" y="3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0" name="Freeform 44"/>
          <p:cNvSpPr>
            <a:spLocks noEditPoints="1"/>
          </p:cNvSpPr>
          <p:nvPr/>
        </p:nvSpPr>
        <p:spPr bwMode="auto">
          <a:xfrm rot="13500000" flipH="1" flipV="1">
            <a:off x="20616337" y="27459767"/>
            <a:ext cx="710627" cy="710627"/>
          </a:xfrm>
          <a:custGeom>
            <a:avLst/>
            <a:gdLst>
              <a:gd name="T0" fmla="*/ 274 w 353"/>
              <a:gd name="T1" fmla="*/ 17 h 353"/>
              <a:gd name="T2" fmla="*/ 270 w 353"/>
              <a:gd name="T3" fmla="*/ 75 h 353"/>
              <a:gd name="T4" fmla="*/ 76 w 353"/>
              <a:gd name="T5" fmla="*/ 270 h 353"/>
              <a:gd name="T6" fmla="*/ 18 w 353"/>
              <a:gd name="T7" fmla="*/ 274 h 353"/>
              <a:gd name="T8" fmla="*/ 18 w 353"/>
              <a:gd name="T9" fmla="*/ 336 h 353"/>
              <a:gd name="T10" fmla="*/ 80 w 353"/>
              <a:gd name="T11" fmla="*/ 336 h 353"/>
              <a:gd name="T12" fmla="*/ 84 w 353"/>
              <a:gd name="T13" fmla="*/ 278 h 353"/>
              <a:gd name="T14" fmla="*/ 278 w 353"/>
              <a:gd name="T15" fmla="*/ 83 h 353"/>
              <a:gd name="T16" fmla="*/ 336 w 353"/>
              <a:gd name="T17" fmla="*/ 80 h 353"/>
              <a:gd name="T18" fmla="*/ 336 w 353"/>
              <a:gd name="T19" fmla="*/ 17 h 353"/>
              <a:gd name="T20" fmla="*/ 274 w 353"/>
              <a:gd name="T21" fmla="*/ 17 h 353"/>
              <a:gd name="T22" fmla="*/ 64 w 353"/>
              <a:gd name="T23" fmla="*/ 320 h 353"/>
              <a:gd name="T24" fmla="*/ 34 w 353"/>
              <a:gd name="T25" fmla="*/ 320 h 353"/>
              <a:gd name="T26" fmla="*/ 34 w 353"/>
              <a:gd name="T27" fmla="*/ 290 h 353"/>
              <a:gd name="T28" fmla="*/ 64 w 353"/>
              <a:gd name="T29" fmla="*/ 290 h 353"/>
              <a:gd name="T30" fmla="*/ 64 w 353"/>
              <a:gd name="T31" fmla="*/ 320 h 353"/>
              <a:gd name="T32" fmla="*/ 320 w 353"/>
              <a:gd name="T33" fmla="*/ 64 h 353"/>
              <a:gd name="T34" fmla="*/ 290 w 353"/>
              <a:gd name="T35" fmla="*/ 64 h 353"/>
              <a:gd name="T36" fmla="*/ 290 w 353"/>
              <a:gd name="T37" fmla="*/ 33 h 353"/>
              <a:gd name="T38" fmla="*/ 320 w 353"/>
              <a:gd name="T39" fmla="*/ 33 h 353"/>
              <a:gd name="T40" fmla="*/ 320 w 353"/>
              <a:gd name="T41" fmla="*/ 64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3" h="353">
                <a:moveTo>
                  <a:pt x="274" y="17"/>
                </a:moveTo>
                <a:cubicBezTo>
                  <a:pt x="258" y="33"/>
                  <a:pt x="257" y="58"/>
                  <a:pt x="270" y="75"/>
                </a:cubicBezTo>
                <a:cubicBezTo>
                  <a:pt x="76" y="270"/>
                  <a:pt x="76" y="270"/>
                  <a:pt x="76" y="270"/>
                </a:cubicBezTo>
                <a:cubicBezTo>
                  <a:pt x="58" y="257"/>
                  <a:pt x="33" y="258"/>
                  <a:pt x="18" y="274"/>
                </a:cubicBezTo>
                <a:cubicBezTo>
                  <a:pt x="0" y="291"/>
                  <a:pt x="0" y="319"/>
                  <a:pt x="18" y="336"/>
                </a:cubicBezTo>
                <a:cubicBezTo>
                  <a:pt x="35" y="353"/>
                  <a:pt x="63" y="353"/>
                  <a:pt x="80" y="336"/>
                </a:cubicBezTo>
                <a:cubicBezTo>
                  <a:pt x="96" y="320"/>
                  <a:pt x="97" y="295"/>
                  <a:pt x="84" y="278"/>
                </a:cubicBezTo>
                <a:cubicBezTo>
                  <a:pt x="278" y="83"/>
                  <a:pt x="278" y="83"/>
                  <a:pt x="278" y="83"/>
                </a:cubicBezTo>
                <a:cubicBezTo>
                  <a:pt x="296" y="97"/>
                  <a:pt x="320" y="95"/>
                  <a:pt x="336" y="80"/>
                </a:cubicBezTo>
                <a:cubicBezTo>
                  <a:pt x="353" y="62"/>
                  <a:pt x="353" y="34"/>
                  <a:pt x="336" y="17"/>
                </a:cubicBezTo>
                <a:cubicBezTo>
                  <a:pt x="319" y="0"/>
                  <a:pt x="291" y="0"/>
                  <a:pt x="274" y="17"/>
                </a:cubicBezTo>
                <a:close/>
                <a:moveTo>
                  <a:pt x="64" y="320"/>
                </a:moveTo>
                <a:cubicBezTo>
                  <a:pt x="56" y="328"/>
                  <a:pt x="42" y="328"/>
                  <a:pt x="34" y="320"/>
                </a:cubicBezTo>
                <a:cubicBezTo>
                  <a:pt x="25" y="312"/>
                  <a:pt x="25" y="298"/>
                  <a:pt x="34" y="290"/>
                </a:cubicBezTo>
                <a:cubicBezTo>
                  <a:pt x="42" y="281"/>
                  <a:pt x="56" y="281"/>
                  <a:pt x="64" y="290"/>
                </a:cubicBezTo>
                <a:cubicBezTo>
                  <a:pt x="72" y="298"/>
                  <a:pt x="72" y="312"/>
                  <a:pt x="64" y="320"/>
                </a:cubicBezTo>
                <a:close/>
                <a:moveTo>
                  <a:pt x="320" y="64"/>
                </a:moveTo>
                <a:cubicBezTo>
                  <a:pt x="312" y="72"/>
                  <a:pt x="298" y="72"/>
                  <a:pt x="290" y="64"/>
                </a:cubicBezTo>
                <a:cubicBezTo>
                  <a:pt x="282" y="55"/>
                  <a:pt x="282" y="42"/>
                  <a:pt x="290" y="33"/>
                </a:cubicBezTo>
                <a:cubicBezTo>
                  <a:pt x="298" y="25"/>
                  <a:pt x="312" y="25"/>
                  <a:pt x="320" y="33"/>
                </a:cubicBezTo>
                <a:cubicBezTo>
                  <a:pt x="329" y="42"/>
                  <a:pt x="329" y="55"/>
                  <a:pt x="320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1" name="Freeform 45"/>
          <p:cNvSpPr>
            <a:spLocks noEditPoints="1"/>
          </p:cNvSpPr>
          <p:nvPr/>
        </p:nvSpPr>
        <p:spPr bwMode="auto">
          <a:xfrm rot="13500000" flipH="1" flipV="1">
            <a:off x="20690825" y="28031066"/>
            <a:ext cx="1762517" cy="1762517"/>
          </a:xfrm>
          <a:custGeom>
            <a:avLst/>
            <a:gdLst>
              <a:gd name="T0" fmla="*/ 80 w 876"/>
              <a:gd name="T1" fmla="*/ 859 h 876"/>
              <a:gd name="T2" fmla="*/ 83 w 876"/>
              <a:gd name="T3" fmla="*/ 801 h 876"/>
              <a:gd name="T4" fmla="*/ 801 w 876"/>
              <a:gd name="T5" fmla="*/ 83 h 876"/>
              <a:gd name="T6" fmla="*/ 859 w 876"/>
              <a:gd name="T7" fmla="*/ 79 h 876"/>
              <a:gd name="T8" fmla="*/ 859 w 876"/>
              <a:gd name="T9" fmla="*/ 17 h 876"/>
              <a:gd name="T10" fmla="*/ 797 w 876"/>
              <a:gd name="T11" fmla="*/ 17 h 876"/>
              <a:gd name="T12" fmla="*/ 793 w 876"/>
              <a:gd name="T13" fmla="*/ 75 h 876"/>
              <a:gd name="T14" fmla="*/ 75 w 876"/>
              <a:gd name="T15" fmla="*/ 793 h 876"/>
              <a:gd name="T16" fmla="*/ 17 w 876"/>
              <a:gd name="T17" fmla="*/ 797 h 876"/>
              <a:gd name="T18" fmla="*/ 17 w 876"/>
              <a:gd name="T19" fmla="*/ 859 h 876"/>
              <a:gd name="T20" fmla="*/ 80 w 876"/>
              <a:gd name="T21" fmla="*/ 859 h 876"/>
              <a:gd name="T22" fmla="*/ 813 w 876"/>
              <a:gd name="T23" fmla="*/ 33 h 876"/>
              <a:gd name="T24" fmla="*/ 843 w 876"/>
              <a:gd name="T25" fmla="*/ 33 h 876"/>
              <a:gd name="T26" fmla="*/ 843 w 876"/>
              <a:gd name="T27" fmla="*/ 63 h 876"/>
              <a:gd name="T28" fmla="*/ 813 w 876"/>
              <a:gd name="T29" fmla="*/ 63 h 876"/>
              <a:gd name="T30" fmla="*/ 813 w 876"/>
              <a:gd name="T31" fmla="*/ 33 h 876"/>
              <a:gd name="T32" fmla="*/ 33 w 876"/>
              <a:gd name="T33" fmla="*/ 813 h 876"/>
              <a:gd name="T34" fmla="*/ 64 w 876"/>
              <a:gd name="T35" fmla="*/ 813 h 876"/>
              <a:gd name="T36" fmla="*/ 64 w 876"/>
              <a:gd name="T37" fmla="*/ 843 h 876"/>
              <a:gd name="T38" fmla="*/ 33 w 876"/>
              <a:gd name="T39" fmla="*/ 843 h 876"/>
              <a:gd name="T40" fmla="*/ 33 w 876"/>
              <a:gd name="T41" fmla="*/ 813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76" h="876">
                <a:moveTo>
                  <a:pt x="80" y="859"/>
                </a:moveTo>
                <a:cubicBezTo>
                  <a:pt x="95" y="843"/>
                  <a:pt x="96" y="818"/>
                  <a:pt x="83" y="801"/>
                </a:cubicBezTo>
                <a:cubicBezTo>
                  <a:pt x="801" y="83"/>
                  <a:pt x="801" y="83"/>
                  <a:pt x="801" y="83"/>
                </a:cubicBezTo>
                <a:cubicBezTo>
                  <a:pt x="818" y="96"/>
                  <a:pt x="843" y="95"/>
                  <a:pt x="859" y="79"/>
                </a:cubicBezTo>
                <a:cubicBezTo>
                  <a:pt x="876" y="62"/>
                  <a:pt x="876" y="34"/>
                  <a:pt x="859" y="17"/>
                </a:cubicBezTo>
                <a:cubicBezTo>
                  <a:pt x="842" y="0"/>
                  <a:pt x="814" y="0"/>
                  <a:pt x="797" y="17"/>
                </a:cubicBezTo>
                <a:cubicBezTo>
                  <a:pt x="781" y="33"/>
                  <a:pt x="780" y="58"/>
                  <a:pt x="793" y="75"/>
                </a:cubicBezTo>
                <a:cubicBezTo>
                  <a:pt x="75" y="793"/>
                  <a:pt x="75" y="793"/>
                  <a:pt x="75" y="793"/>
                </a:cubicBezTo>
                <a:cubicBezTo>
                  <a:pt x="58" y="780"/>
                  <a:pt x="33" y="781"/>
                  <a:pt x="17" y="797"/>
                </a:cubicBezTo>
                <a:cubicBezTo>
                  <a:pt x="0" y="814"/>
                  <a:pt x="0" y="842"/>
                  <a:pt x="17" y="859"/>
                </a:cubicBezTo>
                <a:cubicBezTo>
                  <a:pt x="34" y="876"/>
                  <a:pt x="62" y="876"/>
                  <a:pt x="80" y="859"/>
                </a:cubicBezTo>
                <a:close/>
                <a:moveTo>
                  <a:pt x="813" y="33"/>
                </a:moveTo>
                <a:cubicBezTo>
                  <a:pt x="821" y="25"/>
                  <a:pt x="835" y="25"/>
                  <a:pt x="843" y="33"/>
                </a:cubicBezTo>
                <a:cubicBezTo>
                  <a:pt x="851" y="41"/>
                  <a:pt x="851" y="55"/>
                  <a:pt x="843" y="63"/>
                </a:cubicBezTo>
                <a:cubicBezTo>
                  <a:pt x="835" y="72"/>
                  <a:pt x="821" y="72"/>
                  <a:pt x="813" y="63"/>
                </a:cubicBezTo>
                <a:cubicBezTo>
                  <a:pt x="804" y="55"/>
                  <a:pt x="804" y="41"/>
                  <a:pt x="813" y="33"/>
                </a:cubicBezTo>
                <a:close/>
                <a:moveTo>
                  <a:pt x="33" y="813"/>
                </a:moveTo>
                <a:cubicBezTo>
                  <a:pt x="42" y="804"/>
                  <a:pt x="55" y="804"/>
                  <a:pt x="64" y="813"/>
                </a:cubicBezTo>
                <a:cubicBezTo>
                  <a:pt x="72" y="821"/>
                  <a:pt x="72" y="835"/>
                  <a:pt x="64" y="843"/>
                </a:cubicBezTo>
                <a:cubicBezTo>
                  <a:pt x="55" y="851"/>
                  <a:pt x="42" y="851"/>
                  <a:pt x="33" y="843"/>
                </a:cubicBezTo>
                <a:cubicBezTo>
                  <a:pt x="25" y="835"/>
                  <a:pt x="25" y="821"/>
                  <a:pt x="33" y="8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2" name="Freeform 46"/>
          <p:cNvSpPr>
            <a:spLocks noEditPoints="1"/>
          </p:cNvSpPr>
          <p:nvPr/>
        </p:nvSpPr>
        <p:spPr bwMode="auto">
          <a:xfrm rot="13500000" flipH="1" flipV="1">
            <a:off x="19654070" y="28366382"/>
            <a:ext cx="176653" cy="907355"/>
          </a:xfrm>
          <a:custGeom>
            <a:avLst/>
            <a:gdLst>
              <a:gd name="T0" fmla="*/ 88 w 88"/>
              <a:gd name="T1" fmla="*/ 407 h 451"/>
              <a:gd name="T2" fmla="*/ 50 w 88"/>
              <a:gd name="T3" fmla="*/ 363 h 451"/>
              <a:gd name="T4" fmla="*/ 50 w 88"/>
              <a:gd name="T5" fmla="*/ 88 h 451"/>
              <a:gd name="T6" fmla="*/ 88 w 88"/>
              <a:gd name="T7" fmla="*/ 44 h 451"/>
              <a:gd name="T8" fmla="*/ 44 w 88"/>
              <a:gd name="T9" fmla="*/ 0 h 451"/>
              <a:gd name="T10" fmla="*/ 0 w 88"/>
              <a:gd name="T11" fmla="*/ 44 h 451"/>
              <a:gd name="T12" fmla="*/ 38 w 88"/>
              <a:gd name="T13" fmla="*/ 88 h 451"/>
              <a:gd name="T14" fmla="*/ 38 w 88"/>
              <a:gd name="T15" fmla="*/ 363 h 451"/>
              <a:gd name="T16" fmla="*/ 0 w 88"/>
              <a:gd name="T17" fmla="*/ 407 h 451"/>
              <a:gd name="T18" fmla="*/ 44 w 88"/>
              <a:gd name="T19" fmla="*/ 451 h 451"/>
              <a:gd name="T20" fmla="*/ 88 w 88"/>
              <a:gd name="T21" fmla="*/ 407 h 451"/>
              <a:gd name="T22" fmla="*/ 22 w 88"/>
              <a:gd name="T23" fmla="*/ 44 h 451"/>
              <a:gd name="T24" fmla="*/ 44 w 88"/>
              <a:gd name="T25" fmla="*/ 23 h 451"/>
              <a:gd name="T26" fmla="*/ 65 w 88"/>
              <a:gd name="T27" fmla="*/ 44 h 451"/>
              <a:gd name="T28" fmla="*/ 44 w 88"/>
              <a:gd name="T29" fmla="*/ 66 h 451"/>
              <a:gd name="T30" fmla="*/ 22 w 88"/>
              <a:gd name="T31" fmla="*/ 44 h 451"/>
              <a:gd name="T32" fmla="*/ 22 w 88"/>
              <a:gd name="T33" fmla="*/ 407 h 451"/>
              <a:gd name="T34" fmla="*/ 44 w 88"/>
              <a:gd name="T35" fmla="*/ 385 h 451"/>
              <a:gd name="T36" fmla="*/ 65 w 88"/>
              <a:gd name="T37" fmla="*/ 407 h 451"/>
              <a:gd name="T38" fmla="*/ 44 w 88"/>
              <a:gd name="T39" fmla="*/ 428 h 451"/>
              <a:gd name="T40" fmla="*/ 22 w 88"/>
              <a:gd name="T41" fmla="*/ 407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451">
                <a:moveTo>
                  <a:pt x="88" y="407"/>
                </a:moveTo>
                <a:cubicBezTo>
                  <a:pt x="88" y="384"/>
                  <a:pt x="71" y="366"/>
                  <a:pt x="50" y="363"/>
                </a:cubicBezTo>
                <a:cubicBezTo>
                  <a:pt x="50" y="88"/>
                  <a:pt x="50" y="88"/>
                  <a:pt x="50" y="88"/>
                </a:cubicBezTo>
                <a:cubicBezTo>
                  <a:pt x="71" y="85"/>
                  <a:pt x="88" y="67"/>
                  <a:pt x="88" y="44"/>
                </a:cubicBezTo>
                <a:cubicBezTo>
                  <a:pt x="88" y="20"/>
                  <a:pt x="68" y="0"/>
                  <a:pt x="44" y="0"/>
                </a:cubicBezTo>
                <a:cubicBezTo>
                  <a:pt x="20" y="0"/>
                  <a:pt x="0" y="20"/>
                  <a:pt x="0" y="44"/>
                </a:cubicBezTo>
                <a:cubicBezTo>
                  <a:pt x="0" y="67"/>
                  <a:pt x="17" y="85"/>
                  <a:pt x="38" y="88"/>
                </a:cubicBezTo>
                <a:cubicBezTo>
                  <a:pt x="38" y="363"/>
                  <a:pt x="38" y="363"/>
                  <a:pt x="38" y="363"/>
                </a:cubicBezTo>
                <a:cubicBezTo>
                  <a:pt x="17" y="366"/>
                  <a:pt x="0" y="384"/>
                  <a:pt x="0" y="407"/>
                </a:cubicBezTo>
                <a:cubicBezTo>
                  <a:pt x="0" y="431"/>
                  <a:pt x="20" y="451"/>
                  <a:pt x="44" y="451"/>
                </a:cubicBezTo>
                <a:cubicBezTo>
                  <a:pt x="68" y="451"/>
                  <a:pt x="88" y="431"/>
                  <a:pt x="88" y="407"/>
                </a:cubicBezTo>
                <a:close/>
                <a:moveTo>
                  <a:pt x="22" y="44"/>
                </a:moveTo>
                <a:cubicBezTo>
                  <a:pt x="22" y="32"/>
                  <a:pt x="32" y="23"/>
                  <a:pt x="44" y="23"/>
                </a:cubicBezTo>
                <a:cubicBezTo>
                  <a:pt x="56" y="23"/>
                  <a:pt x="65" y="32"/>
                  <a:pt x="65" y="44"/>
                </a:cubicBezTo>
                <a:cubicBezTo>
                  <a:pt x="65" y="56"/>
                  <a:pt x="56" y="66"/>
                  <a:pt x="44" y="66"/>
                </a:cubicBezTo>
                <a:cubicBezTo>
                  <a:pt x="32" y="66"/>
                  <a:pt x="22" y="56"/>
                  <a:pt x="22" y="44"/>
                </a:cubicBezTo>
                <a:close/>
                <a:moveTo>
                  <a:pt x="22" y="407"/>
                </a:moveTo>
                <a:cubicBezTo>
                  <a:pt x="22" y="395"/>
                  <a:pt x="32" y="385"/>
                  <a:pt x="44" y="385"/>
                </a:cubicBezTo>
                <a:cubicBezTo>
                  <a:pt x="56" y="385"/>
                  <a:pt x="65" y="395"/>
                  <a:pt x="65" y="407"/>
                </a:cubicBezTo>
                <a:cubicBezTo>
                  <a:pt x="65" y="418"/>
                  <a:pt x="56" y="428"/>
                  <a:pt x="44" y="428"/>
                </a:cubicBezTo>
                <a:cubicBezTo>
                  <a:pt x="32" y="428"/>
                  <a:pt x="22" y="418"/>
                  <a:pt x="22" y="4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3" name="Freeform 47"/>
          <p:cNvSpPr>
            <a:spLocks noEditPoints="1"/>
          </p:cNvSpPr>
          <p:nvPr/>
        </p:nvSpPr>
        <p:spPr bwMode="auto">
          <a:xfrm rot="13500000" flipH="1" flipV="1">
            <a:off x="21474471" y="28085109"/>
            <a:ext cx="1063934" cy="1063934"/>
          </a:xfrm>
          <a:custGeom>
            <a:avLst/>
            <a:gdLst>
              <a:gd name="T0" fmla="*/ 79 w 529"/>
              <a:gd name="T1" fmla="*/ 512 h 529"/>
              <a:gd name="T2" fmla="*/ 83 w 529"/>
              <a:gd name="T3" fmla="*/ 454 h 529"/>
              <a:gd name="T4" fmla="*/ 454 w 529"/>
              <a:gd name="T5" fmla="*/ 83 h 529"/>
              <a:gd name="T6" fmla="*/ 512 w 529"/>
              <a:gd name="T7" fmla="*/ 80 h 529"/>
              <a:gd name="T8" fmla="*/ 512 w 529"/>
              <a:gd name="T9" fmla="*/ 17 h 529"/>
              <a:gd name="T10" fmla="*/ 449 w 529"/>
              <a:gd name="T11" fmla="*/ 17 h 529"/>
              <a:gd name="T12" fmla="*/ 446 w 529"/>
              <a:gd name="T13" fmla="*/ 75 h 529"/>
              <a:gd name="T14" fmla="*/ 75 w 529"/>
              <a:gd name="T15" fmla="*/ 446 h 529"/>
              <a:gd name="T16" fmla="*/ 17 w 529"/>
              <a:gd name="T17" fmla="*/ 450 h 529"/>
              <a:gd name="T18" fmla="*/ 17 w 529"/>
              <a:gd name="T19" fmla="*/ 512 h 529"/>
              <a:gd name="T20" fmla="*/ 79 w 529"/>
              <a:gd name="T21" fmla="*/ 512 h 529"/>
              <a:gd name="T22" fmla="*/ 465 w 529"/>
              <a:gd name="T23" fmla="*/ 33 h 529"/>
              <a:gd name="T24" fmla="*/ 496 w 529"/>
              <a:gd name="T25" fmla="*/ 33 h 529"/>
              <a:gd name="T26" fmla="*/ 496 w 529"/>
              <a:gd name="T27" fmla="*/ 64 h 529"/>
              <a:gd name="T28" fmla="*/ 465 w 529"/>
              <a:gd name="T29" fmla="*/ 64 h 529"/>
              <a:gd name="T30" fmla="*/ 465 w 529"/>
              <a:gd name="T31" fmla="*/ 33 h 529"/>
              <a:gd name="T32" fmla="*/ 33 w 529"/>
              <a:gd name="T33" fmla="*/ 466 h 529"/>
              <a:gd name="T34" fmla="*/ 63 w 529"/>
              <a:gd name="T35" fmla="*/ 466 h 529"/>
              <a:gd name="T36" fmla="*/ 63 w 529"/>
              <a:gd name="T37" fmla="*/ 496 h 529"/>
              <a:gd name="T38" fmla="*/ 33 w 529"/>
              <a:gd name="T39" fmla="*/ 496 h 529"/>
              <a:gd name="T40" fmla="*/ 33 w 529"/>
              <a:gd name="T41" fmla="*/ 466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29" h="529">
                <a:moveTo>
                  <a:pt x="79" y="512"/>
                </a:moveTo>
                <a:cubicBezTo>
                  <a:pt x="95" y="496"/>
                  <a:pt x="96" y="471"/>
                  <a:pt x="83" y="454"/>
                </a:cubicBezTo>
                <a:cubicBezTo>
                  <a:pt x="454" y="83"/>
                  <a:pt x="454" y="83"/>
                  <a:pt x="454" y="83"/>
                </a:cubicBezTo>
                <a:cubicBezTo>
                  <a:pt x="471" y="97"/>
                  <a:pt x="496" y="96"/>
                  <a:pt x="512" y="80"/>
                </a:cubicBezTo>
                <a:cubicBezTo>
                  <a:pt x="529" y="63"/>
                  <a:pt x="529" y="35"/>
                  <a:pt x="512" y="17"/>
                </a:cubicBezTo>
                <a:cubicBezTo>
                  <a:pt x="494" y="0"/>
                  <a:pt x="466" y="0"/>
                  <a:pt x="449" y="17"/>
                </a:cubicBezTo>
                <a:cubicBezTo>
                  <a:pt x="433" y="33"/>
                  <a:pt x="432" y="58"/>
                  <a:pt x="446" y="75"/>
                </a:cubicBezTo>
                <a:cubicBezTo>
                  <a:pt x="75" y="446"/>
                  <a:pt x="75" y="446"/>
                  <a:pt x="75" y="446"/>
                </a:cubicBezTo>
                <a:cubicBezTo>
                  <a:pt x="57" y="433"/>
                  <a:pt x="33" y="434"/>
                  <a:pt x="17" y="450"/>
                </a:cubicBezTo>
                <a:cubicBezTo>
                  <a:pt x="0" y="467"/>
                  <a:pt x="0" y="495"/>
                  <a:pt x="17" y="512"/>
                </a:cubicBezTo>
                <a:cubicBezTo>
                  <a:pt x="34" y="529"/>
                  <a:pt x="62" y="529"/>
                  <a:pt x="79" y="512"/>
                </a:cubicBezTo>
                <a:close/>
                <a:moveTo>
                  <a:pt x="465" y="33"/>
                </a:moveTo>
                <a:cubicBezTo>
                  <a:pt x="474" y="25"/>
                  <a:pt x="487" y="25"/>
                  <a:pt x="496" y="33"/>
                </a:cubicBezTo>
                <a:cubicBezTo>
                  <a:pt x="504" y="42"/>
                  <a:pt x="504" y="55"/>
                  <a:pt x="496" y="64"/>
                </a:cubicBezTo>
                <a:cubicBezTo>
                  <a:pt x="487" y="72"/>
                  <a:pt x="474" y="72"/>
                  <a:pt x="465" y="64"/>
                </a:cubicBezTo>
                <a:cubicBezTo>
                  <a:pt x="457" y="55"/>
                  <a:pt x="457" y="42"/>
                  <a:pt x="465" y="33"/>
                </a:cubicBezTo>
                <a:close/>
                <a:moveTo>
                  <a:pt x="33" y="466"/>
                </a:moveTo>
                <a:cubicBezTo>
                  <a:pt x="41" y="457"/>
                  <a:pt x="55" y="457"/>
                  <a:pt x="63" y="466"/>
                </a:cubicBezTo>
                <a:cubicBezTo>
                  <a:pt x="71" y="474"/>
                  <a:pt x="71" y="488"/>
                  <a:pt x="63" y="496"/>
                </a:cubicBezTo>
                <a:cubicBezTo>
                  <a:pt x="55" y="504"/>
                  <a:pt x="41" y="504"/>
                  <a:pt x="33" y="496"/>
                </a:cubicBezTo>
                <a:cubicBezTo>
                  <a:pt x="24" y="488"/>
                  <a:pt x="24" y="474"/>
                  <a:pt x="33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48"/>
          <p:cNvSpPr>
            <a:spLocks noEditPoints="1"/>
          </p:cNvSpPr>
          <p:nvPr/>
        </p:nvSpPr>
        <p:spPr bwMode="auto">
          <a:xfrm rot="13500000" flipH="1" flipV="1">
            <a:off x="20367222" y="28235918"/>
            <a:ext cx="710627" cy="712636"/>
          </a:xfrm>
          <a:custGeom>
            <a:avLst/>
            <a:gdLst>
              <a:gd name="T0" fmla="*/ 79 w 353"/>
              <a:gd name="T1" fmla="*/ 336 h 354"/>
              <a:gd name="T2" fmla="*/ 83 w 353"/>
              <a:gd name="T3" fmla="*/ 278 h 354"/>
              <a:gd name="T4" fmla="*/ 277 w 353"/>
              <a:gd name="T5" fmla="*/ 84 h 354"/>
              <a:gd name="T6" fmla="*/ 335 w 353"/>
              <a:gd name="T7" fmla="*/ 80 h 354"/>
              <a:gd name="T8" fmla="*/ 335 w 353"/>
              <a:gd name="T9" fmla="*/ 18 h 354"/>
              <a:gd name="T10" fmla="*/ 273 w 353"/>
              <a:gd name="T11" fmla="*/ 18 h 354"/>
              <a:gd name="T12" fmla="*/ 269 w 353"/>
              <a:gd name="T13" fmla="*/ 76 h 354"/>
              <a:gd name="T14" fmla="*/ 75 w 353"/>
              <a:gd name="T15" fmla="*/ 270 h 354"/>
              <a:gd name="T16" fmla="*/ 17 w 353"/>
              <a:gd name="T17" fmla="*/ 274 h 354"/>
              <a:gd name="T18" fmla="*/ 17 w 353"/>
              <a:gd name="T19" fmla="*/ 336 h 354"/>
              <a:gd name="T20" fmla="*/ 79 w 353"/>
              <a:gd name="T21" fmla="*/ 336 h 354"/>
              <a:gd name="T22" fmla="*/ 289 w 353"/>
              <a:gd name="T23" fmla="*/ 34 h 354"/>
              <a:gd name="T24" fmla="*/ 319 w 353"/>
              <a:gd name="T25" fmla="*/ 34 h 354"/>
              <a:gd name="T26" fmla="*/ 319 w 353"/>
              <a:gd name="T27" fmla="*/ 64 h 354"/>
              <a:gd name="T28" fmla="*/ 289 w 353"/>
              <a:gd name="T29" fmla="*/ 64 h 354"/>
              <a:gd name="T30" fmla="*/ 289 w 353"/>
              <a:gd name="T31" fmla="*/ 34 h 354"/>
              <a:gd name="T32" fmla="*/ 33 w 353"/>
              <a:gd name="T33" fmla="*/ 290 h 354"/>
              <a:gd name="T34" fmla="*/ 63 w 353"/>
              <a:gd name="T35" fmla="*/ 290 h 354"/>
              <a:gd name="T36" fmla="*/ 63 w 353"/>
              <a:gd name="T37" fmla="*/ 320 h 354"/>
              <a:gd name="T38" fmla="*/ 33 w 353"/>
              <a:gd name="T39" fmla="*/ 320 h 354"/>
              <a:gd name="T40" fmla="*/ 33 w 353"/>
              <a:gd name="T41" fmla="*/ 29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3" h="354">
                <a:moveTo>
                  <a:pt x="79" y="336"/>
                </a:moveTo>
                <a:cubicBezTo>
                  <a:pt x="95" y="320"/>
                  <a:pt x="96" y="296"/>
                  <a:pt x="83" y="278"/>
                </a:cubicBezTo>
                <a:cubicBezTo>
                  <a:pt x="277" y="84"/>
                  <a:pt x="277" y="84"/>
                  <a:pt x="277" y="84"/>
                </a:cubicBezTo>
                <a:cubicBezTo>
                  <a:pt x="295" y="97"/>
                  <a:pt x="320" y="96"/>
                  <a:pt x="335" y="80"/>
                </a:cubicBezTo>
                <a:cubicBezTo>
                  <a:pt x="353" y="63"/>
                  <a:pt x="353" y="35"/>
                  <a:pt x="335" y="18"/>
                </a:cubicBezTo>
                <a:cubicBezTo>
                  <a:pt x="318" y="0"/>
                  <a:pt x="290" y="0"/>
                  <a:pt x="273" y="18"/>
                </a:cubicBezTo>
                <a:cubicBezTo>
                  <a:pt x="257" y="33"/>
                  <a:pt x="256" y="58"/>
                  <a:pt x="269" y="76"/>
                </a:cubicBezTo>
                <a:cubicBezTo>
                  <a:pt x="75" y="270"/>
                  <a:pt x="75" y="270"/>
                  <a:pt x="75" y="270"/>
                </a:cubicBezTo>
                <a:cubicBezTo>
                  <a:pt x="58" y="257"/>
                  <a:pt x="33" y="258"/>
                  <a:pt x="17" y="274"/>
                </a:cubicBezTo>
                <a:cubicBezTo>
                  <a:pt x="0" y="291"/>
                  <a:pt x="0" y="319"/>
                  <a:pt x="17" y="336"/>
                </a:cubicBezTo>
                <a:cubicBezTo>
                  <a:pt x="34" y="354"/>
                  <a:pt x="62" y="354"/>
                  <a:pt x="79" y="336"/>
                </a:cubicBezTo>
                <a:close/>
                <a:moveTo>
                  <a:pt x="289" y="34"/>
                </a:moveTo>
                <a:cubicBezTo>
                  <a:pt x="297" y="25"/>
                  <a:pt x="311" y="25"/>
                  <a:pt x="319" y="34"/>
                </a:cubicBezTo>
                <a:cubicBezTo>
                  <a:pt x="328" y="42"/>
                  <a:pt x="328" y="56"/>
                  <a:pt x="319" y="64"/>
                </a:cubicBezTo>
                <a:cubicBezTo>
                  <a:pt x="311" y="72"/>
                  <a:pt x="297" y="72"/>
                  <a:pt x="289" y="64"/>
                </a:cubicBezTo>
                <a:cubicBezTo>
                  <a:pt x="281" y="56"/>
                  <a:pt x="281" y="42"/>
                  <a:pt x="289" y="34"/>
                </a:cubicBezTo>
                <a:close/>
                <a:moveTo>
                  <a:pt x="33" y="290"/>
                </a:moveTo>
                <a:cubicBezTo>
                  <a:pt x="41" y="282"/>
                  <a:pt x="55" y="282"/>
                  <a:pt x="63" y="290"/>
                </a:cubicBezTo>
                <a:cubicBezTo>
                  <a:pt x="72" y="298"/>
                  <a:pt x="72" y="312"/>
                  <a:pt x="63" y="320"/>
                </a:cubicBezTo>
                <a:cubicBezTo>
                  <a:pt x="55" y="329"/>
                  <a:pt x="41" y="329"/>
                  <a:pt x="33" y="320"/>
                </a:cubicBezTo>
                <a:cubicBezTo>
                  <a:pt x="24" y="312"/>
                  <a:pt x="24" y="298"/>
                  <a:pt x="33" y="2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Freeform 50"/>
          <p:cNvSpPr>
            <a:spLocks noEditPoints="1"/>
          </p:cNvSpPr>
          <p:nvPr/>
        </p:nvSpPr>
        <p:spPr bwMode="auto">
          <a:xfrm rot="13500000" flipH="1" flipV="1">
            <a:off x="11798446" y="26947463"/>
            <a:ext cx="4470530" cy="3031208"/>
          </a:xfrm>
          <a:custGeom>
            <a:avLst/>
            <a:gdLst>
              <a:gd name="T0" fmla="*/ 719 w 2222"/>
              <a:gd name="T1" fmla="*/ 1507 h 1507"/>
              <a:gd name="T2" fmla="*/ 2145 w 2222"/>
              <a:gd name="T3" fmla="*/ 81 h 1507"/>
              <a:gd name="T4" fmla="*/ 2205 w 2222"/>
              <a:gd name="T5" fmla="*/ 80 h 1507"/>
              <a:gd name="T6" fmla="*/ 2205 w 2222"/>
              <a:gd name="T7" fmla="*/ 17 h 1507"/>
              <a:gd name="T8" fmla="*/ 2142 w 2222"/>
              <a:gd name="T9" fmla="*/ 17 h 1507"/>
              <a:gd name="T10" fmla="*/ 2137 w 2222"/>
              <a:gd name="T11" fmla="*/ 73 h 1507"/>
              <a:gd name="T12" fmla="*/ 715 w 2222"/>
              <a:gd name="T13" fmla="*/ 1495 h 1507"/>
              <a:gd name="T14" fmla="*/ 0 w 2222"/>
              <a:gd name="T15" fmla="*/ 1495 h 1507"/>
              <a:gd name="T16" fmla="*/ 0 w 2222"/>
              <a:gd name="T17" fmla="*/ 1507 h 1507"/>
              <a:gd name="T18" fmla="*/ 719 w 2222"/>
              <a:gd name="T19" fmla="*/ 1507 h 1507"/>
              <a:gd name="T20" fmla="*/ 2158 w 2222"/>
              <a:gd name="T21" fmla="*/ 33 h 1507"/>
              <a:gd name="T22" fmla="*/ 2189 w 2222"/>
              <a:gd name="T23" fmla="*/ 33 h 1507"/>
              <a:gd name="T24" fmla="*/ 2189 w 2222"/>
              <a:gd name="T25" fmla="*/ 63 h 1507"/>
              <a:gd name="T26" fmla="*/ 2158 w 2222"/>
              <a:gd name="T27" fmla="*/ 63 h 1507"/>
              <a:gd name="T28" fmla="*/ 2158 w 2222"/>
              <a:gd name="T29" fmla="*/ 33 h 1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22" h="1507">
                <a:moveTo>
                  <a:pt x="719" y="1507"/>
                </a:moveTo>
                <a:cubicBezTo>
                  <a:pt x="2145" y="81"/>
                  <a:pt x="2145" y="81"/>
                  <a:pt x="2145" y="81"/>
                </a:cubicBezTo>
                <a:cubicBezTo>
                  <a:pt x="2162" y="96"/>
                  <a:pt x="2188" y="96"/>
                  <a:pt x="2205" y="80"/>
                </a:cubicBezTo>
                <a:cubicBezTo>
                  <a:pt x="2222" y="62"/>
                  <a:pt x="2222" y="34"/>
                  <a:pt x="2205" y="17"/>
                </a:cubicBezTo>
                <a:cubicBezTo>
                  <a:pt x="2187" y="0"/>
                  <a:pt x="2159" y="0"/>
                  <a:pt x="2142" y="17"/>
                </a:cubicBezTo>
                <a:cubicBezTo>
                  <a:pt x="2127" y="32"/>
                  <a:pt x="2125" y="56"/>
                  <a:pt x="2137" y="73"/>
                </a:cubicBezTo>
                <a:cubicBezTo>
                  <a:pt x="715" y="1495"/>
                  <a:pt x="715" y="1495"/>
                  <a:pt x="715" y="1495"/>
                </a:cubicBezTo>
                <a:cubicBezTo>
                  <a:pt x="0" y="1495"/>
                  <a:pt x="0" y="1495"/>
                  <a:pt x="0" y="1495"/>
                </a:cubicBezTo>
                <a:cubicBezTo>
                  <a:pt x="0" y="1507"/>
                  <a:pt x="0" y="1507"/>
                  <a:pt x="0" y="1507"/>
                </a:cubicBezTo>
                <a:lnTo>
                  <a:pt x="719" y="1507"/>
                </a:lnTo>
                <a:close/>
                <a:moveTo>
                  <a:pt x="2158" y="33"/>
                </a:moveTo>
                <a:cubicBezTo>
                  <a:pt x="2167" y="25"/>
                  <a:pt x="2180" y="25"/>
                  <a:pt x="2189" y="33"/>
                </a:cubicBezTo>
                <a:cubicBezTo>
                  <a:pt x="2197" y="42"/>
                  <a:pt x="2197" y="55"/>
                  <a:pt x="2189" y="63"/>
                </a:cubicBezTo>
                <a:cubicBezTo>
                  <a:pt x="2180" y="72"/>
                  <a:pt x="2167" y="72"/>
                  <a:pt x="2158" y="63"/>
                </a:cubicBezTo>
                <a:cubicBezTo>
                  <a:pt x="2150" y="55"/>
                  <a:pt x="2150" y="42"/>
                  <a:pt x="2158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66" name="Freeform 51"/>
          <p:cNvSpPr>
            <a:spLocks noEditPoints="1"/>
          </p:cNvSpPr>
          <p:nvPr/>
        </p:nvSpPr>
        <p:spPr bwMode="auto">
          <a:xfrm rot="13500000" flipH="1" flipV="1">
            <a:off x="11522011" y="27923987"/>
            <a:ext cx="889289" cy="176653"/>
          </a:xfrm>
          <a:custGeom>
            <a:avLst/>
            <a:gdLst>
              <a:gd name="T0" fmla="*/ 354 w 442"/>
              <a:gd name="T1" fmla="*/ 50 h 88"/>
              <a:gd name="T2" fmla="*/ 398 w 442"/>
              <a:gd name="T3" fmla="*/ 88 h 88"/>
              <a:gd name="T4" fmla="*/ 442 w 442"/>
              <a:gd name="T5" fmla="*/ 44 h 88"/>
              <a:gd name="T6" fmla="*/ 398 w 442"/>
              <a:gd name="T7" fmla="*/ 0 h 88"/>
              <a:gd name="T8" fmla="*/ 354 w 442"/>
              <a:gd name="T9" fmla="*/ 39 h 88"/>
              <a:gd name="T10" fmla="*/ 0 w 442"/>
              <a:gd name="T11" fmla="*/ 39 h 88"/>
              <a:gd name="T12" fmla="*/ 0 w 442"/>
              <a:gd name="T13" fmla="*/ 50 h 88"/>
              <a:gd name="T14" fmla="*/ 354 w 442"/>
              <a:gd name="T15" fmla="*/ 50 h 88"/>
              <a:gd name="T16" fmla="*/ 398 w 442"/>
              <a:gd name="T17" fmla="*/ 23 h 88"/>
              <a:gd name="T18" fmla="*/ 419 w 442"/>
              <a:gd name="T19" fmla="*/ 44 h 88"/>
              <a:gd name="T20" fmla="*/ 398 w 442"/>
              <a:gd name="T21" fmla="*/ 66 h 88"/>
              <a:gd name="T22" fmla="*/ 376 w 442"/>
              <a:gd name="T23" fmla="*/ 44 h 88"/>
              <a:gd name="T24" fmla="*/ 398 w 442"/>
              <a:gd name="T25" fmla="*/ 2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2" h="88">
                <a:moveTo>
                  <a:pt x="354" y="50"/>
                </a:moveTo>
                <a:cubicBezTo>
                  <a:pt x="357" y="72"/>
                  <a:pt x="376" y="88"/>
                  <a:pt x="398" y="88"/>
                </a:cubicBezTo>
                <a:cubicBezTo>
                  <a:pt x="422" y="88"/>
                  <a:pt x="442" y="69"/>
                  <a:pt x="442" y="44"/>
                </a:cubicBezTo>
                <a:cubicBezTo>
                  <a:pt x="442" y="20"/>
                  <a:pt x="422" y="0"/>
                  <a:pt x="398" y="0"/>
                </a:cubicBezTo>
                <a:cubicBezTo>
                  <a:pt x="376" y="0"/>
                  <a:pt x="357" y="17"/>
                  <a:pt x="354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50"/>
                  <a:pt x="0" y="50"/>
                  <a:pt x="0" y="50"/>
                </a:cubicBezTo>
                <a:lnTo>
                  <a:pt x="354" y="50"/>
                </a:lnTo>
                <a:close/>
                <a:moveTo>
                  <a:pt x="398" y="23"/>
                </a:moveTo>
                <a:cubicBezTo>
                  <a:pt x="410" y="23"/>
                  <a:pt x="419" y="32"/>
                  <a:pt x="419" y="44"/>
                </a:cubicBezTo>
                <a:cubicBezTo>
                  <a:pt x="419" y="56"/>
                  <a:pt x="410" y="66"/>
                  <a:pt x="398" y="66"/>
                </a:cubicBezTo>
                <a:cubicBezTo>
                  <a:pt x="386" y="66"/>
                  <a:pt x="376" y="56"/>
                  <a:pt x="376" y="44"/>
                </a:cubicBezTo>
                <a:cubicBezTo>
                  <a:pt x="376" y="32"/>
                  <a:pt x="386" y="23"/>
                  <a:pt x="398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52"/>
          <p:cNvSpPr>
            <a:spLocks noEditPoints="1"/>
          </p:cNvSpPr>
          <p:nvPr/>
        </p:nvSpPr>
        <p:spPr bwMode="auto">
          <a:xfrm rot="13500000" flipH="1" flipV="1">
            <a:off x="12830729" y="25139390"/>
            <a:ext cx="5018556" cy="4809784"/>
          </a:xfrm>
          <a:custGeom>
            <a:avLst/>
            <a:gdLst>
              <a:gd name="T0" fmla="*/ 553 w 2494"/>
              <a:gd name="T1" fmla="*/ 2389 h 2389"/>
              <a:gd name="T2" fmla="*/ 1271 w 2494"/>
              <a:gd name="T3" fmla="*/ 1671 h 2389"/>
              <a:gd name="T4" fmla="*/ 1271 w 2494"/>
              <a:gd name="T5" fmla="*/ 1227 h 2389"/>
              <a:gd name="T6" fmla="*/ 2417 w 2494"/>
              <a:gd name="T7" fmla="*/ 81 h 2389"/>
              <a:gd name="T8" fmla="*/ 2477 w 2494"/>
              <a:gd name="T9" fmla="*/ 79 h 2389"/>
              <a:gd name="T10" fmla="*/ 2477 w 2494"/>
              <a:gd name="T11" fmla="*/ 17 h 2389"/>
              <a:gd name="T12" fmla="*/ 2415 w 2494"/>
              <a:gd name="T13" fmla="*/ 17 h 2389"/>
              <a:gd name="T14" fmla="*/ 2409 w 2494"/>
              <a:gd name="T15" fmla="*/ 73 h 2389"/>
              <a:gd name="T16" fmla="*/ 1260 w 2494"/>
              <a:gd name="T17" fmla="*/ 1222 h 2389"/>
              <a:gd name="T18" fmla="*/ 1260 w 2494"/>
              <a:gd name="T19" fmla="*/ 1667 h 2389"/>
              <a:gd name="T20" fmla="*/ 548 w 2494"/>
              <a:gd name="T21" fmla="*/ 2378 h 2389"/>
              <a:gd name="T22" fmla="*/ 0 w 2494"/>
              <a:gd name="T23" fmla="*/ 2378 h 2389"/>
              <a:gd name="T24" fmla="*/ 0 w 2494"/>
              <a:gd name="T25" fmla="*/ 2389 h 2389"/>
              <a:gd name="T26" fmla="*/ 553 w 2494"/>
              <a:gd name="T27" fmla="*/ 2389 h 2389"/>
              <a:gd name="T28" fmla="*/ 2431 w 2494"/>
              <a:gd name="T29" fmla="*/ 33 h 2389"/>
              <a:gd name="T30" fmla="*/ 2461 w 2494"/>
              <a:gd name="T31" fmla="*/ 33 h 2389"/>
              <a:gd name="T32" fmla="*/ 2461 w 2494"/>
              <a:gd name="T33" fmla="*/ 63 h 2389"/>
              <a:gd name="T34" fmla="*/ 2431 w 2494"/>
              <a:gd name="T35" fmla="*/ 63 h 2389"/>
              <a:gd name="T36" fmla="*/ 2431 w 2494"/>
              <a:gd name="T37" fmla="*/ 33 h 2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94" h="2389">
                <a:moveTo>
                  <a:pt x="553" y="2389"/>
                </a:moveTo>
                <a:cubicBezTo>
                  <a:pt x="1271" y="1671"/>
                  <a:pt x="1271" y="1671"/>
                  <a:pt x="1271" y="1671"/>
                </a:cubicBezTo>
                <a:cubicBezTo>
                  <a:pt x="1271" y="1227"/>
                  <a:pt x="1271" y="1227"/>
                  <a:pt x="1271" y="1227"/>
                </a:cubicBezTo>
                <a:cubicBezTo>
                  <a:pt x="2417" y="81"/>
                  <a:pt x="2417" y="81"/>
                  <a:pt x="2417" y="81"/>
                </a:cubicBezTo>
                <a:cubicBezTo>
                  <a:pt x="2434" y="96"/>
                  <a:pt x="2460" y="96"/>
                  <a:pt x="2477" y="79"/>
                </a:cubicBezTo>
                <a:cubicBezTo>
                  <a:pt x="2494" y="62"/>
                  <a:pt x="2494" y="34"/>
                  <a:pt x="2477" y="17"/>
                </a:cubicBezTo>
                <a:cubicBezTo>
                  <a:pt x="2460" y="0"/>
                  <a:pt x="2432" y="0"/>
                  <a:pt x="2415" y="17"/>
                </a:cubicBezTo>
                <a:cubicBezTo>
                  <a:pt x="2399" y="32"/>
                  <a:pt x="2398" y="56"/>
                  <a:pt x="2409" y="73"/>
                </a:cubicBezTo>
                <a:cubicBezTo>
                  <a:pt x="1260" y="1222"/>
                  <a:pt x="1260" y="1222"/>
                  <a:pt x="1260" y="1222"/>
                </a:cubicBezTo>
                <a:cubicBezTo>
                  <a:pt x="1260" y="1667"/>
                  <a:pt x="1260" y="1667"/>
                  <a:pt x="1260" y="1667"/>
                </a:cubicBezTo>
                <a:cubicBezTo>
                  <a:pt x="548" y="2378"/>
                  <a:pt x="548" y="2378"/>
                  <a:pt x="548" y="2378"/>
                </a:cubicBezTo>
                <a:cubicBezTo>
                  <a:pt x="0" y="2378"/>
                  <a:pt x="0" y="2378"/>
                  <a:pt x="0" y="2378"/>
                </a:cubicBezTo>
                <a:cubicBezTo>
                  <a:pt x="0" y="2389"/>
                  <a:pt x="0" y="2389"/>
                  <a:pt x="0" y="2389"/>
                </a:cubicBezTo>
                <a:lnTo>
                  <a:pt x="553" y="2389"/>
                </a:lnTo>
                <a:close/>
                <a:moveTo>
                  <a:pt x="2431" y="33"/>
                </a:moveTo>
                <a:cubicBezTo>
                  <a:pt x="2439" y="25"/>
                  <a:pt x="2452" y="25"/>
                  <a:pt x="2461" y="33"/>
                </a:cubicBezTo>
                <a:cubicBezTo>
                  <a:pt x="2469" y="41"/>
                  <a:pt x="2469" y="55"/>
                  <a:pt x="2461" y="63"/>
                </a:cubicBezTo>
                <a:cubicBezTo>
                  <a:pt x="2452" y="72"/>
                  <a:pt x="2439" y="72"/>
                  <a:pt x="2431" y="63"/>
                </a:cubicBezTo>
                <a:cubicBezTo>
                  <a:pt x="2422" y="55"/>
                  <a:pt x="2422" y="41"/>
                  <a:pt x="2431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55"/>
          <p:cNvSpPr>
            <a:spLocks noEditPoints="1"/>
          </p:cNvSpPr>
          <p:nvPr/>
        </p:nvSpPr>
        <p:spPr bwMode="auto">
          <a:xfrm rot="13500000" flipH="1" flipV="1">
            <a:off x="13180240" y="24955395"/>
            <a:ext cx="4996475" cy="4498634"/>
          </a:xfrm>
          <a:custGeom>
            <a:avLst/>
            <a:gdLst>
              <a:gd name="T0" fmla="*/ 2 w 2483"/>
              <a:gd name="T1" fmla="*/ 2225 h 2235"/>
              <a:gd name="T2" fmla="*/ 531 w 2483"/>
              <a:gd name="T3" fmla="*/ 2225 h 2235"/>
              <a:gd name="T4" fmla="*/ 1041 w 2483"/>
              <a:gd name="T5" fmla="*/ 1715 h 2235"/>
              <a:gd name="T6" fmla="*/ 693 w 2483"/>
              <a:gd name="T7" fmla="*/ 1367 h 2235"/>
              <a:gd name="T8" fmla="*/ 1009 w 2483"/>
              <a:gd name="T9" fmla="*/ 1050 h 2235"/>
              <a:gd name="T10" fmla="*/ 1225 w 2483"/>
              <a:gd name="T11" fmla="*/ 1266 h 2235"/>
              <a:gd name="T12" fmla="*/ 2409 w 2483"/>
              <a:gd name="T13" fmla="*/ 83 h 2235"/>
              <a:gd name="T14" fmla="*/ 2466 w 2483"/>
              <a:gd name="T15" fmla="*/ 79 h 2235"/>
              <a:gd name="T16" fmla="*/ 2466 w 2483"/>
              <a:gd name="T17" fmla="*/ 17 h 2235"/>
              <a:gd name="T18" fmla="*/ 2404 w 2483"/>
              <a:gd name="T19" fmla="*/ 17 h 2235"/>
              <a:gd name="T20" fmla="*/ 2401 w 2483"/>
              <a:gd name="T21" fmla="*/ 75 h 2235"/>
              <a:gd name="T22" fmla="*/ 1225 w 2483"/>
              <a:gd name="T23" fmla="*/ 1250 h 2235"/>
              <a:gd name="T24" fmla="*/ 1009 w 2483"/>
              <a:gd name="T25" fmla="*/ 1034 h 2235"/>
              <a:gd name="T26" fmla="*/ 677 w 2483"/>
              <a:gd name="T27" fmla="*/ 1367 h 2235"/>
              <a:gd name="T28" fmla="*/ 1025 w 2483"/>
              <a:gd name="T29" fmla="*/ 1715 h 2235"/>
              <a:gd name="T30" fmla="*/ 526 w 2483"/>
              <a:gd name="T31" fmla="*/ 2214 h 2235"/>
              <a:gd name="T32" fmla="*/ 1 w 2483"/>
              <a:gd name="T33" fmla="*/ 2214 h 2235"/>
              <a:gd name="T34" fmla="*/ 0 w 2483"/>
              <a:gd name="T35" fmla="*/ 2211 h 2235"/>
              <a:gd name="T36" fmla="*/ 0 w 2483"/>
              <a:gd name="T37" fmla="*/ 2235 h 2235"/>
              <a:gd name="T38" fmla="*/ 2 w 2483"/>
              <a:gd name="T39" fmla="*/ 2225 h 2235"/>
              <a:gd name="T40" fmla="*/ 2420 w 2483"/>
              <a:gd name="T41" fmla="*/ 33 h 2235"/>
              <a:gd name="T42" fmla="*/ 2450 w 2483"/>
              <a:gd name="T43" fmla="*/ 33 h 2235"/>
              <a:gd name="T44" fmla="*/ 2450 w 2483"/>
              <a:gd name="T45" fmla="*/ 63 h 2235"/>
              <a:gd name="T46" fmla="*/ 2420 w 2483"/>
              <a:gd name="T47" fmla="*/ 63 h 2235"/>
              <a:gd name="T48" fmla="*/ 2420 w 2483"/>
              <a:gd name="T49" fmla="*/ 33 h 2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483" h="2235">
                <a:moveTo>
                  <a:pt x="2" y="2225"/>
                </a:moveTo>
                <a:cubicBezTo>
                  <a:pt x="531" y="2225"/>
                  <a:pt x="531" y="2225"/>
                  <a:pt x="531" y="2225"/>
                </a:cubicBezTo>
                <a:cubicBezTo>
                  <a:pt x="1041" y="1715"/>
                  <a:pt x="1041" y="1715"/>
                  <a:pt x="1041" y="1715"/>
                </a:cubicBezTo>
                <a:cubicBezTo>
                  <a:pt x="693" y="1367"/>
                  <a:pt x="693" y="1367"/>
                  <a:pt x="693" y="1367"/>
                </a:cubicBezTo>
                <a:cubicBezTo>
                  <a:pt x="1009" y="1050"/>
                  <a:pt x="1009" y="1050"/>
                  <a:pt x="1009" y="1050"/>
                </a:cubicBezTo>
                <a:cubicBezTo>
                  <a:pt x="1225" y="1266"/>
                  <a:pt x="1225" y="1266"/>
                  <a:pt x="1225" y="1266"/>
                </a:cubicBezTo>
                <a:cubicBezTo>
                  <a:pt x="2409" y="83"/>
                  <a:pt x="2409" y="83"/>
                  <a:pt x="2409" y="83"/>
                </a:cubicBezTo>
                <a:cubicBezTo>
                  <a:pt x="2426" y="96"/>
                  <a:pt x="2451" y="95"/>
                  <a:pt x="2466" y="79"/>
                </a:cubicBezTo>
                <a:cubicBezTo>
                  <a:pt x="2483" y="62"/>
                  <a:pt x="2483" y="34"/>
                  <a:pt x="2466" y="17"/>
                </a:cubicBezTo>
                <a:cubicBezTo>
                  <a:pt x="2449" y="0"/>
                  <a:pt x="2421" y="0"/>
                  <a:pt x="2404" y="17"/>
                </a:cubicBezTo>
                <a:cubicBezTo>
                  <a:pt x="2388" y="33"/>
                  <a:pt x="2387" y="58"/>
                  <a:pt x="2401" y="75"/>
                </a:cubicBezTo>
                <a:cubicBezTo>
                  <a:pt x="1225" y="1250"/>
                  <a:pt x="1225" y="1250"/>
                  <a:pt x="1225" y="1250"/>
                </a:cubicBezTo>
                <a:cubicBezTo>
                  <a:pt x="1009" y="1034"/>
                  <a:pt x="1009" y="1034"/>
                  <a:pt x="1009" y="1034"/>
                </a:cubicBezTo>
                <a:cubicBezTo>
                  <a:pt x="677" y="1367"/>
                  <a:pt x="677" y="1367"/>
                  <a:pt x="677" y="1367"/>
                </a:cubicBezTo>
                <a:cubicBezTo>
                  <a:pt x="1025" y="1715"/>
                  <a:pt x="1025" y="1715"/>
                  <a:pt x="1025" y="1715"/>
                </a:cubicBezTo>
                <a:cubicBezTo>
                  <a:pt x="526" y="2214"/>
                  <a:pt x="526" y="2214"/>
                  <a:pt x="526" y="2214"/>
                </a:cubicBezTo>
                <a:cubicBezTo>
                  <a:pt x="1" y="2214"/>
                  <a:pt x="1" y="2214"/>
                  <a:pt x="1" y="2214"/>
                </a:cubicBezTo>
                <a:cubicBezTo>
                  <a:pt x="1" y="2213"/>
                  <a:pt x="0" y="2212"/>
                  <a:pt x="0" y="2211"/>
                </a:cubicBezTo>
                <a:cubicBezTo>
                  <a:pt x="0" y="2235"/>
                  <a:pt x="0" y="2235"/>
                  <a:pt x="0" y="2235"/>
                </a:cubicBezTo>
                <a:cubicBezTo>
                  <a:pt x="1" y="2231"/>
                  <a:pt x="1" y="2228"/>
                  <a:pt x="2" y="2225"/>
                </a:cubicBezTo>
                <a:close/>
                <a:moveTo>
                  <a:pt x="2420" y="33"/>
                </a:moveTo>
                <a:cubicBezTo>
                  <a:pt x="2428" y="25"/>
                  <a:pt x="2442" y="25"/>
                  <a:pt x="2450" y="33"/>
                </a:cubicBezTo>
                <a:cubicBezTo>
                  <a:pt x="2459" y="41"/>
                  <a:pt x="2459" y="55"/>
                  <a:pt x="2450" y="63"/>
                </a:cubicBezTo>
                <a:cubicBezTo>
                  <a:pt x="2442" y="72"/>
                  <a:pt x="2428" y="72"/>
                  <a:pt x="2420" y="63"/>
                </a:cubicBezTo>
                <a:cubicBezTo>
                  <a:pt x="2411" y="55"/>
                  <a:pt x="2411" y="41"/>
                  <a:pt x="2420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57"/>
          <p:cNvSpPr>
            <a:spLocks noEditPoints="1"/>
          </p:cNvSpPr>
          <p:nvPr/>
        </p:nvSpPr>
        <p:spPr bwMode="auto">
          <a:xfrm rot="13500000" flipH="1" flipV="1">
            <a:off x="12512947" y="26900698"/>
            <a:ext cx="873229" cy="176653"/>
          </a:xfrm>
          <a:custGeom>
            <a:avLst/>
            <a:gdLst>
              <a:gd name="T0" fmla="*/ 346 w 434"/>
              <a:gd name="T1" fmla="*/ 50 h 88"/>
              <a:gd name="T2" fmla="*/ 390 w 434"/>
              <a:gd name="T3" fmla="*/ 88 h 88"/>
              <a:gd name="T4" fmla="*/ 434 w 434"/>
              <a:gd name="T5" fmla="*/ 44 h 88"/>
              <a:gd name="T6" fmla="*/ 390 w 434"/>
              <a:gd name="T7" fmla="*/ 0 h 88"/>
              <a:gd name="T8" fmla="*/ 346 w 434"/>
              <a:gd name="T9" fmla="*/ 39 h 88"/>
              <a:gd name="T10" fmla="*/ 0 w 434"/>
              <a:gd name="T11" fmla="*/ 39 h 88"/>
              <a:gd name="T12" fmla="*/ 0 w 434"/>
              <a:gd name="T13" fmla="*/ 50 h 88"/>
              <a:gd name="T14" fmla="*/ 346 w 434"/>
              <a:gd name="T15" fmla="*/ 50 h 88"/>
              <a:gd name="T16" fmla="*/ 390 w 434"/>
              <a:gd name="T17" fmla="*/ 23 h 88"/>
              <a:gd name="T18" fmla="*/ 411 w 434"/>
              <a:gd name="T19" fmla="*/ 44 h 88"/>
              <a:gd name="T20" fmla="*/ 390 w 434"/>
              <a:gd name="T21" fmla="*/ 66 h 88"/>
              <a:gd name="T22" fmla="*/ 368 w 434"/>
              <a:gd name="T23" fmla="*/ 44 h 88"/>
              <a:gd name="T24" fmla="*/ 390 w 434"/>
              <a:gd name="T25" fmla="*/ 2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34" h="88">
                <a:moveTo>
                  <a:pt x="346" y="50"/>
                </a:moveTo>
                <a:cubicBezTo>
                  <a:pt x="349" y="72"/>
                  <a:pt x="367" y="88"/>
                  <a:pt x="390" y="88"/>
                </a:cubicBezTo>
                <a:cubicBezTo>
                  <a:pt x="414" y="88"/>
                  <a:pt x="434" y="69"/>
                  <a:pt x="434" y="44"/>
                </a:cubicBezTo>
                <a:cubicBezTo>
                  <a:pt x="434" y="20"/>
                  <a:pt x="414" y="0"/>
                  <a:pt x="390" y="0"/>
                </a:cubicBezTo>
                <a:cubicBezTo>
                  <a:pt x="367" y="0"/>
                  <a:pt x="349" y="17"/>
                  <a:pt x="346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50"/>
                  <a:pt x="0" y="50"/>
                  <a:pt x="0" y="50"/>
                </a:cubicBezTo>
                <a:lnTo>
                  <a:pt x="346" y="50"/>
                </a:lnTo>
                <a:close/>
                <a:moveTo>
                  <a:pt x="390" y="23"/>
                </a:moveTo>
                <a:cubicBezTo>
                  <a:pt x="402" y="23"/>
                  <a:pt x="411" y="32"/>
                  <a:pt x="411" y="44"/>
                </a:cubicBezTo>
                <a:cubicBezTo>
                  <a:pt x="411" y="56"/>
                  <a:pt x="402" y="66"/>
                  <a:pt x="390" y="66"/>
                </a:cubicBezTo>
                <a:cubicBezTo>
                  <a:pt x="378" y="66"/>
                  <a:pt x="368" y="56"/>
                  <a:pt x="368" y="44"/>
                </a:cubicBezTo>
                <a:cubicBezTo>
                  <a:pt x="368" y="32"/>
                  <a:pt x="378" y="23"/>
                  <a:pt x="390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60"/>
          <p:cNvSpPr>
            <a:spLocks noEditPoints="1"/>
          </p:cNvSpPr>
          <p:nvPr/>
        </p:nvSpPr>
        <p:spPr bwMode="auto">
          <a:xfrm rot="13500000" flipH="1" flipV="1">
            <a:off x="21757033" y="27340912"/>
            <a:ext cx="961556" cy="945497"/>
          </a:xfrm>
          <a:custGeom>
            <a:avLst/>
            <a:gdLst>
              <a:gd name="T0" fmla="*/ 17 w 477"/>
              <a:gd name="T1" fmla="*/ 452 h 470"/>
              <a:gd name="T2" fmla="*/ 79 w 477"/>
              <a:gd name="T3" fmla="*/ 452 h 470"/>
              <a:gd name="T4" fmla="*/ 83 w 477"/>
              <a:gd name="T5" fmla="*/ 394 h 470"/>
              <a:gd name="T6" fmla="*/ 477 w 477"/>
              <a:gd name="T7" fmla="*/ 0 h 470"/>
              <a:gd name="T8" fmla="*/ 461 w 477"/>
              <a:gd name="T9" fmla="*/ 0 h 470"/>
              <a:gd name="T10" fmla="*/ 75 w 477"/>
              <a:gd name="T11" fmla="*/ 386 h 470"/>
              <a:gd name="T12" fmla="*/ 17 w 477"/>
              <a:gd name="T13" fmla="*/ 390 h 470"/>
              <a:gd name="T14" fmla="*/ 17 w 477"/>
              <a:gd name="T15" fmla="*/ 452 h 470"/>
              <a:gd name="T16" fmla="*/ 33 w 477"/>
              <a:gd name="T17" fmla="*/ 406 h 470"/>
              <a:gd name="T18" fmla="*/ 63 w 477"/>
              <a:gd name="T19" fmla="*/ 406 h 470"/>
              <a:gd name="T20" fmla="*/ 63 w 477"/>
              <a:gd name="T21" fmla="*/ 436 h 470"/>
              <a:gd name="T22" fmla="*/ 33 w 477"/>
              <a:gd name="T23" fmla="*/ 436 h 470"/>
              <a:gd name="T24" fmla="*/ 33 w 477"/>
              <a:gd name="T25" fmla="*/ 406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7" h="470">
                <a:moveTo>
                  <a:pt x="17" y="452"/>
                </a:moveTo>
                <a:cubicBezTo>
                  <a:pt x="34" y="470"/>
                  <a:pt x="62" y="470"/>
                  <a:pt x="79" y="452"/>
                </a:cubicBezTo>
                <a:cubicBezTo>
                  <a:pt x="95" y="437"/>
                  <a:pt x="96" y="412"/>
                  <a:pt x="83" y="394"/>
                </a:cubicBezTo>
                <a:cubicBezTo>
                  <a:pt x="477" y="0"/>
                  <a:pt x="477" y="0"/>
                  <a:pt x="477" y="0"/>
                </a:cubicBezTo>
                <a:cubicBezTo>
                  <a:pt x="461" y="0"/>
                  <a:pt x="461" y="0"/>
                  <a:pt x="461" y="0"/>
                </a:cubicBezTo>
                <a:cubicBezTo>
                  <a:pt x="75" y="386"/>
                  <a:pt x="75" y="386"/>
                  <a:pt x="75" y="386"/>
                </a:cubicBezTo>
                <a:cubicBezTo>
                  <a:pt x="58" y="373"/>
                  <a:pt x="33" y="374"/>
                  <a:pt x="17" y="390"/>
                </a:cubicBezTo>
                <a:cubicBezTo>
                  <a:pt x="0" y="407"/>
                  <a:pt x="0" y="435"/>
                  <a:pt x="17" y="452"/>
                </a:cubicBezTo>
                <a:close/>
                <a:moveTo>
                  <a:pt x="33" y="406"/>
                </a:moveTo>
                <a:cubicBezTo>
                  <a:pt x="41" y="398"/>
                  <a:pt x="55" y="398"/>
                  <a:pt x="63" y="406"/>
                </a:cubicBezTo>
                <a:cubicBezTo>
                  <a:pt x="72" y="414"/>
                  <a:pt x="72" y="428"/>
                  <a:pt x="63" y="436"/>
                </a:cubicBezTo>
                <a:cubicBezTo>
                  <a:pt x="55" y="445"/>
                  <a:pt x="41" y="445"/>
                  <a:pt x="33" y="436"/>
                </a:cubicBezTo>
                <a:cubicBezTo>
                  <a:pt x="25" y="428"/>
                  <a:pt x="25" y="414"/>
                  <a:pt x="33" y="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61"/>
          <p:cNvSpPr>
            <a:spLocks noEditPoints="1"/>
          </p:cNvSpPr>
          <p:nvPr/>
        </p:nvSpPr>
        <p:spPr bwMode="auto">
          <a:xfrm rot="13500000" flipH="1" flipV="1">
            <a:off x="17522967" y="25457390"/>
            <a:ext cx="3974696" cy="5020564"/>
          </a:xfrm>
          <a:custGeom>
            <a:avLst/>
            <a:gdLst>
              <a:gd name="T0" fmla="*/ 17 w 1975"/>
              <a:gd name="T1" fmla="*/ 2478 h 2495"/>
              <a:gd name="T2" fmla="*/ 79 w 1975"/>
              <a:gd name="T3" fmla="*/ 2478 h 2495"/>
              <a:gd name="T4" fmla="*/ 83 w 1975"/>
              <a:gd name="T5" fmla="*/ 2420 h 2495"/>
              <a:gd name="T6" fmla="*/ 992 w 1975"/>
              <a:gd name="T7" fmla="*/ 1512 h 2495"/>
              <a:gd name="T8" fmla="*/ 992 w 1975"/>
              <a:gd name="T9" fmla="*/ 983 h 2495"/>
              <a:gd name="T10" fmla="*/ 1975 w 1975"/>
              <a:gd name="T11" fmla="*/ 0 h 2495"/>
              <a:gd name="T12" fmla="*/ 1959 w 1975"/>
              <a:gd name="T13" fmla="*/ 0 h 2495"/>
              <a:gd name="T14" fmla="*/ 980 w 1975"/>
              <a:gd name="T15" fmla="*/ 979 h 2495"/>
              <a:gd name="T16" fmla="*/ 980 w 1975"/>
              <a:gd name="T17" fmla="*/ 1507 h 2495"/>
              <a:gd name="T18" fmla="*/ 75 w 1975"/>
              <a:gd name="T19" fmla="*/ 2412 h 2495"/>
              <a:gd name="T20" fmla="*/ 17 w 1975"/>
              <a:gd name="T21" fmla="*/ 2416 h 2495"/>
              <a:gd name="T22" fmla="*/ 17 w 1975"/>
              <a:gd name="T23" fmla="*/ 2478 h 2495"/>
              <a:gd name="T24" fmla="*/ 33 w 1975"/>
              <a:gd name="T25" fmla="*/ 2432 h 2495"/>
              <a:gd name="T26" fmla="*/ 63 w 1975"/>
              <a:gd name="T27" fmla="*/ 2432 h 2495"/>
              <a:gd name="T28" fmla="*/ 63 w 1975"/>
              <a:gd name="T29" fmla="*/ 2462 h 2495"/>
              <a:gd name="T30" fmla="*/ 33 w 1975"/>
              <a:gd name="T31" fmla="*/ 2462 h 2495"/>
              <a:gd name="T32" fmla="*/ 33 w 1975"/>
              <a:gd name="T33" fmla="*/ 2432 h 2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75" h="2495">
                <a:moveTo>
                  <a:pt x="17" y="2478"/>
                </a:moveTo>
                <a:cubicBezTo>
                  <a:pt x="34" y="2495"/>
                  <a:pt x="62" y="2495"/>
                  <a:pt x="79" y="2478"/>
                </a:cubicBezTo>
                <a:cubicBezTo>
                  <a:pt x="95" y="2462"/>
                  <a:pt x="96" y="2438"/>
                  <a:pt x="83" y="2420"/>
                </a:cubicBezTo>
                <a:cubicBezTo>
                  <a:pt x="992" y="1512"/>
                  <a:pt x="992" y="1512"/>
                  <a:pt x="992" y="1512"/>
                </a:cubicBezTo>
                <a:cubicBezTo>
                  <a:pt x="992" y="983"/>
                  <a:pt x="992" y="983"/>
                  <a:pt x="992" y="983"/>
                </a:cubicBezTo>
                <a:cubicBezTo>
                  <a:pt x="1975" y="0"/>
                  <a:pt x="1975" y="0"/>
                  <a:pt x="1975" y="0"/>
                </a:cubicBezTo>
                <a:cubicBezTo>
                  <a:pt x="1959" y="0"/>
                  <a:pt x="1959" y="0"/>
                  <a:pt x="1959" y="0"/>
                </a:cubicBezTo>
                <a:cubicBezTo>
                  <a:pt x="980" y="979"/>
                  <a:pt x="980" y="979"/>
                  <a:pt x="980" y="979"/>
                </a:cubicBezTo>
                <a:cubicBezTo>
                  <a:pt x="980" y="1507"/>
                  <a:pt x="980" y="1507"/>
                  <a:pt x="980" y="1507"/>
                </a:cubicBezTo>
                <a:cubicBezTo>
                  <a:pt x="75" y="2412"/>
                  <a:pt x="75" y="2412"/>
                  <a:pt x="75" y="2412"/>
                </a:cubicBezTo>
                <a:cubicBezTo>
                  <a:pt x="58" y="2399"/>
                  <a:pt x="33" y="2400"/>
                  <a:pt x="17" y="2416"/>
                </a:cubicBezTo>
                <a:cubicBezTo>
                  <a:pt x="0" y="2433"/>
                  <a:pt x="0" y="2461"/>
                  <a:pt x="17" y="2478"/>
                </a:cubicBezTo>
                <a:close/>
                <a:moveTo>
                  <a:pt x="33" y="2432"/>
                </a:moveTo>
                <a:cubicBezTo>
                  <a:pt x="41" y="2423"/>
                  <a:pt x="55" y="2423"/>
                  <a:pt x="63" y="2432"/>
                </a:cubicBezTo>
                <a:cubicBezTo>
                  <a:pt x="72" y="2440"/>
                  <a:pt x="72" y="2454"/>
                  <a:pt x="63" y="2462"/>
                </a:cubicBezTo>
                <a:cubicBezTo>
                  <a:pt x="55" y="2470"/>
                  <a:pt x="41" y="2470"/>
                  <a:pt x="33" y="2462"/>
                </a:cubicBezTo>
                <a:cubicBezTo>
                  <a:pt x="25" y="2454"/>
                  <a:pt x="25" y="2440"/>
                  <a:pt x="33" y="24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72" name="Freeform 62"/>
          <p:cNvSpPr>
            <a:spLocks noEditPoints="1"/>
          </p:cNvSpPr>
          <p:nvPr/>
        </p:nvSpPr>
        <p:spPr bwMode="auto">
          <a:xfrm rot="13500000" flipH="1" flipV="1">
            <a:off x="20614661" y="26658188"/>
            <a:ext cx="1778576" cy="1192409"/>
          </a:xfrm>
          <a:custGeom>
            <a:avLst/>
            <a:gdLst>
              <a:gd name="T0" fmla="*/ 18 w 884"/>
              <a:gd name="T1" fmla="*/ 575 h 592"/>
              <a:gd name="T2" fmla="*/ 80 w 884"/>
              <a:gd name="T3" fmla="*/ 575 h 592"/>
              <a:gd name="T4" fmla="*/ 82 w 884"/>
              <a:gd name="T5" fmla="*/ 514 h 592"/>
              <a:gd name="T6" fmla="*/ 298 w 884"/>
              <a:gd name="T7" fmla="*/ 298 h 592"/>
              <a:gd name="T8" fmla="*/ 586 w 884"/>
              <a:gd name="T9" fmla="*/ 298 h 592"/>
              <a:gd name="T10" fmla="*/ 884 w 884"/>
              <a:gd name="T11" fmla="*/ 0 h 592"/>
              <a:gd name="T12" fmla="*/ 868 w 884"/>
              <a:gd name="T13" fmla="*/ 0 h 592"/>
              <a:gd name="T14" fmla="*/ 581 w 884"/>
              <a:gd name="T15" fmla="*/ 287 h 592"/>
              <a:gd name="T16" fmla="*/ 293 w 884"/>
              <a:gd name="T17" fmla="*/ 287 h 592"/>
              <a:gd name="T18" fmla="*/ 73 w 884"/>
              <a:gd name="T19" fmla="*/ 507 h 592"/>
              <a:gd name="T20" fmla="*/ 18 w 884"/>
              <a:gd name="T21" fmla="*/ 512 h 592"/>
              <a:gd name="T22" fmla="*/ 18 w 884"/>
              <a:gd name="T23" fmla="*/ 575 h 592"/>
              <a:gd name="T24" fmla="*/ 34 w 884"/>
              <a:gd name="T25" fmla="*/ 528 h 592"/>
              <a:gd name="T26" fmla="*/ 64 w 884"/>
              <a:gd name="T27" fmla="*/ 528 h 592"/>
              <a:gd name="T28" fmla="*/ 64 w 884"/>
              <a:gd name="T29" fmla="*/ 559 h 592"/>
              <a:gd name="T30" fmla="*/ 34 w 884"/>
              <a:gd name="T31" fmla="*/ 559 h 592"/>
              <a:gd name="T32" fmla="*/ 34 w 884"/>
              <a:gd name="T33" fmla="*/ 528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84" h="592">
                <a:moveTo>
                  <a:pt x="18" y="575"/>
                </a:moveTo>
                <a:cubicBezTo>
                  <a:pt x="35" y="592"/>
                  <a:pt x="63" y="592"/>
                  <a:pt x="80" y="575"/>
                </a:cubicBezTo>
                <a:cubicBezTo>
                  <a:pt x="97" y="558"/>
                  <a:pt x="97" y="531"/>
                  <a:pt x="82" y="514"/>
                </a:cubicBezTo>
                <a:cubicBezTo>
                  <a:pt x="298" y="298"/>
                  <a:pt x="298" y="298"/>
                  <a:pt x="298" y="298"/>
                </a:cubicBezTo>
                <a:cubicBezTo>
                  <a:pt x="586" y="298"/>
                  <a:pt x="586" y="298"/>
                  <a:pt x="586" y="298"/>
                </a:cubicBezTo>
                <a:cubicBezTo>
                  <a:pt x="884" y="0"/>
                  <a:pt x="884" y="0"/>
                  <a:pt x="884" y="0"/>
                </a:cubicBezTo>
                <a:cubicBezTo>
                  <a:pt x="868" y="0"/>
                  <a:pt x="868" y="0"/>
                  <a:pt x="868" y="0"/>
                </a:cubicBezTo>
                <a:cubicBezTo>
                  <a:pt x="581" y="287"/>
                  <a:pt x="581" y="287"/>
                  <a:pt x="581" y="287"/>
                </a:cubicBezTo>
                <a:cubicBezTo>
                  <a:pt x="293" y="287"/>
                  <a:pt x="293" y="287"/>
                  <a:pt x="293" y="287"/>
                </a:cubicBezTo>
                <a:cubicBezTo>
                  <a:pt x="73" y="507"/>
                  <a:pt x="73" y="507"/>
                  <a:pt x="73" y="507"/>
                </a:cubicBezTo>
                <a:cubicBezTo>
                  <a:pt x="56" y="495"/>
                  <a:pt x="33" y="497"/>
                  <a:pt x="18" y="512"/>
                </a:cubicBezTo>
                <a:cubicBezTo>
                  <a:pt x="0" y="529"/>
                  <a:pt x="0" y="557"/>
                  <a:pt x="18" y="575"/>
                </a:cubicBezTo>
                <a:close/>
                <a:moveTo>
                  <a:pt x="34" y="528"/>
                </a:moveTo>
                <a:cubicBezTo>
                  <a:pt x="42" y="520"/>
                  <a:pt x="56" y="520"/>
                  <a:pt x="64" y="528"/>
                </a:cubicBezTo>
                <a:cubicBezTo>
                  <a:pt x="72" y="537"/>
                  <a:pt x="72" y="550"/>
                  <a:pt x="64" y="559"/>
                </a:cubicBezTo>
                <a:cubicBezTo>
                  <a:pt x="56" y="567"/>
                  <a:pt x="42" y="567"/>
                  <a:pt x="34" y="559"/>
                </a:cubicBezTo>
                <a:cubicBezTo>
                  <a:pt x="25" y="550"/>
                  <a:pt x="25" y="537"/>
                  <a:pt x="34" y="5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63"/>
          <p:cNvSpPr>
            <a:spLocks noEditPoints="1"/>
          </p:cNvSpPr>
          <p:nvPr/>
        </p:nvSpPr>
        <p:spPr bwMode="auto">
          <a:xfrm rot="13500000" flipH="1" flipV="1">
            <a:off x="21829970" y="27037691"/>
            <a:ext cx="429588" cy="413529"/>
          </a:xfrm>
          <a:custGeom>
            <a:avLst/>
            <a:gdLst>
              <a:gd name="T0" fmla="*/ 17 w 213"/>
              <a:gd name="T1" fmla="*/ 188 h 205"/>
              <a:gd name="T2" fmla="*/ 79 w 213"/>
              <a:gd name="T3" fmla="*/ 188 h 205"/>
              <a:gd name="T4" fmla="*/ 83 w 213"/>
              <a:gd name="T5" fmla="*/ 130 h 205"/>
              <a:gd name="T6" fmla="*/ 213 w 213"/>
              <a:gd name="T7" fmla="*/ 0 h 205"/>
              <a:gd name="T8" fmla="*/ 197 w 213"/>
              <a:gd name="T9" fmla="*/ 0 h 205"/>
              <a:gd name="T10" fmla="*/ 75 w 213"/>
              <a:gd name="T11" fmla="*/ 122 h 205"/>
              <a:gd name="T12" fmla="*/ 17 w 213"/>
              <a:gd name="T13" fmla="*/ 126 h 205"/>
              <a:gd name="T14" fmla="*/ 17 w 213"/>
              <a:gd name="T15" fmla="*/ 188 h 205"/>
              <a:gd name="T16" fmla="*/ 33 w 213"/>
              <a:gd name="T17" fmla="*/ 142 h 205"/>
              <a:gd name="T18" fmla="*/ 63 w 213"/>
              <a:gd name="T19" fmla="*/ 142 h 205"/>
              <a:gd name="T20" fmla="*/ 63 w 213"/>
              <a:gd name="T21" fmla="*/ 172 h 205"/>
              <a:gd name="T22" fmla="*/ 33 w 213"/>
              <a:gd name="T23" fmla="*/ 172 h 205"/>
              <a:gd name="T24" fmla="*/ 33 w 213"/>
              <a:gd name="T25" fmla="*/ 142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3" h="205">
                <a:moveTo>
                  <a:pt x="17" y="188"/>
                </a:moveTo>
                <a:cubicBezTo>
                  <a:pt x="34" y="205"/>
                  <a:pt x="62" y="205"/>
                  <a:pt x="79" y="188"/>
                </a:cubicBezTo>
                <a:cubicBezTo>
                  <a:pt x="95" y="172"/>
                  <a:pt x="96" y="147"/>
                  <a:pt x="83" y="130"/>
                </a:cubicBezTo>
                <a:cubicBezTo>
                  <a:pt x="213" y="0"/>
                  <a:pt x="213" y="0"/>
                  <a:pt x="213" y="0"/>
                </a:cubicBezTo>
                <a:cubicBezTo>
                  <a:pt x="197" y="0"/>
                  <a:pt x="197" y="0"/>
                  <a:pt x="197" y="0"/>
                </a:cubicBezTo>
                <a:cubicBezTo>
                  <a:pt x="75" y="122"/>
                  <a:pt x="75" y="122"/>
                  <a:pt x="75" y="122"/>
                </a:cubicBezTo>
                <a:cubicBezTo>
                  <a:pt x="57" y="109"/>
                  <a:pt x="33" y="110"/>
                  <a:pt x="17" y="126"/>
                </a:cubicBezTo>
                <a:cubicBezTo>
                  <a:pt x="0" y="143"/>
                  <a:pt x="0" y="171"/>
                  <a:pt x="17" y="188"/>
                </a:cubicBezTo>
                <a:close/>
                <a:moveTo>
                  <a:pt x="33" y="142"/>
                </a:moveTo>
                <a:cubicBezTo>
                  <a:pt x="41" y="133"/>
                  <a:pt x="55" y="133"/>
                  <a:pt x="63" y="142"/>
                </a:cubicBezTo>
                <a:cubicBezTo>
                  <a:pt x="72" y="150"/>
                  <a:pt x="72" y="164"/>
                  <a:pt x="63" y="172"/>
                </a:cubicBezTo>
                <a:cubicBezTo>
                  <a:pt x="55" y="180"/>
                  <a:pt x="41" y="180"/>
                  <a:pt x="33" y="172"/>
                </a:cubicBezTo>
                <a:cubicBezTo>
                  <a:pt x="24" y="164"/>
                  <a:pt x="24" y="150"/>
                  <a:pt x="33" y="1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64"/>
          <p:cNvSpPr>
            <a:spLocks noEditPoints="1"/>
          </p:cNvSpPr>
          <p:nvPr/>
        </p:nvSpPr>
        <p:spPr bwMode="auto">
          <a:xfrm rot="13500000" flipH="1" flipV="1">
            <a:off x="19604871" y="25604652"/>
            <a:ext cx="1549730" cy="1533671"/>
          </a:xfrm>
          <a:custGeom>
            <a:avLst/>
            <a:gdLst>
              <a:gd name="T0" fmla="*/ 17 w 770"/>
              <a:gd name="T1" fmla="*/ 745 h 762"/>
              <a:gd name="T2" fmla="*/ 80 w 770"/>
              <a:gd name="T3" fmla="*/ 745 h 762"/>
              <a:gd name="T4" fmla="*/ 83 w 770"/>
              <a:gd name="T5" fmla="*/ 687 h 762"/>
              <a:gd name="T6" fmla="*/ 770 w 770"/>
              <a:gd name="T7" fmla="*/ 0 h 762"/>
              <a:gd name="T8" fmla="*/ 754 w 770"/>
              <a:gd name="T9" fmla="*/ 0 h 762"/>
              <a:gd name="T10" fmla="*/ 75 w 770"/>
              <a:gd name="T11" fmla="*/ 679 h 762"/>
              <a:gd name="T12" fmla="*/ 17 w 770"/>
              <a:gd name="T13" fmla="*/ 682 h 762"/>
              <a:gd name="T14" fmla="*/ 17 w 770"/>
              <a:gd name="T15" fmla="*/ 745 h 762"/>
              <a:gd name="T16" fmla="*/ 33 w 770"/>
              <a:gd name="T17" fmla="*/ 698 h 762"/>
              <a:gd name="T18" fmla="*/ 64 w 770"/>
              <a:gd name="T19" fmla="*/ 698 h 762"/>
              <a:gd name="T20" fmla="*/ 64 w 770"/>
              <a:gd name="T21" fmla="*/ 729 h 762"/>
              <a:gd name="T22" fmla="*/ 33 w 770"/>
              <a:gd name="T23" fmla="*/ 729 h 762"/>
              <a:gd name="T24" fmla="*/ 33 w 770"/>
              <a:gd name="T25" fmla="*/ 698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0" h="762">
                <a:moveTo>
                  <a:pt x="17" y="745"/>
                </a:moveTo>
                <a:cubicBezTo>
                  <a:pt x="34" y="762"/>
                  <a:pt x="62" y="762"/>
                  <a:pt x="80" y="745"/>
                </a:cubicBezTo>
                <a:cubicBezTo>
                  <a:pt x="95" y="729"/>
                  <a:pt x="97" y="704"/>
                  <a:pt x="83" y="687"/>
                </a:cubicBezTo>
                <a:cubicBezTo>
                  <a:pt x="770" y="0"/>
                  <a:pt x="770" y="0"/>
                  <a:pt x="770" y="0"/>
                </a:cubicBezTo>
                <a:cubicBezTo>
                  <a:pt x="754" y="0"/>
                  <a:pt x="754" y="0"/>
                  <a:pt x="754" y="0"/>
                </a:cubicBezTo>
                <a:cubicBezTo>
                  <a:pt x="75" y="679"/>
                  <a:pt x="75" y="679"/>
                  <a:pt x="75" y="679"/>
                </a:cubicBezTo>
                <a:cubicBezTo>
                  <a:pt x="58" y="665"/>
                  <a:pt x="33" y="667"/>
                  <a:pt x="17" y="682"/>
                </a:cubicBezTo>
                <a:cubicBezTo>
                  <a:pt x="0" y="700"/>
                  <a:pt x="0" y="728"/>
                  <a:pt x="17" y="745"/>
                </a:cubicBezTo>
                <a:close/>
                <a:moveTo>
                  <a:pt x="33" y="698"/>
                </a:moveTo>
                <a:cubicBezTo>
                  <a:pt x="42" y="690"/>
                  <a:pt x="55" y="690"/>
                  <a:pt x="64" y="698"/>
                </a:cubicBezTo>
                <a:cubicBezTo>
                  <a:pt x="72" y="707"/>
                  <a:pt x="72" y="720"/>
                  <a:pt x="64" y="729"/>
                </a:cubicBezTo>
                <a:cubicBezTo>
                  <a:pt x="55" y="737"/>
                  <a:pt x="42" y="737"/>
                  <a:pt x="33" y="729"/>
                </a:cubicBezTo>
                <a:cubicBezTo>
                  <a:pt x="25" y="720"/>
                  <a:pt x="25" y="707"/>
                  <a:pt x="33" y="6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65"/>
          <p:cNvSpPr>
            <a:spLocks/>
          </p:cNvSpPr>
          <p:nvPr userDrawn="1"/>
        </p:nvSpPr>
        <p:spPr bwMode="auto">
          <a:xfrm rot="13500000" flipH="1" flipV="1">
            <a:off x="21471192" y="26420114"/>
            <a:ext cx="78290" cy="12045"/>
          </a:xfrm>
          <a:custGeom>
            <a:avLst/>
            <a:gdLst>
              <a:gd name="T0" fmla="*/ 39 w 39"/>
              <a:gd name="T1" fmla="*/ 0 h 6"/>
              <a:gd name="T2" fmla="*/ 0 w 39"/>
              <a:gd name="T3" fmla="*/ 0 h 6"/>
              <a:gd name="T4" fmla="*/ 39 w 39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6">
                <a:moveTo>
                  <a:pt x="39" y="0"/>
                </a:moveTo>
                <a:cubicBezTo>
                  <a:pt x="0" y="0"/>
                  <a:pt x="0" y="0"/>
                  <a:pt x="0" y="0"/>
                </a:cubicBezTo>
                <a:cubicBezTo>
                  <a:pt x="12" y="6"/>
                  <a:pt x="27" y="6"/>
                  <a:pt x="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66"/>
          <p:cNvSpPr>
            <a:spLocks noEditPoints="1"/>
          </p:cNvSpPr>
          <p:nvPr/>
        </p:nvSpPr>
        <p:spPr bwMode="auto">
          <a:xfrm rot="13500000" flipH="1" flipV="1">
            <a:off x="16821108" y="24345979"/>
            <a:ext cx="3368455" cy="4506664"/>
          </a:xfrm>
          <a:custGeom>
            <a:avLst/>
            <a:gdLst>
              <a:gd name="T0" fmla="*/ 18 w 1674"/>
              <a:gd name="T1" fmla="*/ 2222 h 2239"/>
              <a:gd name="T2" fmla="*/ 80 w 1674"/>
              <a:gd name="T3" fmla="*/ 2222 h 2239"/>
              <a:gd name="T4" fmla="*/ 85 w 1674"/>
              <a:gd name="T5" fmla="*/ 2166 h 2239"/>
              <a:gd name="T6" fmla="*/ 1041 w 1674"/>
              <a:gd name="T7" fmla="*/ 1209 h 2239"/>
              <a:gd name="T8" fmla="*/ 753 w 1674"/>
              <a:gd name="T9" fmla="*/ 921 h 2239"/>
              <a:gd name="T10" fmla="*/ 1674 w 1674"/>
              <a:gd name="T11" fmla="*/ 0 h 2239"/>
              <a:gd name="T12" fmla="*/ 1658 w 1674"/>
              <a:gd name="T13" fmla="*/ 0 h 2239"/>
              <a:gd name="T14" fmla="*/ 737 w 1674"/>
              <a:gd name="T15" fmla="*/ 921 h 2239"/>
              <a:gd name="T16" fmla="*/ 1025 w 1674"/>
              <a:gd name="T17" fmla="*/ 1209 h 2239"/>
              <a:gd name="T18" fmla="*/ 77 w 1674"/>
              <a:gd name="T19" fmla="*/ 2157 h 2239"/>
              <a:gd name="T20" fmla="*/ 18 w 1674"/>
              <a:gd name="T21" fmla="*/ 2159 h 2239"/>
              <a:gd name="T22" fmla="*/ 18 w 1674"/>
              <a:gd name="T23" fmla="*/ 2222 h 2239"/>
              <a:gd name="T24" fmla="*/ 34 w 1674"/>
              <a:gd name="T25" fmla="*/ 2175 h 2239"/>
              <a:gd name="T26" fmla="*/ 64 w 1674"/>
              <a:gd name="T27" fmla="*/ 2175 h 2239"/>
              <a:gd name="T28" fmla="*/ 64 w 1674"/>
              <a:gd name="T29" fmla="*/ 2206 h 2239"/>
              <a:gd name="T30" fmla="*/ 34 w 1674"/>
              <a:gd name="T31" fmla="*/ 2206 h 2239"/>
              <a:gd name="T32" fmla="*/ 34 w 1674"/>
              <a:gd name="T33" fmla="*/ 2175 h 2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74" h="2239">
                <a:moveTo>
                  <a:pt x="18" y="2222"/>
                </a:moveTo>
                <a:cubicBezTo>
                  <a:pt x="35" y="2239"/>
                  <a:pt x="63" y="2239"/>
                  <a:pt x="80" y="2222"/>
                </a:cubicBezTo>
                <a:cubicBezTo>
                  <a:pt x="95" y="2206"/>
                  <a:pt x="97" y="2183"/>
                  <a:pt x="85" y="2166"/>
                </a:cubicBezTo>
                <a:cubicBezTo>
                  <a:pt x="1041" y="1209"/>
                  <a:pt x="1041" y="1209"/>
                  <a:pt x="1041" y="1209"/>
                </a:cubicBezTo>
                <a:cubicBezTo>
                  <a:pt x="753" y="921"/>
                  <a:pt x="753" y="921"/>
                  <a:pt x="753" y="921"/>
                </a:cubicBezTo>
                <a:cubicBezTo>
                  <a:pt x="1674" y="0"/>
                  <a:pt x="1674" y="0"/>
                  <a:pt x="1674" y="0"/>
                </a:cubicBezTo>
                <a:cubicBezTo>
                  <a:pt x="1658" y="0"/>
                  <a:pt x="1658" y="0"/>
                  <a:pt x="1658" y="0"/>
                </a:cubicBezTo>
                <a:cubicBezTo>
                  <a:pt x="737" y="921"/>
                  <a:pt x="737" y="921"/>
                  <a:pt x="737" y="921"/>
                </a:cubicBezTo>
                <a:cubicBezTo>
                  <a:pt x="1025" y="1209"/>
                  <a:pt x="1025" y="1209"/>
                  <a:pt x="1025" y="1209"/>
                </a:cubicBezTo>
                <a:cubicBezTo>
                  <a:pt x="77" y="2157"/>
                  <a:pt x="77" y="2157"/>
                  <a:pt x="77" y="2157"/>
                </a:cubicBezTo>
                <a:cubicBezTo>
                  <a:pt x="60" y="2142"/>
                  <a:pt x="34" y="2143"/>
                  <a:pt x="18" y="2159"/>
                </a:cubicBezTo>
                <a:cubicBezTo>
                  <a:pt x="0" y="2177"/>
                  <a:pt x="0" y="2205"/>
                  <a:pt x="18" y="2222"/>
                </a:cubicBezTo>
                <a:close/>
                <a:moveTo>
                  <a:pt x="34" y="2175"/>
                </a:moveTo>
                <a:cubicBezTo>
                  <a:pt x="42" y="2167"/>
                  <a:pt x="56" y="2167"/>
                  <a:pt x="64" y="2175"/>
                </a:cubicBezTo>
                <a:cubicBezTo>
                  <a:pt x="72" y="2184"/>
                  <a:pt x="72" y="2197"/>
                  <a:pt x="64" y="2206"/>
                </a:cubicBezTo>
                <a:cubicBezTo>
                  <a:pt x="56" y="2214"/>
                  <a:pt x="42" y="2214"/>
                  <a:pt x="34" y="2206"/>
                </a:cubicBezTo>
                <a:cubicBezTo>
                  <a:pt x="25" y="2197"/>
                  <a:pt x="25" y="2184"/>
                  <a:pt x="34" y="21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77" name="Freeform 67"/>
          <p:cNvSpPr>
            <a:spLocks noEditPoints="1"/>
          </p:cNvSpPr>
          <p:nvPr/>
        </p:nvSpPr>
        <p:spPr bwMode="auto">
          <a:xfrm rot="13500000" flipH="1" flipV="1">
            <a:off x="21696344" y="26791097"/>
            <a:ext cx="271003" cy="250928"/>
          </a:xfrm>
          <a:custGeom>
            <a:avLst/>
            <a:gdLst>
              <a:gd name="T0" fmla="*/ 51 w 135"/>
              <a:gd name="T1" fmla="*/ 50 h 125"/>
              <a:gd name="T2" fmla="*/ 55 w 135"/>
              <a:gd name="T3" fmla="*/ 107 h 125"/>
              <a:gd name="T4" fmla="*/ 117 w 135"/>
              <a:gd name="T5" fmla="*/ 107 h 125"/>
              <a:gd name="T6" fmla="*/ 117 w 135"/>
              <a:gd name="T7" fmla="*/ 45 h 125"/>
              <a:gd name="T8" fmla="*/ 59 w 135"/>
              <a:gd name="T9" fmla="*/ 42 h 125"/>
              <a:gd name="T10" fmla="*/ 17 w 135"/>
              <a:gd name="T11" fmla="*/ 0 h 125"/>
              <a:gd name="T12" fmla="*/ 0 w 135"/>
              <a:gd name="T13" fmla="*/ 0 h 125"/>
              <a:gd name="T14" fmla="*/ 51 w 135"/>
              <a:gd name="T15" fmla="*/ 50 h 125"/>
              <a:gd name="T16" fmla="*/ 71 w 135"/>
              <a:gd name="T17" fmla="*/ 61 h 125"/>
              <a:gd name="T18" fmla="*/ 101 w 135"/>
              <a:gd name="T19" fmla="*/ 61 h 125"/>
              <a:gd name="T20" fmla="*/ 101 w 135"/>
              <a:gd name="T21" fmla="*/ 91 h 125"/>
              <a:gd name="T22" fmla="*/ 71 w 135"/>
              <a:gd name="T23" fmla="*/ 91 h 125"/>
              <a:gd name="T24" fmla="*/ 71 w 135"/>
              <a:gd name="T25" fmla="*/ 6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5" h="125">
                <a:moveTo>
                  <a:pt x="51" y="50"/>
                </a:moveTo>
                <a:cubicBezTo>
                  <a:pt x="38" y="68"/>
                  <a:pt x="40" y="92"/>
                  <a:pt x="55" y="107"/>
                </a:cubicBezTo>
                <a:cubicBezTo>
                  <a:pt x="72" y="125"/>
                  <a:pt x="100" y="125"/>
                  <a:pt x="117" y="107"/>
                </a:cubicBezTo>
                <a:cubicBezTo>
                  <a:pt x="135" y="90"/>
                  <a:pt x="135" y="62"/>
                  <a:pt x="117" y="45"/>
                </a:cubicBezTo>
                <a:cubicBezTo>
                  <a:pt x="101" y="29"/>
                  <a:pt x="76" y="28"/>
                  <a:pt x="59" y="42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lnTo>
                  <a:pt x="51" y="50"/>
                </a:lnTo>
                <a:close/>
                <a:moveTo>
                  <a:pt x="71" y="61"/>
                </a:moveTo>
                <a:cubicBezTo>
                  <a:pt x="79" y="53"/>
                  <a:pt x="93" y="53"/>
                  <a:pt x="101" y="61"/>
                </a:cubicBezTo>
                <a:cubicBezTo>
                  <a:pt x="110" y="69"/>
                  <a:pt x="110" y="83"/>
                  <a:pt x="101" y="91"/>
                </a:cubicBezTo>
                <a:cubicBezTo>
                  <a:pt x="93" y="100"/>
                  <a:pt x="79" y="100"/>
                  <a:pt x="71" y="91"/>
                </a:cubicBezTo>
                <a:cubicBezTo>
                  <a:pt x="63" y="83"/>
                  <a:pt x="63" y="69"/>
                  <a:pt x="71" y="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8"/>
          <p:cNvSpPr>
            <a:spLocks noEditPoints="1"/>
          </p:cNvSpPr>
          <p:nvPr/>
        </p:nvSpPr>
        <p:spPr bwMode="auto">
          <a:xfrm rot="13500000" flipH="1" flipV="1">
            <a:off x="30505898" y="27427499"/>
            <a:ext cx="1762517" cy="1764525"/>
          </a:xfrm>
          <a:custGeom>
            <a:avLst/>
            <a:gdLst>
              <a:gd name="T0" fmla="*/ 79 w 876"/>
              <a:gd name="T1" fmla="*/ 859 h 876"/>
              <a:gd name="T2" fmla="*/ 83 w 876"/>
              <a:gd name="T3" fmla="*/ 801 h 876"/>
              <a:gd name="T4" fmla="*/ 801 w 876"/>
              <a:gd name="T5" fmla="*/ 83 h 876"/>
              <a:gd name="T6" fmla="*/ 859 w 876"/>
              <a:gd name="T7" fmla="*/ 79 h 876"/>
              <a:gd name="T8" fmla="*/ 859 w 876"/>
              <a:gd name="T9" fmla="*/ 17 h 876"/>
              <a:gd name="T10" fmla="*/ 796 w 876"/>
              <a:gd name="T11" fmla="*/ 17 h 876"/>
              <a:gd name="T12" fmla="*/ 793 w 876"/>
              <a:gd name="T13" fmla="*/ 75 h 876"/>
              <a:gd name="T14" fmla="*/ 75 w 876"/>
              <a:gd name="T15" fmla="*/ 793 h 876"/>
              <a:gd name="T16" fmla="*/ 17 w 876"/>
              <a:gd name="T17" fmla="*/ 796 h 876"/>
              <a:gd name="T18" fmla="*/ 17 w 876"/>
              <a:gd name="T19" fmla="*/ 859 h 876"/>
              <a:gd name="T20" fmla="*/ 79 w 876"/>
              <a:gd name="T21" fmla="*/ 859 h 876"/>
              <a:gd name="T22" fmla="*/ 812 w 876"/>
              <a:gd name="T23" fmla="*/ 33 h 876"/>
              <a:gd name="T24" fmla="*/ 843 w 876"/>
              <a:gd name="T25" fmla="*/ 33 h 876"/>
              <a:gd name="T26" fmla="*/ 843 w 876"/>
              <a:gd name="T27" fmla="*/ 63 h 876"/>
              <a:gd name="T28" fmla="*/ 812 w 876"/>
              <a:gd name="T29" fmla="*/ 63 h 876"/>
              <a:gd name="T30" fmla="*/ 812 w 876"/>
              <a:gd name="T31" fmla="*/ 33 h 876"/>
              <a:gd name="T32" fmla="*/ 33 w 876"/>
              <a:gd name="T33" fmla="*/ 812 h 876"/>
              <a:gd name="T34" fmla="*/ 63 w 876"/>
              <a:gd name="T35" fmla="*/ 812 h 876"/>
              <a:gd name="T36" fmla="*/ 63 w 876"/>
              <a:gd name="T37" fmla="*/ 843 h 876"/>
              <a:gd name="T38" fmla="*/ 33 w 876"/>
              <a:gd name="T39" fmla="*/ 843 h 876"/>
              <a:gd name="T40" fmla="*/ 33 w 876"/>
              <a:gd name="T41" fmla="*/ 812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76" h="876">
                <a:moveTo>
                  <a:pt x="79" y="859"/>
                </a:moveTo>
                <a:cubicBezTo>
                  <a:pt x="95" y="843"/>
                  <a:pt x="96" y="818"/>
                  <a:pt x="83" y="801"/>
                </a:cubicBezTo>
                <a:cubicBezTo>
                  <a:pt x="801" y="83"/>
                  <a:pt x="801" y="83"/>
                  <a:pt x="801" y="83"/>
                </a:cubicBezTo>
                <a:cubicBezTo>
                  <a:pt x="818" y="96"/>
                  <a:pt x="843" y="95"/>
                  <a:pt x="859" y="79"/>
                </a:cubicBezTo>
                <a:cubicBezTo>
                  <a:pt x="876" y="62"/>
                  <a:pt x="876" y="34"/>
                  <a:pt x="859" y="17"/>
                </a:cubicBezTo>
                <a:cubicBezTo>
                  <a:pt x="842" y="0"/>
                  <a:pt x="814" y="0"/>
                  <a:pt x="796" y="17"/>
                </a:cubicBezTo>
                <a:cubicBezTo>
                  <a:pt x="781" y="33"/>
                  <a:pt x="779" y="57"/>
                  <a:pt x="793" y="75"/>
                </a:cubicBezTo>
                <a:cubicBezTo>
                  <a:pt x="75" y="793"/>
                  <a:pt x="75" y="793"/>
                  <a:pt x="75" y="793"/>
                </a:cubicBezTo>
                <a:cubicBezTo>
                  <a:pt x="58" y="779"/>
                  <a:pt x="33" y="780"/>
                  <a:pt x="17" y="796"/>
                </a:cubicBezTo>
                <a:cubicBezTo>
                  <a:pt x="0" y="813"/>
                  <a:pt x="0" y="841"/>
                  <a:pt x="17" y="859"/>
                </a:cubicBezTo>
                <a:cubicBezTo>
                  <a:pt x="34" y="876"/>
                  <a:pt x="62" y="876"/>
                  <a:pt x="79" y="859"/>
                </a:cubicBezTo>
                <a:close/>
                <a:moveTo>
                  <a:pt x="812" y="33"/>
                </a:moveTo>
                <a:cubicBezTo>
                  <a:pt x="821" y="24"/>
                  <a:pt x="834" y="24"/>
                  <a:pt x="843" y="33"/>
                </a:cubicBezTo>
                <a:cubicBezTo>
                  <a:pt x="851" y="41"/>
                  <a:pt x="851" y="55"/>
                  <a:pt x="843" y="63"/>
                </a:cubicBezTo>
                <a:cubicBezTo>
                  <a:pt x="834" y="71"/>
                  <a:pt x="821" y="71"/>
                  <a:pt x="812" y="63"/>
                </a:cubicBezTo>
                <a:cubicBezTo>
                  <a:pt x="804" y="55"/>
                  <a:pt x="804" y="41"/>
                  <a:pt x="812" y="33"/>
                </a:cubicBezTo>
                <a:close/>
                <a:moveTo>
                  <a:pt x="33" y="812"/>
                </a:moveTo>
                <a:cubicBezTo>
                  <a:pt x="41" y="804"/>
                  <a:pt x="55" y="804"/>
                  <a:pt x="63" y="812"/>
                </a:cubicBezTo>
                <a:cubicBezTo>
                  <a:pt x="72" y="821"/>
                  <a:pt x="72" y="834"/>
                  <a:pt x="63" y="843"/>
                </a:cubicBezTo>
                <a:cubicBezTo>
                  <a:pt x="55" y="851"/>
                  <a:pt x="41" y="851"/>
                  <a:pt x="33" y="843"/>
                </a:cubicBezTo>
                <a:cubicBezTo>
                  <a:pt x="25" y="834"/>
                  <a:pt x="25" y="821"/>
                  <a:pt x="33" y="8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10"/>
          <p:cNvSpPr>
            <a:spLocks noEditPoints="1"/>
          </p:cNvSpPr>
          <p:nvPr/>
        </p:nvSpPr>
        <p:spPr bwMode="auto">
          <a:xfrm rot="13500000" flipH="1" flipV="1">
            <a:off x="29223059" y="27953268"/>
            <a:ext cx="194721" cy="1397166"/>
          </a:xfrm>
          <a:custGeom>
            <a:avLst/>
            <a:gdLst>
              <a:gd name="T0" fmla="*/ 80 w 97"/>
              <a:gd name="T1" fmla="*/ 678 h 695"/>
              <a:gd name="T2" fmla="*/ 80 w 97"/>
              <a:gd name="T3" fmla="*/ 615 h 695"/>
              <a:gd name="T4" fmla="*/ 54 w 97"/>
              <a:gd name="T5" fmla="*/ 603 h 695"/>
              <a:gd name="T6" fmla="*/ 54 w 97"/>
              <a:gd name="T7" fmla="*/ 92 h 695"/>
              <a:gd name="T8" fmla="*/ 80 w 97"/>
              <a:gd name="T9" fmla="*/ 80 h 695"/>
              <a:gd name="T10" fmla="*/ 80 w 97"/>
              <a:gd name="T11" fmla="*/ 17 h 695"/>
              <a:gd name="T12" fmla="*/ 17 w 97"/>
              <a:gd name="T13" fmla="*/ 17 h 695"/>
              <a:gd name="T14" fmla="*/ 17 w 97"/>
              <a:gd name="T15" fmla="*/ 80 h 695"/>
              <a:gd name="T16" fmla="*/ 43 w 97"/>
              <a:gd name="T17" fmla="*/ 92 h 695"/>
              <a:gd name="T18" fmla="*/ 43 w 97"/>
              <a:gd name="T19" fmla="*/ 603 h 695"/>
              <a:gd name="T20" fmla="*/ 17 w 97"/>
              <a:gd name="T21" fmla="*/ 615 h 695"/>
              <a:gd name="T22" fmla="*/ 17 w 97"/>
              <a:gd name="T23" fmla="*/ 678 h 695"/>
              <a:gd name="T24" fmla="*/ 80 w 97"/>
              <a:gd name="T25" fmla="*/ 678 h 695"/>
              <a:gd name="T26" fmla="*/ 33 w 97"/>
              <a:gd name="T27" fmla="*/ 33 h 695"/>
              <a:gd name="T28" fmla="*/ 64 w 97"/>
              <a:gd name="T29" fmla="*/ 33 h 695"/>
              <a:gd name="T30" fmla="*/ 64 w 97"/>
              <a:gd name="T31" fmla="*/ 64 h 695"/>
              <a:gd name="T32" fmla="*/ 33 w 97"/>
              <a:gd name="T33" fmla="*/ 64 h 695"/>
              <a:gd name="T34" fmla="*/ 33 w 97"/>
              <a:gd name="T35" fmla="*/ 33 h 695"/>
              <a:gd name="T36" fmla="*/ 33 w 97"/>
              <a:gd name="T37" fmla="*/ 631 h 695"/>
              <a:gd name="T38" fmla="*/ 64 w 97"/>
              <a:gd name="T39" fmla="*/ 631 h 695"/>
              <a:gd name="T40" fmla="*/ 64 w 97"/>
              <a:gd name="T41" fmla="*/ 662 h 695"/>
              <a:gd name="T42" fmla="*/ 33 w 97"/>
              <a:gd name="T43" fmla="*/ 662 h 695"/>
              <a:gd name="T44" fmla="*/ 33 w 97"/>
              <a:gd name="T45" fmla="*/ 631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7" h="695">
                <a:moveTo>
                  <a:pt x="80" y="678"/>
                </a:moveTo>
                <a:cubicBezTo>
                  <a:pt x="97" y="661"/>
                  <a:pt x="97" y="633"/>
                  <a:pt x="80" y="615"/>
                </a:cubicBezTo>
                <a:cubicBezTo>
                  <a:pt x="73" y="608"/>
                  <a:pt x="63" y="604"/>
                  <a:pt x="54" y="603"/>
                </a:cubicBezTo>
                <a:cubicBezTo>
                  <a:pt x="54" y="92"/>
                  <a:pt x="54" y="92"/>
                  <a:pt x="54" y="92"/>
                </a:cubicBezTo>
                <a:cubicBezTo>
                  <a:pt x="63" y="91"/>
                  <a:pt x="73" y="87"/>
                  <a:pt x="80" y="80"/>
                </a:cubicBezTo>
                <a:cubicBezTo>
                  <a:pt x="97" y="63"/>
                  <a:pt x="97" y="35"/>
                  <a:pt x="80" y="17"/>
                </a:cubicBezTo>
                <a:cubicBezTo>
                  <a:pt x="63" y="0"/>
                  <a:pt x="35" y="0"/>
                  <a:pt x="17" y="17"/>
                </a:cubicBezTo>
                <a:cubicBezTo>
                  <a:pt x="0" y="35"/>
                  <a:pt x="0" y="63"/>
                  <a:pt x="17" y="80"/>
                </a:cubicBezTo>
                <a:cubicBezTo>
                  <a:pt x="24" y="87"/>
                  <a:pt x="33" y="91"/>
                  <a:pt x="43" y="92"/>
                </a:cubicBezTo>
                <a:cubicBezTo>
                  <a:pt x="43" y="603"/>
                  <a:pt x="43" y="603"/>
                  <a:pt x="43" y="603"/>
                </a:cubicBezTo>
                <a:cubicBezTo>
                  <a:pt x="33" y="604"/>
                  <a:pt x="24" y="608"/>
                  <a:pt x="17" y="615"/>
                </a:cubicBezTo>
                <a:cubicBezTo>
                  <a:pt x="0" y="633"/>
                  <a:pt x="0" y="661"/>
                  <a:pt x="17" y="678"/>
                </a:cubicBezTo>
                <a:cubicBezTo>
                  <a:pt x="35" y="695"/>
                  <a:pt x="63" y="695"/>
                  <a:pt x="80" y="678"/>
                </a:cubicBezTo>
                <a:close/>
                <a:moveTo>
                  <a:pt x="33" y="33"/>
                </a:moveTo>
                <a:cubicBezTo>
                  <a:pt x="42" y="25"/>
                  <a:pt x="55" y="25"/>
                  <a:pt x="64" y="33"/>
                </a:cubicBezTo>
                <a:cubicBezTo>
                  <a:pt x="72" y="42"/>
                  <a:pt x="72" y="55"/>
                  <a:pt x="64" y="64"/>
                </a:cubicBezTo>
                <a:cubicBezTo>
                  <a:pt x="55" y="72"/>
                  <a:pt x="42" y="72"/>
                  <a:pt x="33" y="64"/>
                </a:cubicBezTo>
                <a:cubicBezTo>
                  <a:pt x="25" y="55"/>
                  <a:pt x="25" y="42"/>
                  <a:pt x="33" y="33"/>
                </a:cubicBezTo>
                <a:close/>
                <a:moveTo>
                  <a:pt x="33" y="631"/>
                </a:moveTo>
                <a:cubicBezTo>
                  <a:pt x="42" y="623"/>
                  <a:pt x="55" y="623"/>
                  <a:pt x="64" y="631"/>
                </a:cubicBezTo>
                <a:cubicBezTo>
                  <a:pt x="72" y="640"/>
                  <a:pt x="72" y="653"/>
                  <a:pt x="64" y="662"/>
                </a:cubicBezTo>
                <a:cubicBezTo>
                  <a:pt x="55" y="670"/>
                  <a:pt x="42" y="670"/>
                  <a:pt x="33" y="662"/>
                </a:cubicBezTo>
                <a:cubicBezTo>
                  <a:pt x="25" y="653"/>
                  <a:pt x="25" y="640"/>
                  <a:pt x="33" y="6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11"/>
          <p:cNvSpPr>
            <a:spLocks noEditPoints="1"/>
          </p:cNvSpPr>
          <p:nvPr/>
        </p:nvSpPr>
        <p:spPr bwMode="auto">
          <a:xfrm rot="13500000" flipH="1" flipV="1">
            <a:off x="30318857" y="26674093"/>
            <a:ext cx="708621" cy="710627"/>
          </a:xfrm>
          <a:custGeom>
            <a:avLst/>
            <a:gdLst>
              <a:gd name="T0" fmla="*/ 80 w 353"/>
              <a:gd name="T1" fmla="*/ 336 h 353"/>
              <a:gd name="T2" fmla="*/ 83 w 353"/>
              <a:gd name="T3" fmla="*/ 278 h 353"/>
              <a:gd name="T4" fmla="*/ 278 w 353"/>
              <a:gd name="T5" fmla="*/ 83 h 353"/>
              <a:gd name="T6" fmla="*/ 336 w 353"/>
              <a:gd name="T7" fmla="*/ 79 h 353"/>
              <a:gd name="T8" fmla="*/ 336 w 353"/>
              <a:gd name="T9" fmla="*/ 17 h 353"/>
              <a:gd name="T10" fmla="*/ 273 w 353"/>
              <a:gd name="T11" fmla="*/ 17 h 353"/>
              <a:gd name="T12" fmla="*/ 270 w 353"/>
              <a:gd name="T13" fmla="*/ 75 h 353"/>
              <a:gd name="T14" fmla="*/ 75 w 353"/>
              <a:gd name="T15" fmla="*/ 270 h 353"/>
              <a:gd name="T16" fmla="*/ 17 w 353"/>
              <a:gd name="T17" fmla="*/ 273 h 353"/>
              <a:gd name="T18" fmla="*/ 17 w 353"/>
              <a:gd name="T19" fmla="*/ 336 h 353"/>
              <a:gd name="T20" fmla="*/ 80 w 353"/>
              <a:gd name="T21" fmla="*/ 336 h 353"/>
              <a:gd name="T22" fmla="*/ 289 w 353"/>
              <a:gd name="T23" fmla="*/ 33 h 353"/>
              <a:gd name="T24" fmla="*/ 320 w 353"/>
              <a:gd name="T25" fmla="*/ 33 h 353"/>
              <a:gd name="T26" fmla="*/ 320 w 353"/>
              <a:gd name="T27" fmla="*/ 63 h 353"/>
              <a:gd name="T28" fmla="*/ 289 w 353"/>
              <a:gd name="T29" fmla="*/ 63 h 353"/>
              <a:gd name="T30" fmla="*/ 289 w 353"/>
              <a:gd name="T31" fmla="*/ 33 h 353"/>
              <a:gd name="T32" fmla="*/ 33 w 353"/>
              <a:gd name="T33" fmla="*/ 289 h 353"/>
              <a:gd name="T34" fmla="*/ 64 w 353"/>
              <a:gd name="T35" fmla="*/ 289 h 353"/>
              <a:gd name="T36" fmla="*/ 64 w 353"/>
              <a:gd name="T37" fmla="*/ 320 h 353"/>
              <a:gd name="T38" fmla="*/ 33 w 353"/>
              <a:gd name="T39" fmla="*/ 320 h 353"/>
              <a:gd name="T40" fmla="*/ 33 w 353"/>
              <a:gd name="T41" fmla="*/ 289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3" h="353">
                <a:moveTo>
                  <a:pt x="80" y="336"/>
                </a:moveTo>
                <a:cubicBezTo>
                  <a:pt x="95" y="320"/>
                  <a:pt x="97" y="295"/>
                  <a:pt x="83" y="278"/>
                </a:cubicBezTo>
                <a:cubicBezTo>
                  <a:pt x="278" y="83"/>
                  <a:pt x="278" y="83"/>
                  <a:pt x="278" y="83"/>
                </a:cubicBezTo>
                <a:cubicBezTo>
                  <a:pt x="295" y="96"/>
                  <a:pt x="320" y="95"/>
                  <a:pt x="336" y="79"/>
                </a:cubicBezTo>
                <a:cubicBezTo>
                  <a:pt x="353" y="62"/>
                  <a:pt x="353" y="34"/>
                  <a:pt x="336" y="17"/>
                </a:cubicBezTo>
                <a:cubicBezTo>
                  <a:pt x="319" y="0"/>
                  <a:pt x="291" y="0"/>
                  <a:pt x="273" y="17"/>
                </a:cubicBezTo>
                <a:cubicBezTo>
                  <a:pt x="258" y="33"/>
                  <a:pt x="257" y="58"/>
                  <a:pt x="270" y="75"/>
                </a:cubicBezTo>
                <a:cubicBezTo>
                  <a:pt x="75" y="270"/>
                  <a:pt x="75" y="270"/>
                  <a:pt x="75" y="270"/>
                </a:cubicBezTo>
                <a:cubicBezTo>
                  <a:pt x="58" y="256"/>
                  <a:pt x="33" y="257"/>
                  <a:pt x="17" y="273"/>
                </a:cubicBezTo>
                <a:cubicBezTo>
                  <a:pt x="0" y="290"/>
                  <a:pt x="0" y="318"/>
                  <a:pt x="17" y="336"/>
                </a:cubicBezTo>
                <a:cubicBezTo>
                  <a:pt x="34" y="353"/>
                  <a:pt x="62" y="353"/>
                  <a:pt x="80" y="336"/>
                </a:cubicBezTo>
                <a:close/>
                <a:moveTo>
                  <a:pt x="289" y="33"/>
                </a:moveTo>
                <a:cubicBezTo>
                  <a:pt x="298" y="25"/>
                  <a:pt x="311" y="25"/>
                  <a:pt x="320" y="33"/>
                </a:cubicBezTo>
                <a:cubicBezTo>
                  <a:pt x="328" y="41"/>
                  <a:pt x="328" y="55"/>
                  <a:pt x="320" y="63"/>
                </a:cubicBezTo>
                <a:cubicBezTo>
                  <a:pt x="311" y="72"/>
                  <a:pt x="298" y="72"/>
                  <a:pt x="289" y="63"/>
                </a:cubicBezTo>
                <a:cubicBezTo>
                  <a:pt x="281" y="55"/>
                  <a:pt x="281" y="41"/>
                  <a:pt x="289" y="33"/>
                </a:cubicBezTo>
                <a:close/>
                <a:moveTo>
                  <a:pt x="33" y="289"/>
                </a:moveTo>
                <a:cubicBezTo>
                  <a:pt x="42" y="281"/>
                  <a:pt x="55" y="281"/>
                  <a:pt x="64" y="289"/>
                </a:cubicBezTo>
                <a:cubicBezTo>
                  <a:pt x="72" y="298"/>
                  <a:pt x="72" y="311"/>
                  <a:pt x="64" y="320"/>
                </a:cubicBezTo>
                <a:cubicBezTo>
                  <a:pt x="55" y="328"/>
                  <a:pt x="42" y="328"/>
                  <a:pt x="33" y="320"/>
                </a:cubicBezTo>
                <a:cubicBezTo>
                  <a:pt x="25" y="311"/>
                  <a:pt x="25" y="298"/>
                  <a:pt x="33" y="2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12"/>
          <p:cNvSpPr>
            <a:spLocks noEditPoints="1"/>
          </p:cNvSpPr>
          <p:nvPr/>
        </p:nvSpPr>
        <p:spPr bwMode="auto">
          <a:xfrm rot="13500000" flipH="1" flipV="1">
            <a:off x="29006764" y="25983463"/>
            <a:ext cx="2166009" cy="2276417"/>
          </a:xfrm>
          <a:custGeom>
            <a:avLst/>
            <a:gdLst>
              <a:gd name="T0" fmla="*/ 206 w 1076"/>
              <a:gd name="T1" fmla="*/ 1114 h 1131"/>
              <a:gd name="T2" fmla="*/ 268 w 1076"/>
              <a:gd name="T3" fmla="*/ 1114 h 1131"/>
              <a:gd name="T4" fmla="*/ 268 w 1076"/>
              <a:gd name="T5" fmla="*/ 1051 h 1131"/>
              <a:gd name="T6" fmla="*/ 206 w 1076"/>
              <a:gd name="T7" fmla="*/ 1051 h 1131"/>
              <a:gd name="T8" fmla="*/ 16 w 1076"/>
              <a:gd name="T9" fmla="*/ 861 h 1131"/>
              <a:gd name="T10" fmla="*/ 861 w 1076"/>
              <a:gd name="T11" fmla="*/ 16 h 1131"/>
              <a:gd name="T12" fmla="*/ 993 w 1076"/>
              <a:gd name="T13" fmla="*/ 148 h 1131"/>
              <a:gd name="T14" fmla="*/ 996 w 1076"/>
              <a:gd name="T15" fmla="*/ 206 h 1131"/>
              <a:gd name="T16" fmla="*/ 1058 w 1076"/>
              <a:gd name="T17" fmla="*/ 206 h 1131"/>
              <a:gd name="T18" fmla="*/ 1058 w 1076"/>
              <a:gd name="T19" fmla="*/ 144 h 1131"/>
              <a:gd name="T20" fmla="*/ 1001 w 1076"/>
              <a:gd name="T21" fmla="*/ 140 h 1131"/>
              <a:gd name="T22" fmla="*/ 861 w 1076"/>
              <a:gd name="T23" fmla="*/ 0 h 1131"/>
              <a:gd name="T24" fmla="*/ 0 w 1076"/>
              <a:gd name="T25" fmla="*/ 861 h 1131"/>
              <a:gd name="T26" fmla="*/ 199 w 1076"/>
              <a:gd name="T27" fmla="*/ 1060 h 1131"/>
              <a:gd name="T28" fmla="*/ 206 w 1076"/>
              <a:gd name="T29" fmla="*/ 1114 h 1131"/>
              <a:gd name="T30" fmla="*/ 1042 w 1076"/>
              <a:gd name="T31" fmla="*/ 160 h 1131"/>
              <a:gd name="T32" fmla="*/ 1042 w 1076"/>
              <a:gd name="T33" fmla="*/ 190 h 1131"/>
              <a:gd name="T34" fmla="*/ 1012 w 1076"/>
              <a:gd name="T35" fmla="*/ 190 h 1131"/>
              <a:gd name="T36" fmla="*/ 1012 w 1076"/>
              <a:gd name="T37" fmla="*/ 160 h 1131"/>
              <a:gd name="T38" fmla="*/ 1042 w 1076"/>
              <a:gd name="T39" fmla="*/ 160 h 1131"/>
              <a:gd name="T40" fmla="*/ 222 w 1076"/>
              <a:gd name="T41" fmla="*/ 1068 h 1131"/>
              <a:gd name="T42" fmla="*/ 252 w 1076"/>
              <a:gd name="T43" fmla="*/ 1068 h 1131"/>
              <a:gd name="T44" fmla="*/ 252 w 1076"/>
              <a:gd name="T45" fmla="*/ 1098 h 1131"/>
              <a:gd name="T46" fmla="*/ 222 w 1076"/>
              <a:gd name="T47" fmla="*/ 1098 h 1131"/>
              <a:gd name="T48" fmla="*/ 222 w 1076"/>
              <a:gd name="T49" fmla="*/ 1068 h 1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6" h="1131">
                <a:moveTo>
                  <a:pt x="206" y="1114"/>
                </a:moveTo>
                <a:cubicBezTo>
                  <a:pt x="223" y="1131"/>
                  <a:pt x="251" y="1131"/>
                  <a:pt x="268" y="1114"/>
                </a:cubicBezTo>
                <a:cubicBezTo>
                  <a:pt x="285" y="1097"/>
                  <a:pt x="285" y="1069"/>
                  <a:pt x="268" y="1051"/>
                </a:cubicBezTo>
                <a:cubicBezTo>
                  <a:pt x="251" y="1035"/>
                  <a:pt x="224" y="1034"/>
                  <a:pt x="206" y="1051"/>
                </a:cubicBezTo>
                <a:cubicBezTo>
                  <a:pt x="16" y="861"/>
                  <a:pt x="16" y="861"/>
                  <a:pt x="16" y="861"/>
                </a:cubicBezTo>
                <a:cubicBezTo>
                  <a:pt x="861" y="16"/>
                  <a:pt x="861" y="16"/>
                  <a:pt x="861" y="16"/>
                </a:cubicBezTo>
                <a:cubicBezTo>
                  <a:pt x="993" y="148"/>
                  <a:pt x="993" y="148"/>
                  <a:pt x="993" y="148"/>
                </a:cubicBezTo>
                <a:cubicBezTo>
                  <a:pt x="979" y="165"/>
                  <a:pt x="980" y="190"/>
                  <a:pt x="996" y="206"/>
                </a:cubicBezTo>
                <a:cubicBezTo>
                  <a:pt x="1013" y="223"/>
                  <a:pt x="1041" y="223"/>
                  <a:pt x="1058" y="206"/>
                </a:cubicBezTo>
                <a:cubicBezTo>
                  <a:pt x="1076" y="189"/>
                  <a:pt x="1076" y="161"/>
                  <a:pt x="1058" y="144"/>
                </a:cubicBezTo>
                <a:cubicBezTo>
                  <a:pt x="1043" y="128"/>
                  <a:pt x="1018" y="127"/>
                  <a:pt x="1001" y="140"/>
                </a:cubicBezTo>
                <a:cubicBezTo>
                  <a:pt x="861" y="0"/>
                  <a:pt x="861" y="0"/>
                  <a:pt x="861" y="0"/>
                </a:cubicBezTo>
                <a:cubicBezTo>
                  <a:pt x="0" y="861"/>
                  <a:pt x="0" y="861"/>
                  <a:pt x="0" y="861"/>
                </a:cubicBezTo>
                <a:cubicBezTo>
                  <a:pt x="199" y="1060"/>
                  <a:pt x="199" y="1060"/>
                  <a:pt x="199" y="1060"/>
                </a:cubicBezTo>
                <a:cubicBezTo>
                  <a:pt x="189" y="1077"/>
                  <a:pt x="191" y="1099"/>
                  <a:pt x="206" y="1114"/>
                </a:cubicBezTo>
                <a:close/>
                <a:moveTo>
                  <a:pt x="1042" y="160"/>
                </a:moveTo>
                <a:cubicBezTo>
                  <a:pt x="1051" y="168"/>
                  <a:pt x="1051" y="182"/>
                  <a:pt x="1042" y="190"/>
                </a:cubicBezTo>
                <a:cubicBezTo>
                  <a:pt x="1034" y="199"/>
                  <a:pt x="1020" y="199"/>
                  <a:pt x="1012" y="190"/>
                </a:cubicBezTo>
                <a:cubicBezTo>
                  <a:pt x="1004" y="182"/>
                  <a:pt x="1004" y="168"/>
                  <a:pt x="1012" y="160"/>
                </a:cubicBezTo>
                <a:cubicBezTo>
                  <a:pt x="1020" y="152"/>
                  <a:pt x="1034" y="152"/>
                  <a:pt x="1042" y="160"/>
                </a:cubicBezTo>
                <a:close/>
                <a:moveTo>
                  <a:pt x="222" y="1068"/>
                </a:moveTo>
                <a:cubicBezTo>
                  <a:pt x="230" y="1059"/>
                  <a:pt x="244" y="1059"/>
                  <a:pt x="252" y="1068"/>
                </a:cubicBezTo>
                <a:cubicBezTo>
                  <a:pt x="261" y="1076"/>
                  <a:pt x="261" y="1089"/>
                  <a:pt x="252" y="1098"/>
                </a:cubicBezTo>
                <a:cubicBezTo>
                  <a:pt x="244" y="1106"/>
                  <a:pt x="230" y="1106"/>
                  <a:pt x="222" y="1098"/>
                </a:cubicBezTo>
                <a:cubicBezTo>
                  <a:pt x="214" y="1089"/>
                  <a:pt x="214" y="1076"/>
                  <a:pt x="222" y="1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82" name="Freeform 13"/>
          <p:cNvSpPr>
            <a:spLocks noEditPoints="1"/>
          </p:cNvSpPr>
          <p:nvPr/>
        </p:nvSpPr>
        <p:spPr bwMode="auto">
          <a:xfrm rot="13500000" flipH="1" flipV="1">
            <a:off x="29216112" y="26698880"/>
            <a:ext cx="1322892" cy="2218202"/>
          </a:xfrm>
          <a:custGeom>
            <a:avLst/>
            <a:gdLst>
              <a:gd name="T0" fmla="*/ 79 w 657"/>
              <a:gd name="T1" fmla="*/ 1085 h 1102"/>
              <a:gd name="T2" fmla="*/ 79 w 657"/>
              <a:gd name="T3" fmla="*/ 1022 h 1102"/>
              <a:gd name="T4" fmla="*/ 50 w 657"/>
              <a:gd name="T5" fmla="*/ 1010 h 1102"/>
              <a:gd name="T6" fmla="*/ 50 w 657"/>
              <a:gd name="T7" fmla="*/ 609 h 1102"/>
              <a:gd name="T8" fmla="*/ 579 w 657"/>
              <a:gd name="T9" fmla="*/ 81 h 1102"/>
              <a:gd name="T10" fmla="*/ 640 w 657"/>
              <a:gd name="T11" fmla="*/ 79 h 1102"/>
              <a:gd name="T12" fmla="*/ 640 w 657"/>
              <a:gd name="T13" fmla="*/ 17 h 1102"/>
              <a:gd name="T14" fmla="*/ 577 w 657"/>
              <a:gd name="T15" fmla="*/ 17 h 1102"/>
              <a:gd name="T16" fmla="*/ 572 w 657"/>
              <a:gd name="T17" fmla="*/ 72 h 1102"/>
              <a:gd name="T18" fmla="*/ 39 w 657"/>
              <a:gd name="T19" fmla="*/ 605 h 1102"/>
              <a:gd name="T20" fmla="*/ 39 w 657"/>
              <a:gd name="T21" fmla="*/ 1010 h 1102"/>
              <a:gd name="T22" fmla="*/ 17 w 657"/>
              <a:gd name="T23" fmla="*/ 1022 h 1102"/>
              <a:gd name="T24" fmla="*/ 17 w 657"/>
              <a:gd name="T25" fmla="*/ 1085 h 1102"/>
              <a:gd name="T26" fmla="*/ 79 w 657"/>
              <a:gd name="T27" fmla="*/ 1085 h 1102"/>
              <a:gd name="T28" fmla="*/ 593 w 657"/>
              <a:gd name="T29" fmla="*/ 33 h 1102"/>
              <a:gd name="T30" fmla="*/ 624 w 657"/>
              <a:gd name="T31" fmla="*/ 33 h 1102"/>
              <a:gd name="T32" fmla="*/ 624 w 657"/>
              <a:gd name="T33" fmla="*/ 63 h 1102"/>
              <a:gd name="T34" fmla="*/ 593 w 657"/>
              <a:gd name="T35" fmla="*/ 63 h 1102"/>
              <a:gd name="T36" fmla="*/ 593 w 657"/>
              <a:gd name="T37" fmla="*/ 33 h 1102"/>
              <a:gd name="T38" fmla="*/ 33 w 657"/>
              <a:gd name="T39" fmla="*/ 1038 h 1102"/>
              <a:gd name="T40" fmla="*/ 63 w 657"/>
              <a:gd name="T41" fmla="*/ 1038 h 1102"/>
              <a:gd name="T42" fmla="*/ 63 w 657"/>
              <a:gd name="T43" fmla="*/ 1069 h 1102"/>
              <a:gd name="T44" fmla="*/ 33 w 657"/>
              <a:gd name="T45" fmla="*/ 1069 h 1102"/>
              <a:gd name="T46" fmla="*/ 33 w 657"/>
              <a:gd name="T47" fmla="*/ 1038 h 1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57" h="1102">
                <a:moveTo>
                  <a:pt x="79" y="1085"/>
                </a:moveTo>
                <a:cubicBezTo>
                  <a:pt x="96" y="1067"/>
                  <a:pt x="96" y="1039"/>
                  <a:pt x="79" y="1022"/>
                </a:cubicBezTo>
                <a:cubicBezTo>
                  <a:pt x="71" y="1014"/>
                  <a:pt x="61" y="1010"/>
                  <a:pt x="50" y="1010"/>
                </a:cubicBezTo>
                <a:cubicBezTo>
                  <a:pt x="50" y="609"/>
                  <a:pt x="50" y="609"/>
                  <a:pt x="50" y="609"/>
                </a:cubicBezTo>
                <a:cubicBezTo>
                  <a:pt x="579" y="81"/>
                  <a:pt x="579" y="81"/>
                  <a:pt x="579" y="81"/>
                </a:cubicBezTo>
                <a:cubicBezTo>
                  <a:pt x="596" y="96"/>
                  <a:pt x="623" y="96"/>
                  <a:pt x="640" y="79"/>
                </a:cubicBezTo>
                <a:cubicBezTo>
                  <a:pt x="657" y="62"/>
                  <a:pt x="657" y="34"/>
                  <a:pt x="640" y="17"/>
                </a:cubicBezTo>
                <a:cubicBezTo>
                  <a:pt x="622" y="0"/>
                  <a:pt x="595" y="0"/>
                  <a:pt x="577" y="17"/>
                </a:cubicBezTo>
                <a:cubicBezTo>
                  <a:pt x="562" y="32"/>
                  <a:pt x="560" y="55"/>
                  <a:pt x="572" y="72"/>
                </a:cubicBezTo>
                <a:cubicBezTo>
                  <a:pt x="39" y="605"/>
                  <a:pt x="39" y="605"/>
                  <a:pt x="39" y="605"/>
                </a:cubicBezTo>
                <a:cubicBezTo>
                  <a:pt x="39" y="1010"/>
                  <a:pt x="39" y="1010"/>
                  <a:pt x="39" y="1010"/>
                </a:cubicBezTo>
                <a:cubicBezTo>
                  <a:pt x="31" y="1012"/>
                  <a:pt x="23" y="1016"/>
                  <a:pt x="17" y="1022"/>
                </a:cubicBezTo>
                <a:cubicBezTo>
                  <a:pt x="0" y="1039"/>
                  <a:pt x="0" y="1067"/>
                  <a:pt x="17" y="1085"/>
                </a:cubicBezTo>
                <a:cubicBezTo>
                  <a:pt x="34" y="1102"/>
                  <a:pt x="62" y="1102"/>
                  <a:pt x="79" y="1085"/>
                </a:cubicBezTo>
                <a:close/>
                <a:moveTo>
                  <a:pt x="593" y="33"/>
                </a:moveTo>
                <a:cubicBezTo>
                  <a:pt x="602" y="24"/>
                  <a:pt x="615" y="24"/>
                  <a:pt x="624" y="33"/>
                </a:cubicBezTo>
                <a:cubicBezTo>
                  <a:pt x="632" y="41"/>
                  <a:pt x="632" y="55"/>
                  <a:pt x="624" y="63"/>
                </a:cubicBezTo>
                <a:cubicBezTo>
                  <a:pt x="615" y="71"/>
                  <a:pt x="602" y="71"/>
                  <a:pt x="593" y="63"/>
                </a:cubicBezTo>
                <a:cubicBezTo>
                  <a:pt x="585" y="55"/>
                  <a:pt x="585" y="41"/>
                  <a:pt x="593" y="33"/>
                </a:cubicBezTo>
                <a:close/>
                <a:moveTo>
                  <a:pt x="33" y="1038"/>
                </a:moveTo>
                <a:cubicBezTo>
                  <a:pt x="41" y="1030"/>
                  <a:pt x="55" y="1030"/>
                  <a:pt x="63" y="1038"/>
                </a:cubicBezTo>
                <a:cubicBezTo>
                  <a:pt x="71" y="1047"/>
                  <a:pt x="71" y="1060"/>
                  <a:pt x="63" y="1069"/>
                </a:cubicBezTo>
                <a:cubicBezTo>
                  <a:pt x="55" y="1077"/>
                  <a:pt x="41" y="1077"/>
                  <a:pt x="33" y="1069"/>
                </a:cubicBezTo>
                <a:cubicBezTo>
                  <a:pt x="24" y="1060"/>
                  <a:pt x="24" y="1047"/>
                  <a:pt x="33" y="10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14"/>
          <p:cNvSpPr>
            <a:spLocks noEditPoints="1"/>
          </p:cNvSpPr>
          <p:nvPr/>
        </p:nvSpPr>
        <p:spPr bwMode="auto">
          <a:xfrm rot="13500000" flipH="1" flipV="1">
            <a:off x="29311216" y="26882965"/>
            <a:ext cx="1322892" cy="2250321"/>
          </a:xfrm>
          <a:custGeom>
            <a:avLst/>
            <a:gdLst>
              <a:gd name="T0" fmla="*/ 79 w 657"/>
              <a:gd name="T1" fmla="*/ 1101 h 1118"/>
              <a:gd name="T2" fmla="*/ 79 w 657"/>
              <a:gd name="T3" fmla="*/ 1039 h 1118"/>
              <a:gd name="T4" fmla="*/ 51 w 657"/>
              <a:gd name="T5" fmla="*/ 1026 h 1118"/>
              <a:gd name="T6" fmla="*/ 51 w 657"/>
              <a:gd name="T7" fmla="*/ 620 h 1118"/>
              <a:gd name="T8" fmla="*/ 585 w 657"/>
              <a:gd name="T9" fmla="*/ 86 h 1118"/>
              <a:gd name="T10" fmla="*/ 640 w 657"/>
              <a:gd name="T11" fmla="*/ 80 h 1118"/>
              <a:gd name="T12" fmla="*/ 640 w 657"/>
              <a:gd name="T13" fmla="*/ 17 h 1118"/>
              <a:gd name="T14" fmla="*/ 577 w 657"/>
              <a:gd name="T15" fmla="*/ 17 h 1118"/>
              <a:gd name="T16" fmla="*/ 577 w 657"/>
              <a:gd name="T17" fmla="*/ 78 h 1118"/>
              <a:gd name="T18" fmla="*/ 39 w 657"/>
              <a:gd name="T19" fmla="*/ 616 h 1118"/>
              <a:gd name="T20" fmla="*/ 39 w 657"/>
              <a:gd name="T21" fmla="*/ 1027 h 1118"/>
              <a:gd name="T22" fmla="*/ 17 w 657"/>
              <a:gd name="T23" fmla="*/ 1039 h 1118"/>
              <a:gd name="T24" fmla="*/ 17 w 657"/>
              <a:gd name="T25" fmla="*/ 1101 h 1118"/>
              <a:gd name="T26" fmla="*/ 79 w 657"/>
              <a:gd name="T27" fmla="*/ 1101 h 1118"/>
              <a:gd name="T28" fmla="*/ 593 w 657"/>
              <a:gd name="T29" fmla="*/ 33 h 1118"/>
              <a:gd name="T30" fmla="*/ 624 w 657"/>
              <a:gd name="T31" fmla="*/ 33 h 1118"/>
              <a:gd name="T32" fmla="*/ 624 w 657"/>
              <a:gd name="T33" fmla="*/ 63 h 1118"/>
              <a:gd name="T34" fmla="*/ 593 w 657"/>
              <a:gd name="T35" fmla="*/ 63 h 1118"/>
              <a:gd name="T36" fmla="*/ 593 w 657"/>
              <a:gd name="T37" fmla="*/ 33 h 1118"/>
              <a:gd name="T38" fmla="*/ 33 w 657"/>
              <a:gd name="T39" fmla="*/ 1055 h 1118"/>
              <a:gd name="T40" fmla="*/ 63 w 657"/>
              <a:gd name="T41" fmla="*/ 1055 h 1118"/>
              <a:gd name="T42" fmla="*/ 63 w 657"/>
              <a:gd name="T43" fmla="*/ 1085 h 1118"/>
              <a:gd name="T44" fmla="*/ 33 w 657"/>
              <a:gd name="T45" fmla="*/ 1085 h 1118"/>
              <a:gd name="T46" fmla="*/ 33 w 657"/>
              <a:gd name="T47" fmla="*/ 1055 h 1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57" h="1118">
                <a:moveTo>
                  <a:pt x="79" y="1101"/>
                </a:moveTo>
                <a:cubicBezTo>
                  <a:pt x="96" y="1084"/>
                  <a:pt x="96" y="1056"/>
                  <a:pt x="79" y="1039"/>
                </a:cubicBezTo>
                <a:cubicBezTo>
                  <a:pt x="71" y="1031"/>
                  <a:pt x="61" y="1026"/>
                  <a:pt x="51" y="1026"/>
                </a:cubicBezTo>
                <a:cubicBezTo>
                  <a:pt x="51" y="620"/>
                  <a:pt x="51" y="620"/>
                  <a:pt x="51" y="620"/>
                </a:cubicBezTo>
                <a:cubicBezTo>
                  <a:pt x="585" y="86"/>
                  <a:pt x="585" y="86"/>
                  <a:pt x="585" y="86"/>
                </a:cubicBezTo>
                <a:cubicBezTo>
                  <a:pt x="602" y="96"/>
                  <a:pt x="625" y="94"/>
                  <a:pt x="640" y="80"/>
                </a:cubicBezTo>
                <a:cubicBezTo>
                  <a:pt x="657" y="62"/>
                  <a:pt x="657" y="34"/>
                  <a:pt x="640" y="17"/>
                </a:cubicBezTo>
                <a:cubicBezTo>
                  <a:pt x="623" y="0"/>
                  <a:pt x="595" y="0"/>
                  <a:pt x="577" y="17"/>
                </a:cubicBezTo>
                <a:cubicBezTo>
                  <a:pt x="561" y="34"/>
                  <a:pt x="560" y="61"/>
                  <a:pt x="577" y="78"/>
                </a:cubicBezTo>
                <a:cubicBezTo>
                  <a:pt x="39" y="616"/>
                  <a:pt x="39" y="616"/>
                  <a:pt x="39" y="616"/>
                </a:cubicBezTo>
                <a:cubicBezTo>
                  <a:pt x="39" y="1027"/>
                  <a:pt x="39" y="1027"/>
                  <a:pt x="39" y="1027"/>
                </a:cubicBezTo>
                <a:cubicBezTo>
                  <a:pt x="31" y="1028"/>
                  <a:pt x="23" y="1032"/>
                  <a:pt x="17" y="1039"/>
                </a:cubicBezTo>
                <a:cubicBezTo>
                  <a:pt x="0" y="1056"/>
                  <a:pt x="0" y="1084"/>
                  <a:pt x="17" y="1101"/>
                </a:cubicBezTo>
                <a:cubicBezTo>
                  <a:pt x="34" y="1118"/>
                  <a:pt x="62" y="1118"/>
                  <a:pt x="79" y="1101"/>
                </a:cubicBezTo>
                <a:close/>
                <a:moveTo>
                  <a:pt x="593" y="33"/>
                </a:moveTo>
                <a:cubicBezTo>
                  <a:pt x="602" y="25"/>
                  <a:pt x="615" y="25"/>
                  <a:pt x="624" y="33"/>
                </a:cubicBezTo>
                <a:cubicBezTo>
                  <a:pt x="632" y="42"/>
                  <a:pt x="632" y="55"/>
                  <a:pt x="624" y="63"/>
                </a:cubicBezTo>
                <a:cubicBezTo>
                  <a:pt x="615" y="72"/>
                  <a:pt x="602" y="72"/>
                  <a:pt x="593" y="63"/>
                </a:cubicBezTo>
                <a:cubicBezTo>
                  <a:pt x="585" y="55"/>
                  <a:pt x="585" y="42"/>
                  <a:pt x="593" y="33"/>
                </a:cubicBezTo>
                <a:close/>
                <a:moveTo>
                  <a:pt x="33" y="1055"/>
                </a:moveTo>
                <a:cubicBezTo>
                  <a:pt x="41" y="1046"/>
                  <a:pt x="55" y="1046"/>
                  <a:pt x="63" y="1055"/>
                </a:cubicBezTo>
                <a:cubicBezTo>
                  <a:pt x="72" y="1063"/>
                  <a:pt x="72" y="1077"/>
                  <a:pt x="63" y="1085"/>
                </a:cubicBezTo>
                <a:cubicBezTo>
                  <a:pt x="55" y="1093"/>
                  <a:pt x="41" y="1093"/>
                  <a:pt x="33" y="1085"/>
                </a:cubicBezTo>
                <a:cubicBezTo>
                  <a:pt x="24" y="1077"/>
                  <a:pt x="24" y="1063"/>
                  <a:pt x="33" y="10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15"/>
          <p:cNvSpPr>
            <a:spLocks noEditPoints="1"/>
          </p:cNvSpPr>
          <p:nvPr/>
        </p:nvSpPr>
        <p:spPr bwMode="auto">
          <a:xfrm rot="13500000" flipH="1" flipV="1">
            <a:off x="29073306" y="26956220"/>
            <a:ext cx="194721" cy="1061927"/>
          </a:xfrm>
          <a:custGeom>
            <a:avLst/>
            <a:gdLst>
              <a:gd name="T0" fmla="*/ 80 w 97"/>
              <a:gd name="T1" fmla="*/ 510 h 528"/>
              <a:gd name="T2" fmla="*/ 80 w 97"/>
              <a:gd name="T3" fmla="*/ 448 h 528"/>
              <a:gd name="T4" fmla="*/ 47 w 97"/>
              <a:gd name="T5" fmla="*/ 435 h 528"/>
              <a:gd name="T6" fmla="*/ 47 w 97"/>
              <a:gd name="T7" fmla="*/ 92 h 528"/>
              <a:gd name="T8" fmla="*/ 80 w 97"/>
              <a:gd name="T9" fmla="*/ 80 h 528"/>
              <a:gd name="T10" fmla="*/ 80 w 97"/>
              <a:gd name="T11" fmla="*/ 17 h 528"/>
              <a:gd name="T12" fmla="*/ 18 w 97"/>
              <a:gd name="T13" fmla="*/ 17 h 528"/>
              <a:gd name="T14" fmla="*/ 18 w 97"/>
              <a:gd name="T15" fmla="*/ 80 h 528"/>
              <a:gd name="T16" fmla="*/ 36 w 97"/>
              <a:gd name="T17" fmla="*/ 90 h 528"/>
              <a:gd name="T18" fmla="*/ 36 w 97"/>
              <a:gd name="T19" fmla="*/ 437 h 528"/>
              <a:gd name="T20" fmla="*/ 18 w 97"/>
              <a:gd name="T21" fmla="*/ 448 h 528"/>
              <a:gd name="T22" fmla="*/ 18 w 97"/>
              <a:gd name="T23" fmla="*/ 510 h 528"/>
              <a:gd name="T24" fmla="*/ 80 w 97"/>
              <a:gd name="T25" fmla="*/ 510 h 528"/>
              <a:gd name="T26" fmla="*/ 34 w 97"/>
              <a:gd name="T27" fmla="*/ 33 h 528"/>
              <a:gd name="T28" fmla="*/ 64 w 97"/>
              <a:gd name="T29" fmla="*/ 33 h 528"/>
              <a:gd name="T30" fmla="*/ 64 w 97"/>
              <a:gd name="T31" fmla="*/ 64 h 528"/>
              <a:gd name="T32" fmla="*/ 34 w 97"/>
              <a:gd name="T33" fmla="*/ 64 h 528"/>
              <a:gd name="T34" fmla="*/ 34 w 97"/>
              <a:gd name="T35" fmla="*/ 33 h 528"/>
              <a:gd name="T36" fmla="*/ 34 w 97"/>
              <a:gd name="T37" fmla="*/ 464 h 528"/>
              <a:gd name="T38" fmla="*/ 64 w 97"/>
              <a:gd name="T39" fmla="*/ 464 h 528"/>
              <a:gd name="T40" fmla="*/ 64 w 97"/>
              <a:gd name="T41" fmla="*/ 494 h 528"/>
              <a:gd name="T42" fmla="*/ 34 w 97"/>
              <a:gd name="T43" fmla="*/ 494 h 528"/>
              <a:gd name="T44" fmla="*/ 34 w 97"/>
              <a:gd name="T45" fmla="*/ 464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7" h="528">
                <a:moveTo>
                  <a:pt x="80" y="510"/>
                </a:moveTo>
                <a:cubicBezTo>
                  <a:pt x="97" y="493"/>
                  <a:pt x="97" y="465"/>
                  <a:pt x="80" y="448"/>
                </a:cubicBezTo>
                <a:cubicBezTo>
                  <a:pt x="71" y="439"/>
                  <a:pt x="59" y="435"/>
                  <a:pt x="47" y="435"/>
                </a:cubicBezTo>
                <a:cubicBezTo>
                  <a:pt x="47" y="92"/>
                  <a:pt x="47" y="92"/>
                  <a:pt x="47" y="92"/>
                </a:cubicBezTo>
                <a:cubicBezTo>
                  <a:pt x="59" y="93"/>
                  <a:pt x="71" y="89"/>
                  <a:pt x="80" y="80"/>
                </a:cubicBezTo>
                <a:cubicBezTo>
                  <a:pt x="97" y="62"/>
                  <a:pt x="97" y="34"/>
                  <a:pt x="80" y="17"/>
                </a:cubicBezTo>
                <a:cubicBezTo>
                  <a:pt x="63" y="0"/>
                  <a:pt x="35" y="0"/>
                  <a:pt x="18" y="17"/>
                </a:cubicBezTo>
                <a:cubicBezTo>
                  <a:pt x="0" y="34"/>
                  <a:pt x="0" y="62"/>
                  <a:pt x="18" y="80"/>
                </a:cubicBezTo>
                <a:cubicBezTo>
                  <a:pt x="23" y="85"/>
                  <a:pt x="29" y="88"/>
                  <a:pt x="36" y="90"/>
                </a:cubicBezTo>
                <a:cubicBezTo>
                  <a:pt x="36" y="437"/>
                  <a:pt x="36" y="437"/>
                  <a:pt x="36" y="437"/>
                </a:cubicBezTo>
                <a:cubicBezTo>
                  <a:pt x="29" y="439"/>
                  <a:pt x="23" y="443"/>
                  <a:pt x="18" y="448"/>
                </a:cubicBezTo>
                <a:cubicBezTo>
                  <a:pt x="0" y="465"/>
                  <a:pt x="0" y="493"/>
                  <a:pt x="18" y="510"/>
                </a:cubicBezTo>
                <a:cubicBezTo>
                  <a:pt x="35" y="528"/>
                  <a:pt x="63" y="528"/>
                  <a:pt x="80" y="510"/>
                </a:cubicBezTo>
                <a:close/>
                <a:moveTo>
                  <a:pt x="34" y="33"/>
                </a:moveTo>
                <a:cubicBezTo>
                  <a:pt x="42" y="25"/>
                  <a:pt x="56" y="25"/>
                  <a:pt x="64" y="33"/>
                </a:cubicBezTo>
                <a:cubicBezTo>
                  <a:pt x="72" y="42"/>
                  <a:pt x="72" y="55"/>
                  <a:pt x="64" y="64"/>
                </a:cubicBezTo>
                <a:cubicBezTo>
                  <a:pt x="56" y="72"/>
                  <a:pt x="42" y="72"/>
                  <a:pt x="34" y="64"/>
                </a:cubicBezTo>
                <a:cubicBezTo>
                  <a:pt x="25" y="55"/>
                  <a:pt x="25" y="42"/>
                  <a:pt x="34" y="33"/>
                </a:cubicBezTo>
                <a:close/>
                <a:moveTo>
                  <a:pt x="34" y="464"/>
                </a:moveTo>
                <a:cubicBezTo>
                  <a:pt x="42" y="456"/>
                  <a:pt x="56" y="456"/>
                  <a:pt x="64" y="464"/>
                </a:cubicBezTo>
                <a:cubicBezTo>
                  <a:pt x="72" y="472"/>
                  <a:pt x="72" y="486"/>
                  <a:pt x="64" y="494"/>
                </a:cubicBezTo>
                <a:cubicBezTo>
                  <a:pt x="56" y="503"/>
                  <a:pt x="42" y="503"/>
                  <a:pt x="34" y="494"/>
                </a:cubicBezTo>
                <a:cubicBezTo>
                  <a:pt x="25" y="486"/>
                  <a:pt x="25" y="472"/>
                  <a:pt x="34" y="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29"/>
          <p:cNvSpPr>
            <a:spLocks noEditPoints="1"/>
          </p:cNvSpPr>
          <p:nvPr/>
        </p:nvSpPr>
        <p:spPr bwMode="auto">
          <a:xfrm rot="13500000" flipH="1" flipV="1">
            <a:off x="29248288" y="26629379"/>
            <a:ext cx="710627" cy="710627"/>
          </a:xfrm>
          <a:custGeom>
            <a:avLst/>
            <a:gdLst>
              <a:gd name="T0" fmla="*/ 79 w 353"/>
              <a:gd name="T1" fmla="*/ 336 h 353"/>
              <a:gd name="T2" fmla="*/ 83 w 353"/>
              <a:gd name="T3" fmla="*/ 278 h 353"/>
              <a:gd name="T4" fmla="*/ 277 w 353"/>
              <a:gd name="T5" fmla="*/ 83 h 353"/>
              <a:gd name="T6" fmla="*/ 335 w 353"/>
              <a:gd name="T7" fmla="*/ 80 h 353"/>
              <a:gd name="T8" fmla="*/ 335 w 353"/>
              <a:gd name="T9" fmla="*/ 17 h 353"/>
              <a:gd name="T10" fmla="*/ 273 w 353"/>
              <a:gd name="T11" fmla="*/ 17 h 353"/>
              <a:gd name="T12" fmla="*/ 269 w 353"/>
              <a:gd name="T13" fmla="*/ 75 h 353"/>
              <a:gd name="T14" fmla="*/ 75 w 353"/>
              <a:gd name="T15" fmla="*/ 270 h 353"/>
              <a:gd name="T16" fmla="*/ 17 w 353"/>
              <a:gd name="T17" fmla="*/ 274 h 353"/>
              <a:gd name="T18" fmla="*/ 17 w 353"/>
              <a:gd name="T19" fmla="*/ 336 h 353"/>
              <a:gd name="T20" fmla="*/ 79 w 353"/>
              <a:gd name="T21" fmla="*/ 336 h 353"/>
              <a:gd name="T22" fmla="*/ 289 w 353"/>
              <a:gd name="T23" fmla="*/ 33 h 353"/>
              <a:gd name="T24" fmla="*/ 319 w 353"/>
              <a:gd name="T25" fmla="*/ 33 h 353"/>
              <a:gd name="T26" fmla="*/ 319 w 353"/>
              <a:gd name="T27" fmla="*/ 64 h 353"/>
              <a:gd name="T28" fmla="*/ 289 w 353"/>
              <a:gd name="T29" fmla="*/ 64 h 353"/>
              <a:gd name="T30" fmla="*/ 289 w 353"/>
              <a:gd name="T31" fmla="*/ 33 h 353"/>
              <a:gd name="T32" fmla="*/ 33 w 353"/>
              <a:gd name="T33" fmla="*/ 290 h 353"/>
              <a:gd name="T34" fmla="*/ 63 w 353"/>
              <a:gd name="T35" fmla="*/ 290 h 353"/>
              <a:gd name="T36" fmla="*/ 63 w 353"/>
              <a:gd name="T37" fmla="*/ 320 h 353"/>
              <a:gd name="T38" fmla="*/ 33 w 353"/>
              <a:gd name="T39" fmla="*/ 320 h 353"/>
              <a:gd name="T40" fmla="*/ 33 w 353"/>
              <a:gd name="T41" fmla="*/ 29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3" h="353">
                <a:moveTo>
                  <a:pt x="79" y="336"/>
                </a:moveTo>
                <a:cubicBezTo>
                  <a:pt x="95" y="320"/>
                  <a:pt x="96" y="295"/>
                  <a:pt x="83" y="278"/>
                </a:cubicBezTo>
                <a:cubicBezTo>
                  <a:pt x="277" y="83"/>
                  <a:pt x="277" y="83"/>
                  <a:pt x="277" y="83"/>
                </a:cubicBezTo>
                <a:cubicBezTo>
                  <a:pt x="295" y="97"/>
                  <a:pt x="320" y="95"/>
                  <a:pt x="335" y="80"/>
                </a:cubicBezTo>
                <a:cubicBezTo>
                  <a:pt x="353" y="62"/>
                  <a:pt x="353" y="34"/>
                  <a:pt x="335" y="17"/>
                </a:cubicBezTo>
                <a:cubicBezTo>
                  <a:pt x="318" y="0"/>
                  <a:pt x="290" y="0"/>
                  <a:pt x="273" y="17"/>
                </a:cubicBezTo>
                <a:cubicBezTo>
                  <a:pt x="257" y="33"/>
                  <a:pt x="256" y="58"/>
                  <a:pt x="269" y="75"/>
                </a:cubicBezTo>
                <a:cubicBezTo>
                  <a:pt x="75" y="270"/>
                  <a:pt x="75" y="270"/>
                  <a:pt x="75" y="270"/>
                </a:cubicBezTo>
                <a:cubicBezTo>
                  <a:pt x="57" y="257"/>
                  <a:pt x="33" y="258"/>
                  <a:pt x="17" y="274"/>
                </a:cubicBezTo>
                <a:cubicBezTo>
                  <a:pt x="0" y="291"/>
                  <a:pt x="0" y="319"/>
                  <a:pt x="17" y="336"/>
                </a:cubicBezTo>
                <a:cubicBezTo>
                  <a:pt x="34" y="353"/>
                  <a:pt x="62" y="353"/>
                  <a:pt x="79" y="336"/>
                </a:cubicBezTo>
                <a:close/>
                <a:moveTo>
                  <a:pt x="289" y="33"/>
                </a:moveTo>
                <a:cubicBezTo>
                  <a:pt x="297" y="25"/>
                  <a:pt x="311" y="25"/>
                  <a:pt x="319" y="33"/>
                </a:cubicBezTo>
                <a:cubicBezTo>
                  <a:pt x="328" y="42"/>
                  <a:pt x="328" y="55"/>
                  <a:pt x="319" y="64"/>
                </a:cubicBezTo>
                <a:cubicBezTo>
                  <a:pt x="311" y="72"/>
                  <a:pt x="297" y="72"/>
                  <a:pt x="289" y="64"/>
                </a:cubicBezTo>
                <a:cubicBezTo>
                  <a:pt x="281" y="55"/>
                  <a:pt x="281" y="42"/>
                  <a:pt x="289" y="33"/>
                </a:cubicBezTo>
                <a:close/>
                <a:moveTo>
                  <a:pt x="33" y="290"/>
                </a:moveTo>
                <a:cubicBezTo>
                  <a:pt x="41" y="281"/>
                  <a:pt x="55" y="281"/>
                  <a:pt x="63" y="290"/>
                </a:cubicBezTo>
                <a:cubicBezTo>
                  <a:pt x="72" y="298"/>
                  <a:pt x="72" y="312"/>
                  <a:pt x="63" y="320"/>
                </a:cubicBezTo>
                <a:cubicBezTo>
                  <a:pt x="55" y="328"/>
                  <a:pt x="41" y="328"/>
                  <a:pt x="33" y="320"/>
                </a:cubicBezTo>
                <a:cubicBezTo>
                  <a:pt x="24" y="312"/>
                  <a:pt x="24" y="298"/>
                  <a:pt x="33" y="2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30"/>
          <p:cNvSpPr>
            <a:spLocks noEditPoints="1"/>
          </p:cNvSpPr>
          <p:nvPr/>
        </p:nvSpPr>
        <p:spPr bwMode="auto">
          <a:xfrm rot="13500000" flipH="1" flipV="1">
            <a:off x="29934210" y="27978606"/>
            <a:ext cx="194721" cy="196727"/>
          </a:xfrm>
          <a:custGeom>
            <a:avLst/>
            <a:gdLst>
              <a:gd name="T0" fmla="*/ 18 w 97"/>
              <a:gd name="T1" fmla="*/ 17 h 97"/>
              <a:gd name="T2" fmla="*/ 80 w 97"/>
              <a:gd name="T3" fmla="*/ 17 h 97"/>
              <a:gd name="T4" fmla="*/ 80 w 97"/>
              <a:gd name="T5" fmla="*/ 80 h 97"/>
              <a:gd name="T6" fmla="*/ 18 w 97"/>
              <a:gd name="T7" fmla="*/ 80 h 97"/>
              <a:gd name="T8" fmla="*/ 18 w 97"/>
              <a:gd name="T9" fmla="*/ 17 h 97"/>
              <a:gd name="T10" fmla="*/ 64 w 97"/>
              <a:gd name="T11" fmla="*/ 64 h 97"/>
              <a:gd name="T12" fmla="*/ 64 w 97"/>
              <a:gd name="T13" fmla="*/ 33 h 97"/>
              <a:gd name="T14" fmla="*/ 34 w 97"/>
              <a:gd name="T15" fmla="*/ 33 h 97"/>
              <a:gd name="T16" fmla="*/ 34 w 97"/>
              <a:gd name="T17" fmla="*/ 64 h 97"/>
              <a:gd name="T18" fmla="*/ 64 w 97"/>
              <a:gd name="T19" fmla="*/ 6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7" h="97">
                <a:moveTo>
                  <a:pt x="18" y="17"/>
                </a:moveTo>
                <a:cubicBezTo>
                  <a:pt x="35" y="0"/>
                  <a:pt x="63" y="0"/>
                  <a:pt x="80" y="17"/>
                </a:cubicBezTo>
                <a:cubicBezTo>
                  <a:pt x="97" y="35"/>
                  <a:pt x="97" y="63"/>
                  <a:pt x="80" y="80"/>
                </a:cubicBezTo>
                <a:cubicBezTo>
                  <a:pt x="63" y="97"/>
                  <a:pt x="35" y="97"/>
                  <a:pt x="18" y="80"/>
                </a:cubicBezTo>
                <a:cubicBezTo>
                  <a:pt x="0" y="63"/>
                  <a:pt x="0" y="35"/>
                  <a:pt x="18" y="17"/>
                </a:cubicBezTo>
                <a:close/>
                <a:moveTo>
                  <a:pt x="64" y="64"/>
                </a:moveTo>
                <a:cubicBezTo>
                  <a:pt x="72" y="55"/>
                  <a:pt x="72" y="42"/>
                  <a:pt x="64" y="33"/>
                </a:cubicBezTo>
                <a:cubicBezTo>
                  <a:pt x="56" y="25"/>
                  <a:pt x="42" y="25"/>
                  <a:pt x="34" y="33"/>
                </a:cubicBezTo>
                <a:cubicBezTo>
                  <a:pt x="25" y="42"/>
                  <a:pt x="25" y="55"/>
                  <a:pt x="34" y="64"/>
                </a:cubicBezTo>
                <a:cubicBezTo>
                  <a:pt x="42" y="72"/>
                  <a:pt x="56" y="72"/>
                  <a:pt x="64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33"/>
          <p:cNvSpPr>
            <a:spLocks noEditPoints="1"/>
          </p:cNvSpPr>
          <p:nvPr/>
        </p:nvSpPr>
        <p:spPr bwMode="auto">
          <a:xfrm rot="13500000" flipH="1" flipV="1">
            <a:off x="29892629" y="27186130"/>
            <a:ext cx="192713" cy="194721"/>
          </a:xfrm>
          <a:custGeom>
            <a:avLst/>
            <a:gdLst>
              <a:gd name="T0" fmla="*/ 17 w 96"/>
              <a:gd name="T1" fmla="*/ 17 h 97"/>
              <a:gd name="T2" fmla="*/ 79 w 96"/>
              <a:gd name="T3" fmla="*/ 17 h 97"/>
              <a:gd name="T4" fmla="*/ 79 w 96"/>
              <a:gd name="T5" fmla="*/ 79 h 97"/>
              <a:gd name="T6" fmla="*/ 17 w 96"/>
              <a:gd name="T7" fmla="*/ 79 h 97"/>
              <a:gd name="T8" fmla="*/ 17 w 96"/>
              <a:gd name="T9" fmla="*/ 17 h 97"/>
              <a:gd name="T10" fmla="*/ 63 w 96"/>
              <a:gd name="T11" fmla="*/ 63 h 97"/>
              <a:gd name="T12" fmla="*/ 63 w 96"/>
              <a:gd name="T13" fmla="*/ 33 h 97"/>
              <a:gd name="T14" fmla="*/ 33 w 96"/>
              <a:gd name="T15" fmla="*/ 33 h 97"/>
              <a:gd name="T16" fmla="*/ 33 w 96"/>
              <a:gd name="T17" fmla="*/ 63 h 97"/>
              <a:gd name="T18" fmla="*/ 63 w 96"/>
              <a:gd name="T19" fmla="*/ 63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6" h="97">
                <a:moveTo>
                  <a:pt x="17" y="17"/>
                </a:moveTo>
                <a:cubicBezTo>
                  <a:pt x="34" y="0"/>
                  <a:pt x="62" y="0"/>
                  <a:pt x="79" y="17"/>
                </a:cubicBezTo>
                <a:cubicBezTo>
                  <a:pt x="96" y="34"/>
                  <a:pt x="96" y="62"/>
                  <a:pt x="79" y="79"/>
                </a:cubicBezTo>
                <a:cubicBezTo>
                  <a:pt x="62" y="97"/>
                  <a:pt x="34" y="97"/>
                  <a:pt x="17" y="79"/>
                </a:cubicBezTo>
                <a:cubicBezTo>
                  <a:pt x="0" y="62"/>
                  <a:pt x="0" y="34"/>
                  <a:pt x="17" y="17"/>
                </a:cubicBezTo>
                <a:close/>
                <a:moveTo>
                  <a:pt x="63" y="63"/>
                </a:moveTo>
                <a:cubicBezTo>
                  <a:pt x="72" y="55"/>
                  <a:pt x="72" y="41"/>
                  <a:pt x="63" y="33"/>
                </a:cubicBezTo>
                <a:cubicBezTo>
                  <a:pt x="55" y="25"/>
                  <a:pt x="41" y="25"/>
                  <a:pt x="33" y="33"/>
                </a:cubicBezTo>
                <a:cubicBezTo>
                  <a:pt x="25" y="41"/>
                  <a:pt x="25" y="55"/>
                  <a:pt x="33" y="63"/>
                </a:cubicBezTo>
                <a:cubicBezTo>
                  <a:pt x="41" y="72"/>
                  <a:pt x="55" y="72"/>
                  <a:pt x="63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34"/>
          <p:cNvSpPr>
            <a:spLocks noEditPoints="1"/>
          </p:cNvSpPr>
          <p:nvPr/>
        </p:nvSpPr>
        <p:spPr bwMode="auto">
          <a:xfrm rot="13500000" flipH="1" flipV="1">
            <a:off x="29615247" y="27183291"/>
            <a:ext cx="196727" cy="194721"/>
          </a:xfrm>
          <a:custGeom>
            <a:avLst/>
            <a:gdLst>
              <a:gd name="T0" fmla="*/ 17 w 97"/>
              <a:gd name="T1" fmla="*/ 17 h 97"/>
              <a:gd name="T2" fmla="*/ 79 w 97"/>
              <a:gd name="T3" fmla="*/ 17 h 97"/>
              <a:gd name="T4" fmla="*/ 79 w 97"/>
              <a:gd name="T5" fmla="*/ 80 h 97"/>
              <a:gd name="T6" fmla="*/ 17 w 97"/>
              <a:gd name="T7" fmla="*/ 80 h 97"/>
              <a:gd name="T8" fmla="*/ 17 w 97"/>
              <a:gd name="T9" fmla="*/ 17 h 97"/>
              <a:gd name="T10" fmla="*/ 63 w 97"/>
              <a:gd name="T11" fmla="*/ 64 h 97"/>
              <a:gd name="T12" fmla="*/ 63 w 97"/>
              <a:gd name="T13" fmla="*/ 33 h 97"/>
              <a:gd name="T14" fmla="*/ 33 w 97"/>
              <a:gd name="T15" fmla="*/ 33 h 97"/>
              <a:gd name="T16" fmla="*/ 33 w 97"/>
              <a:gd name="T17" fmla="*/ 64 h 97"/>
              <a:gd name="T18" fmla="*/ 63 w 97"/>
              <a:gd name="T19" fmla="*/ 6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7" h="97">
                <a:moveTo>
                  <a:pt x="17" y="17"/>
                </a:moveTo>
                <a:cubicBezTo>
                  <a:pt x="34" y="0"/>
                  <a:pt x="62" y="0"/>
                  <a:pt x="79" y="17"/>
                </a:cubicBezTo>
                <a:cubicBezTo>
                  <a:pt x="97" y="34"/>
                  <a:pt x="97" y="62"/>
                  <a:pt x="79" y="80"/>
                </a:cubicBezTo>
                <a:cubicBezTo>
                  <a:pt x="62" y="97"/>
                  <a:pt x="34" y="97"/>
                  <a:pt x="17" y="80"/>
                </a:cubicBezTo>
                <a:cubicBezTo>
                  <a:pt x="0" y="62"/>
                  <a:pt x="0" y="34"/>
                  <a:pt x="17" y="17"/>
                </a:cubicBezTo>
                <a:close/>
                <a:moveTo>
                  <a:pt x="63" y="64"/>
                </a:moveTo>
                <a:cubicBezTo>
                  <a:pt x="72" y="55"/>
                  <a:pt x="72" y="42"/>
                  <a:pt x="63" y="33"/>
                </a:cubicBezTo>
                <a:cubicBezTo>
                  <a:pt x="55" y="25"/>
                  <a:pt x="41" y="25"/>
                  <a:pt x="33" y="33"/>
                </a:cubicBezTo>
                <a:cubicBezTo>
                  <a:pt x="25" y="42"/>
                  <a:pt x="25" y="55"/>
                  <a:pt x="33" y="64"/>
                </a:cubicBezTo>
                <a:cubicBezTo>
                  <a:pt x="41" y="72"/>
                  <a:pt x="55" y="72"/>
                  <a:pt x="63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36"/>
          <p:cNvSpPr>
            <a:spLocks noEditPoints="1"/>
          </p:cNvSpPr>
          <p:nvPr/>
        </p:nvSpPr>
        <p:spPr bwMode="auto">
          <a:xfrm rot="13500000" flipH="1" flipV="1">
            <a:off x="28244019" y="26691542"/>
            <a:ext cx="710627" cy="712636"/>
          </a:xfrm>
          <a:custGeom>
            <a:avLst/>
            <a:gdLst>
              <a:gd name="T0" fmla="*/ 17 w 353"/>
              <a:gd name="T1" fmla="*/ 80 h 354"/>
              <a:gd name="T2" fmla="*/ 75 w 353"/>
              <a:gd name="T3" fmla="*/ 84 h 354"/>
              <a:gd name="T4" fmla="*/ 270 w 353"/>
              <a:gd name="T5" fmla="*/ 278 h 354"/>
              <a:gd name="T6" fmla="*/ 274 w 353"/>
              <a:gd name="T7" fmla="*/ 336 h 354"/>
              <a:gd name="T8" fmla="*/ 336 w 353"/>
              <a:gd name="T9" fmla="*/ 336 h 354"/>
              <a:gd name="T10" fmla="*/ 336 w 353"/>
              <a:gd name="T11" fmla="*/ 274 h 354"/>
              <a:gd name="T12" fmla="*/ 278 w 353"/>
              <a:gd name="T13" fmla="*/ 270 h 354"/>
              <a:gd name="T14" fmla="*/ 83 w 353"/>
              <a:gd name="T15" fmla="*/ 76 h 354"/>
              <a:gd name="T16" fmla="*/ 80 w 353"/>
              <a:gd name="T17" fmla="*/ 18 h 354"/>
              <a:gd name="T18" fmla="*/ 17 w 353"/>
              <a:gd name="T19" fmla="*/ 18 h 354"/>
              <a:gd name="T20" fmla="*/ 17 w 353"/>
              <a:gd name="T21" fmla="*/ 80 h 354"/>
              <a:gd name="T22" fmla="*/ 320 w 353"/>
              <a:gd name="T23" fmla="*/ 290 h 354"/>
              <a:gd name="T24" fmla="*/ 320 w 353"/>
              <a:gd name="T25" fmla="*/ 320 h 354"/>
              <a:gd name="T26" fmla="*/ 290 w 353"/>
              <a:gd name="T27" fmla="*/ 320 h 354"/>
              <a:gd name="T28" fmla="*/ 290 w 353"/>
              <a:gd name="T29" fmla="*/ 290 h 354"/>
              <a:gd name="T30" fmla="*/ 320 w 353"/>
              <a:gd name="T31" fmla="*/ 290 h 354"/>
              <a:gd name="T32" fmla="*/ 64 w 353"/>
              <a:gd name="T33" fmla="*/ 34 h 354"/>
              <a:gd name="T34" fmla="*/ 64 w 353"/>
              <a:gd name="T35" fmla="*/ 64 h 354"/>
              <a:gd name="T36" fmla="*/ 33 w 353"/>
              <a:gd name="T37" fmla="*/ 64 h 354"/>
              <a:gd name="T38" fmla="*/ 33 w 353"/>
              <a:gd name="T39" fmla="*/ 34 h 354"/>
              <a:gd name="T40" fmla="*/ 64 w 353"/>
              <a:gd name="T41" fmla="*/ 3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3" h="354">
                <a:moveTo>
                  <a:pt x="17" y="80"/>
                </a:moveTo>
                <a:cubicBezTo>
                  <a:pt x="33" y="96"/>
                  <a:pt x="58" y="97"/>
                  <a:pt x="75" y="84"/>
                </a:cubicBezTo>
                <a:cubicBezTo>
                  <a:pt x="270" y="278"/>
                  <a:pt x="270" y="278"/>
                  <a:pt x="270" y="278"/>
                </a:cubicBezTo>
                <a:cubicBezTo>
                  <a:pt x="257" y="296"/>
                  <a:pt x="258" y="320"/>
                  <a:pt x="274" y="336"/>
                </a:cubicBezTo>
                <a:cubicBezTo>
                  <a:pt x="291" y="354"/>
                  <a:pt x="319" y="354"/>
                  <a:pt x="336" y="336"/>
                </a:cubicBezTo>
                <a:cubicBezTo>
                  <a:pt x="353" y="319"/>
                  <a:pt x="353" y="291"/>
                  <a:pt x="336" y="274"/>
                </a:cubicBezTo>
                <a:cubicBezTo>
                  <a:pt x="320" y="258"/>
                  <a:pt x="295" y="257"/>
                  <a:pt x="278" y="270"/>
                </a:cubicBezTo>
                <a:cubicBezTo>
                  <a:pt x="83" y="76"/>
                  <a:pt x="83" y="76"/>
                  <a:pt x="83" y="76"/>
                </a:cubicBezTo>
                <a:cubicBezTo>
                  <a:pt x="97" y="58"/>
                  <a:pt x="96" y="33"/>
                  <a:pt x="80" y="18"/>
                </a:cubicBezTo>
                <a:cubicBezTo>
                  <a:pt x="63" y="0"/>
                  <a:pt x="35" y="0"/>
                  <a:pt x="17" y="18"/>
                </a:cubicBezTo>
                <a:cubicBezTo>
                  <a:pt x="0" y="35"/>
                  <a:pt x="0" y="63"/>
                  <a:pt x="17" y="80"/>
                </a:cubicBezTo>
                <a:close/>
                <a:moveTo>
                  <a:pt x="320" y="290"/>
                </a:moveTo>
                <a:cubicBezTo>
                  <a:pt x="328" y="298"/>
                  <a:pt x="328" y="312"/>
                  <a:pt x="320" y="320"/>
                </a:cubicBezTo>
                <a:cubicBezTo>
                  <a:pt x="312" y="329"/>
                  <a:pt x="298" y="329"/>
                  <a:pt x="290" y="320"/>
                </a:cubicBezTo>
                <a:cubicBezTo>
                  <a:pt x="281" y="312"/>
                  <a:pt x="281" y="298"/>
                  <a:pt x="290" y="290"/>
                </a:cubicBezTo>
                <a:cubicBezTo>
                  <a:pt x="298" y="282"/>
                  <a:pt x="312" y="282"/>
                  <a:pt x="320" y="290"/>
                </a:cubicBezTo>
                <a:close/>
                <a:moveTo>
                  <a:pt x="64" y="34"/>
                </a:moveTo>
                <a:cubicBezTo>
                  <a:pt x="72" y="42"/>
                  <a:pt x="72" y="56"/>
                  <a:pt x="64" y="64"/>
                </a:cubicBezTo>
                <a:cubicBezTo>
                  <a:pt x="55" y="72"/>
                  <a:pt x="42" y="72"/>
                  <a:pt x="33" y="64"/>
                </a:cubicBezTo>
                <a:cubicBezTo>
                  <a:pt x="25" y="56"/>
                  <a:pt x="25" y="42"/>
                  <a:pt x="33" y="34"/>
                </a:cubicBezTo>
                <a:cubicBezTo>
                  <a:pt x="42" y="25"/>
                  <a:pt x="55" y="25"/>
                  <a:pt x="64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44"/>
          <p:cNvSpPr>
            <a:spLocks noEditPoints="1"/>
          </p:cNvSpPr>
          <p:nvPr/>
        </p:nvSpPr>
        <p:spPr bwMode="auto">
          <a:xfrm rot="13500000" flipH="1" flipV="1">
            <a:off x="30362566" y="27698235"/>
            <a:ext cx="710627" cy="710627"/>
          </a:xfrm>
          <a:custGeom>
            <a:avLst/>
            <a:gdLst>
              <a:gd name="T0" fmla="*/ 274 w 353"/>
              <a:gd name="T1" fmla="*/ 17 h 353"/>
              <a:gd name="T2" fmla="*/ 270 w 353"/>
              <a:gd name="T3" fmla="*/ 75 h 353"/>
              <a:gd name="T4" fmla="*/ 76 w 353"/>
              <a:gd name="T5" fmla="*/ 270 h 353"/>
              <a:gd name="T6" fmla="*/ 18 w 353"/>
              <a:gd name="T7" fmla="*/ 274 h 353"/>
              <a:gd name="T8" fmla="*/ 18 w 353"/>
              <a:gd name="T9" fmla="*/ 336 h 353"/>
              <a:gd name="T10" fmla="*/ 80 w 353"/>
              <a:gd name="T11" fmla="*/ 336 h 353"/>
              <a:gd name="T12" fmla="*/ 84 w 353"/>
              <a:gd name="T13" fmla="*/ 278 h 353"/>
              <a:gd name="T14" fmla="*/ 278 w 353"/>
              <a:gd name="T15" fmla="*/ 83 h 353"/>
              <a:gd name="T16" fmla="*/ 336 w 353"/>
              <a:gd name="T17" fmla="*/ 80 h 353"/>
              <a:gd name="T18" fmla="*/ 336 w 353"/>
              <a:gd name="T19" fmla="*/ 17 h 353"/>
              <a:gd name="T20" fmla="*/ 274 w 353"/>
              <a:gd name="T21" fmla="*/ 17 h 353"/>
              <a:gd name="T22" fmla="*/ 64 w 353"/>
              <a:gd name="T23" fmla="*/ 320 h 353"/>
              <a:gd name="T24" fmla="*/ 34 w 353"/>
              <a:gd name="T25" fmla="*/ 320 h 353"/>
              <a:gd name="T26" fmla="*/ 34 w 353"/>
              <a:gd name="T27" fmla="*/ 290 h 353"/>
              <a:gd name="T28" fmla="*/ 64 w 353"/>
              <a:gd name="T29" fmla="*/ 290 h 353"/>
              <a:gd name="T30" fmla="*/ 64 w 353"/>
              <a:gd name="T31" fmla="*/ 320 h 353"/>
              <a:gd name="T32" fmla="*/ 320 w 353"/>
              <a:gd name="T33" fmla="*/ 64 h 353"/>
              <a:gd name="T34" fmla="*/ 290 w 353"/>
              <a:gd name="T35" fmla="*/ 64 h 353"/>
              <a:gd name="T36" fmla="*/ 290 w 353"/>
              <a:gd name="T37" fmla="*/ 33 h 353"/>
              <a:gd name="T38" fmla="*/ 320 w 353"/>
              <a:gd name="T39" fmla="*/ 33 h 353"/>
              <a:gd name="T40" fmla="*/ 320 w 353"/>
              <a:gd name="T41" fmla="*/ 64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3" h="353">
                <a:moveTo>
                  <a:pt x="274" y="17"/>
                </a:moveTo>
                <a:cubicBezTo>
                  <a:pt x="258" y="33"/>
                  <a:pt x="257" y="58"/>
                  <a:pt x="270" y="75"/>
                </a:cubicBezTo>
                <a:cubicBezTo>
                  <a:pt x="76" y="270"/>
                  <a:pt x="76" y="270"/>
                  <a:pt x="76" y="270"/>
                </a:cubicBezTo>
                <a:cubicBezTo>
                  <a:pt x="58" y="257"/>
                  <a:pt x="33" y="258"/>
                  <a:pt x="18" y="274"/>
                </a:cubicBezTo>
                <a:cubicBezTo>
                  <a:pt x="0" y="291"/>
                  <a:pt x="0" y="319"/>
                  <a:pt x="18" y="336"/>
                </a:cubicBezTo>
                <a:cubicBezTo>
                  <a:pt x="35" y="353"/>
                  <a:pt x="63" y="353"/>
                  <a:pt x="80" y="336"/>
                </a:cubicBezTo>
                <a:cubicBezTo>
                  <a:pt x="96" y="320"/>
                  <a:pt x="97" y="295"/>
                  <a:pt x="84" y="278"/>
                </a:cubicBezTo>
                <a:cubicBezTo>
                  <a:pt x="278" y="83"/>
                  <a:pt x="278" y="83"/>
                  <a:pt x="278" y="83"/>
                </a:cubicBezTo>
                <a:cubicBezTo>
                  <a:pt x="296" y="97"/>
                  <a:pt x="320" y="95"/>
                  <a:pt x="336" y="80"/>
                </a:cubicBezTo>
                <a:cubicBezTo>
                  <a:pt x="353" y="62"/>
                  <a:pt x="353" y="34"/>
                  <a:pt x="336" y="17"/>
                </a:cubicBezTo>
                <a:cubicBezTo>
                  <a:pt x="319" y="0"/>
                  <a:pt x="291" y="0"/>
                  <a:pt x="274" y="17"/>
                </a:cubicBezTo>
                <a:close/>
                <a:moveTo>
                  <a:pt x="64" y="320"/>
                </a:moveTo>
                <a:cubicBezTo>
                  <a:pt x="56" y="328"/>
                  <a:pt x="42" y="328"/>
                  <a:pt x="34" y="320"/>
                </a:cubicBezTo>
                <a:cubicBezTo>
                  <a:pt x="25" y="312"/>
                  <a:pt x="25" y="298"/>
                  <a:pt x="34" y="290"/>
                </a:cubicBezTo>
                <a:cubicBezTo>
                  <a:pt x="42" y="281"/>
                  <a:pt x="56" y="281"/>
                  <a:pt x="64" y="290"/>
                </a:cubicBezTo>
                <a:cubicBezTo>
                  <a:pt x="72" y="298"/>
                  <a:pt x="72" y="312"/>
                  <a:pt x="64" y="320"/>
                </a:cubicBezTo>
                <a:close/>
                <a:moveTo>
                  <a:pt x="320" y="64"/>
                </a:moveTo>
                <a:cubicBezTo>
                  <a:pt x="312" y="72"/>
                  <a:pt x="298" y="72"/>
                  <a:pt x="290" y="64"/>
                </a:cubicBezTo>
                <a:cubicBezTo>
                  <a:pt x="282" y="55"/>
                  <a:pt x="282" y="42"/>
                  <a:pt x="290" y="33"/>
                </a:cubicBezTo>
                <a:cubicBezTo>
                  <a:pt x="298" y="25"/>
                  <a:pt x="312" y="25"/>
                  <a:pt x="320" y="33"/>
                </a:cubicBezTo>
                <a:cubicBezTo>
                  <a:pt x="329" y="42"/>
                  <a:pt x="329" y="55"/>
                  <a:pt x="320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1" name="Freeform 46"/>
          <p:cNvSpPr>
            <a:spLocks noEditPoints="1"/>
          </p:cNvSpPr>
          <p:nvPr/>
        </p:nvSpPr>
        <p:spPr bwMode="auto">
          <a:xfrm rot="13500000" flipH="1" flipV="1">
            <a:off x="29400299" y="28604850"/>
            <a:ext cx="176653" cy="907355"/>
          </a:xfrm>
          <a:custGeom>
            <a:avLst/>
            <a:gdLst>
              <a:gd name="T0" fmla="*/ 88 w 88"/>
              <a:gd name="T1" fmla="*/ 407 h 451"/>
              <a:gd name="T2" fmla="*/ 50 w 88"/>
              <a:gd name="T3" fmla="*/ 363 h 451"/>
              <a:gd name="T4" fmla="*/ 50 w 88"/>
              <a:gd name="T5" fmla="*/ 88 h 451"/>
              <a:gd name="T6" fmla="*/ 88 w 88"/>
              <a:gd name="T7" fmla="*/ 44 h 451"/>
              <a:gd name="T8" fmla="*/ 44 w 88"/>
              <a:gd name="T9" fmla="*/ 0 h 451"/>
              <a:gd name="T10" fmla="*/ 0 w 88"/>
              <a:gd name="T11" fmla="*/ 44 h 451"/>
              <a:gd name="T12" fmla="*/ 38 w 88"/>
              <a:gd name="T13" fmla="*/ 88 h 451"/>
              <a:gd name="T14" fmla="*/ 38 w 88"/>
              <a:gd name="T15" fmla="*/ 363 h 451"/>
              <a:gd name="T16" fmla="*/ 0 w 88"/>
              <a:gd name="T17" fmla="*/ 407 h 451"/>
              <a:gd name="T18" fmla="*/ 44 w 88"/>
              <a:gd name="T19" fmla="*/ 451 h 451"/>
              <a:gd name="T20" fmla="*/ 88 w 88"/>
              <a:gd name="T21" fmla="*/ 407 h 451"/>
              <a:gd name="T22" fmla="*/ 22 w 88"/>
              <a:gd name="T23" fmla="*/ 44 h 451"/>
              <a:gd name="T24" fmla="*/ 44 w 88"/>
              <a:gd name="T25" fmla="*/ 23 h 451"/>
              <a:gd name="T26" fmla="*/ 65 w 88"/>
              <a:gd name="T27" fmla="*/ 44 h 451"/>
              <a:gd name="T28" fmla="*/ 44 w 88"/>
              <a:gd name="T29" fmla="*/ 66 h 451"/>
              <a:gd name="T30" fmla="*/ 22 w 88"/>
              <a:gd name="T31" fmla="*/ 44 h 451"/>
              <a:gd name="T32" fmla="*/ 22 w 88"/>
              <a:gd name="T33" fmla="*/ 407 h 451"/>
              <a:gd name="T34" fmla="*/ 44 w 88"/>
              <a:gd name="T35" fmla="*/ 385 h 451"/>
              <a:gd name="T36" fmla="*/ 65 w 88"/>
              <a:gd name="T37" fmla="*/ 407 h 451"/>
              <a:gd name="T38" fmla="*/ 44 w 88"/>
              <a:gd name="T39" fmla="*/ 428 h 451"/>
              <a:gd name="T40" fmla="*/ 22 w 88"/>
              <a:gd name="T41" fmla="*/ 407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451">
                <a:moveTo>
                  <a:pt x="88" y="407"/>
                </a:moveTo>
                <a:cubicBezTo>
                  <a:pt x="88" y="384"/>
                  <a:pt x="71" y="366"/>
                  <a:pt x="50" y="363"/>
                </a:cubicBezTo>
                <a:cubicBezTo>
                  <a:pt x="50" y="88"/>
                  <a:pt x="50" y="88"/>
                  <a:pt x="50" y="88"/>
                </a:cubicBezTo>
                <a:cubicBezTo>
                  <a:pt x="71" y="85"/>
                  <a:pt x="88" y="67"/>
                  <a:pt x="88" y="44"/>
                </a:cubicBezTo>
                <a:cubicBezTo>
                  <a:pt x="88" y="20"/>
                  <a:pt x="68" y="0"/>
                  <a:pt x="44" y="0"/>
                </a:cubicBezTo>
                <a:cubicBezTo>
                  <a:pt x="20" y="0"/>
                  <a:pt x="0" y="20"/>
                  <a:pt x="0" y="44"/>
                </a:cubicBezTo>
                <a:cubicBezTo>
                  <a:pt x="0" y="67"/>
                  <a:pt x="17" y="85"/>
                  <a:pt x="38" y="88"/>
                </a:cubicBezTo>
                <a:cubicBezTo>
                  <a:pt x="38" y="363"/>
                  <a:pt x="38" y="363"/>
                  <a:pt x="38" y="363"/>
                </a:cubicBezTo>
                <a:cubicBezTo>
                  <a:pt x="17" y="366"/>
                  <a:pt x="0" y="384"/>
                  <a:pt x="0" y="407"/>
                </a:cubicBezTo>
                <a:cubicBezTo>
                  <a:pt x="0" y="431"/>
                  <a:pt x="20" y="451"/>
                  <a:pt x="44" y="451"/>
                </a:cubicBezTo>
                <a:cubicBezTo>
                  <a:pt x="68" y="451"/>
                  <a:pt x="88" y="431"/>
                  <a:pt x="88" y="407"/>
                </a:cubicBezTo>
                <a:close/>
                <a:moveTo>
                  <a:pt x="22" y="44"/>
                </a:moveTo>
                <a:cubicBezTo>
                  <a:pt x="22" y="32"/>
                  <a:pt x="32" y="23"/>
                  <a:pt x="44" y="23"/>
                </a:cubicBezTo>
                <a:cubicBezTo>
                  <a:pt x="56" y="23"/>
                  <a:pt x="65" y="32"/>
                  <a:pt x="65" y="44"/>
                </a:cubicBezTo>
                <a:cubicBezTo>
                  <a:pt x="65" y="56"/>
                  <a:pt x="56" y="66"/>
                  <a:pt x="44" y="66"/>
                </a:cubicBezTo>
                <a:cubicBezTo>
                  <a:pt x="32" y="66"/>
                  <a:pt x="22" y="56"/>
                  <a:pt x="22" y="44"/>
                </a:cubicBezTo>
                <a:close/>
                <a:moveTo>
                  <a:pt x="22" y="407"/>
                </a:moveTo>
                <a:cubicBezTo>
                  <a:pt x="22" y="395"/>
                  <a:pt x="32" y="385"/>
                  <a:pt x="44" y="385"/>
                </a:cubicBezTo>
                <a:cubicBezTo>
                  <a:pt x="56" y="385"/>
                  <a:pt x="65" y="395"/>
                  <a:pt x="65" y="407"/>
                </a:cubicBezTo>
                <a:cubicBezTo>
                  <a:pt x="65" y="418"/>
                  <a:pt x="56" y="428"/>
                  <a:pt x="44" y="428"/>
                </a:cubicBezTo>
                <a:cubicBezTo>
                  <a:pt x="32" y="428"/>
                  <a:pt x="22" y="418"/>
                  <a:pt x="22" y="4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2" name="Freeform 47"/>
          <p:cNvSpPr>
            <a:spLocks noEditPoints="1"/>
          </p:cNvSpPr>
          <p:nvPr/>
        </p:nvSpPr>
        <p:spPr bwMode="auto">
          <a:xfrm rot="13500000" flipH="1" flipV="1">
            <a:off x="31220700" y="28323577"/>
            <a:ext cx="1063934" cy="1063934"/>
          </a:xfrm>
          <a:custGeom>
            <a:avLst/>
            <a:gdLst>
              <a:gd name="T0" fmla="*/ 79 w 529"/>
              <a:gd name="T1" fmla="*/ 512 h 529"/>
              <a:gd name="T2" fmla="*/ 83 w 529"/>
              <a:gd name="T3" fmla="*/ 454 h 529"/>
              <a:gd name="T4" fmla="*/ 454 w 529"/>
              <a:gd name="T5" fmla="*/ 83 h 529"/>
              <a:gd name="T6" fmla="*/ 512 w 529"/>
              <a:gd name="T7" fmla="*/ 80 h 529"/>
              <a:gd name="T8" fmla="*/ 512 w 529"/>
              <a:gd name="T9" fmla="*/ 17 h 529"/>
              <a:gd name="T10" fmla="*/ 449 w 529"/>
              <a:gd name="T11" fmla="*/ 17 h 529"/>
              <a:gd name="T12" fmla="*/ 446 w 529"/>
              <a:gd name="T13" fmla="*/ 75 h 529"/>
              <a:gd name="T14" fmla="*/ 75 w 529"/>
              <a:gd name="T15" fmla="*/ 446 h 529"/>
              <a:gd name="T16" fmla="*/ 17 w 529"/>
              <a:gd name="T17" fmla="*/ 450 h 529"/>
              <a:gd name="T18" fmla="*/ 17 w 529"/>
              <a:gd name="T19" fmla="*/ 512 h 529"/>
              <a:gd name="T20" fmla="*/ 79 w 529"/>
              <a:gd name="T21" fmla="*/ 512 h 529"/>
              <a:gd name="T22" fmla="*/ 465 w 529"/>
              <a:gd name="T23" fmla="*/ 33 h 529"/>
              <a:gd name="T24" fmla="*/ 496 w 529"/>
              <a:gd name="T25" fmla="*/ 33 h 529"/>
              <a:gd name="T26" fmla="*/ 496 w 529"/>
              <a:gd name="T27" fmla="*/ 64 h 529"/>
              <a:gd name="T28" fmla="*/ 465 w 529"/>
              <a:gd name="T29" fmla="*/ 64 h 529"/>
              <a:gd name="T30" fmla="*/ 465 w 529"/>
              <a:gd name="T31" fmla="*/ 33 h 529"/>
              <a:gd name="T32" fmla="*/ 33 w 529"/>
              <a:gd name="T33" fmla="*/ 466 h 529"/>
              <a:gd name="T34" fmla="*/ 63 w 529"/>
              <a:gd name="T35" fmla="*/ 466 h 529"/>
              <a:gd name="T36" fmla="*/ 63 w 529"/>
              <a:gd name="T37" fmla="*/ 496 h 529"/>
              <a:gd name="T38" fmla="*/ 33 w 529"/>
              <a:gd name="T39" fmla="*/ 496 h 529"/>
              <a:gd name="T40" fmla="*/ 33 w 529"/>
              <a:gd name="T41" fmla="*/ 466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29" h="529">
                <a:moveTo>
                  <a:pt x="79" y="512"/>
                </a:moveTo>
                <a:cubicBezTo>
                  <a:pt x="95" y="496"/>
                  <a:pt x="96" y="471"/>
                  <a:pt x="83" y="454"/>
                </a:cubicBezTo>
                <a:cubicBezTo>
                  <a:pt x="454" y="83"/>
                  <a:pt x="454" y="83"/>
                  <a:pt x="454" y="83"/>
                </a:cubicBezTo>
                <a:cubicBezTo>
                  <a:pt x="471" y="97"/>
                  <a:pt x="496" y="96"/>
                  <a:pt x="512" y="80"/>
                </a:cubicBezTo>
                <a:cubicBezTo>
                  <a:pt x="529" y="63"/>
                  <a:pt x="529" y="35"/>
                  <a:pt x="512" y="17"/>
                </a:cubicBezTo>
                <a:cubicBezTo>
                  <a:pt x="494" y="0"/>
                  <a:pt x="466" y="0"/>
                  <a:pt x="449" y="17"/>
                </a:cubicBezTo>
                <a:cubicBezTo>
                  <a:pt x="433" y="33"/>
                  <a:pt x="432" y="58"/>
                  <a:pt x="446" y="75"/>
                </a:cubicBezTo>
                <a:cubicBezTo>
                  <a:pt x="75" y="446"/>
                  <a:pt x="75" y="446"/>
                  <a:pt x="75" y="446"/>
                </a:cubicBezTo>
                <a:cubicBezTo>
                  <a:pt x="57" y="433"/>
                  <a:pt x="33" y="434"/>
                  <a:pt x="17" y="450"/>
                </a:cubicBezTo>
                <a:cubicBezTo>
                  <a:pt x="0" y="467"/>
                  <a:pt x="0" y="495"/>
                  <a:pt x="17" y="512"/>
                </a:cubicBezTo>
                <a:cubicBezTo>
                  <a:pt x="34" y="529"/>
                  <a:pt x="62" y="529"/>
                  <a:pt x="79" y="512"/>
                </a:cubicBezTo>
                <a:close/>
                <a:moveTo>
                  <a:pt x="465" y="33"/>
                </a:moveTo>
                <a:cubicBezTo>
                  <a:pt x="474" y="25"/>
                  <a:pt x="487" y="25"/>
                  <a:pt x="496" y="33"/>
                </a:cubicBezTo>
                <a:cubicBezTo>
                  <a:pt x="504" y="42"/>
                  <a:pt x="504" y="55"/>
                  <a:pt x="496" y="64"/>
                </a:cubicBezTo>
                <a:cubicBezTo>
                  <a:pt x="487" y="72"/>
                  <a:pt x="474" y="72"/>
                  <a:pt x="465" y="64"/>
                </a:cubicBezTo>
                <a:cubicBezTo>
                  <a:pt x="457" y="55"/>
                  <a:pt x="457" y="42"/>
                  <a:pt x="465" y="33"/>
                </a:cubicBezTo>
                <a:close/>
                <a:moveTo>
                  <a:pt x="33" y="466"/>
                </a:moveTo>
                <a:cubicBezTo>
                  <a:pt x="41" y="457"/>
                  <a:pt x="55" y="457"/>
                  <a:pt x="63" y="466"/>
                </a:cubicBezTo>
                <a:cubicBezTo>
                  <a:pt x="71" y="474"/>
                  <a:pt x="71" y="488"/>
                  <a:pt x="63" y="496"/>
                </a:cubicBezTo>
                <a:cubicBezTo>
                  <a:pt x="55" y="504"/>
                  <a:pt x="41" y="504"/>
                  <a:pt x="33" y="496"/>
                </a:cubicBezTo>
                <a:cubicBezTo>
                  <a:pt x="24" y="488"/>
                  <a:pt x="24" y="474"/>
                  <a:pt x="33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3" name="Freeform 48"/>
          <p:cNvSpPr>
            <a:spLocks noEditPoints="1"/>
          </p:cNvSpPr>
          <p:nvPr/>
        </p:nvSpPr>
        <p:spPr bwMode="auto">
          <a:xfrm rot="13500000" flipH="1" flipV="1">
            <a:off x="30113451" y="28474386"/>
            <a:ext cx="710627" cy="712636"/>
          </a:xfrm>
          <a:custGeom>
            <a:avLst/>
            <a:gdLst>
              <a:gd name="T0" fmla="*/ 79 w 353"/>
              <a:gd name="T1" fmla="*/ 336 h 354"/>
              <a:gd name="T2" fmla="*/ 83 w 353"/>
              <a:gd name="T3" fmla="*/ 278 h 354"/>
              <a:gd name="T4" fmla="*/ 277 w 353"/>
              <a:gd name="T5" fmla="*/ 84 h 354"/>
              <a:gd name="T6" fmla="*/ 335 w 353"/>
              <a:gd name="T7" fmla="*/ 80 h 354"/>
              <a:gd name="T8" fmla="*/ 335 w 353"/>
              <a:gd name="T9" fmla="*/ 18 h 354"/>
              <a:gd name="T10" fmla="*/ 273 w 353"/>
              <a:gd name="T11" fmla="*/ 18 h 354"/>
              <a:gd name="T12" fmla="*/ 269 w 353"/>
              <a:gd name="T13" fmla="*/ 76 h 354"/>
              <a:gd name="T14" fmla="*/ 75 w 353"/>
              <a:gd name="T15" fmla="*/ 270 h 354"/>
              <a:gd name="T16" fmla="*/ 17 w 353"/>
              <a:gd name="T17" fmla="*/ 274 h 354"/>
              <a:gd name="T18" fmla="*/ 17 w 353"/>
              <a:gd name="T19" fmla="*/ 336 h 354"/>
              <a:gd name="T20" fmla="*/ 79 w 353"/>
              <a:gd name="T21" fmla="*/ 336 h 354"/>
              <a:gd name="T22" fmla="*/ 289 w 353"/>
              <a:gd name="T23" fmla="*/ 34 h 354"/>
              <a:gd name="T24" fmla="*/ 319 w 353"/>
              <a:gd name="T25" fmla="*/ 34 h 354"/>
              <a:gd name="T26" fmla="*/ 319 w 353"/>
              <a:gd name="T27" fmla="*/ 64 h 354"/>
              <a:gd name="T28" fmla="*/ 289 w 353"/>
              <a:gd name="T29" fmla="*/ 64 h 354"/>
              <a:gd name="T30" fmla="*/ 289 w 353"/>
              <a:gd name="T31" fmla="*/ 34 h 354"/>
              <a:gd name="T32" fmla="*/ 33 w 353"/>
              <a:gd name="T33" fmla="*/ 290 h 354"/>
              <a:gd name="T34" fmla="*/ 63 w 353"/>
              <a:gd name="T35" fmla="*/ 290 h 354"/>
              <a:gd name="T36" fmla="*/ 63 w 353"/>
              <a:gd name="T37" fmla="*/ 320 h 354"/>
              <a:gd name="T38" fmla="*/ 33 w 353"/>
              <a:gd name="T39" fmla="*/ 320 h 354"/>
              <a:gd name="T40" fmla="*/ 33 w 353"/>
              <a:gd name="T41" fmla="*/ 29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3" h="354">
                <a:moveTo>
                  <a:pt x="79" y="336"/>
                </a:moveTo>
                <a:cubicBezTo>
                  <a:pt x="95" y="320"/>
                  <a:pt x="96" y="296"/>
                  <a:pt x="83" y="278"/>
                </a:cubicBezTo>
                <a:cubicBezTo>
                  <a:pt x="277" y="84"/>
                  <a:pt x="277" y="84"/>
                  <a:pt x="277" y="84"/>
                </a:cubicBezTo>
                <a:cubicBezTo>
                  <a:pt x="295" y="97"/>
                  <a:pt x="320" y="96"/>
                  <a:pt x="335" y="80"/>
                </a:cubicBezTo>
                <a:cubicBezTo>
                  <a:pt x="353" y="63"/>
                  <a:pt x="353" y="35"/>
                  <a:pt x="335" y="18"/>
                </a:cubicBezTo>
                <a:cubicBezTo>
                  <a:pt x="318" y="0"/>
                  <a:pt x="290" y="0"/>
                  <a:pt x="273" y="18"/>
                </a:cubicBezTo>
                <a:cubicBezTo>
                  <a:pt x="257" y="33"/>
                  <a:pt x="256" y="58"/>
                  <a:pt x="269" y="76"/>
                </a:cubicBezTo>
                <a:cubicBezTo>
                  <a:pt x="75" y="270"/>
                  <a:pt x="75" y="270"/>
                  <a:pt x="75" y="270"/>
                </a:cubicBezTo>
                <a:cubicBezTo>
                  <a:pt x="58" y="257"/>
                  <a:pt x="33" y="258"/>
                  <a:pt x="17" y="274"/>
                </a:cubicBezTo>
                <a:cubicBezTo>
                  <a:pt x="0" y="291"/>
                  <a:pt x="0" y="319"/>
                  <a:pt x="17" y="336"/>
                </a:cubicBezTo>
                <a:cubicBezTo>
                  <a:pt x="34" y="354"/>
                  <a:pt x="62" y="354"/>
                  <a:pt x="79" y="336"/>
                </a:cubicBezTo>
                <a:close/>
                <a:moveTo>
                  <a:pt x="289" y="34"/>
                </a:moveTo>
                <a:cubicBezTo>
                  <a:pt x="297" y="25"/>
                  <a:pt x="311" y="25"/>
                  <a:pt x="319" y="34"/>
                </a:cubicBezTo>
                <a:cubicBezTo>
                  <a:pt x="328" y="42"/>
                  <a:pt x="328" y="56"/>
                  <a:pt x="319" y="64"/>
                </a:cubicBezTo>
                <a:cubicBezTo>
                  <a:pt x="311" y="72"/>
                  <a:pt x="297" y="72"/>
                  <a:pt x="289" y="64"/>
                </a:cubicBezTo>
                <a:cubicBezTo>
                  <a:pt x="281" y="56"/>
                  <a:pt x="281" y="42"/>
                  <a:pt x="289" y="34"/>
                </a:cubicBezTo>
                <a:close/>
                <a:moveTo>
                  <a:pt x="33" y="290"/>
                </a:moveTo>
                <a:cubicBezTo>
                  <a:pt x="41" y="282"/>
                  <a:pt x="55" y="282"/>
                  <a:pt x="63" y="290"/>
                </a:cubicBezTo>
                <a:cubicBezTo>
                  <a:pt x="72" y="298"/>
                  <a:pt x="72" y="312"/>
                  <a:pt x="63" y="320"/>
                </a:cubicBezTo>
                <a:cubicBezTo>
                  <a:pt x="55" y="329"/>
                  <a:pt x="41" y="329"/>
                  <a:pt x="33" y="320"/>
                </a:cubicBezTo>
                <a:cubicBezTo>
                  <a:pt x="24" y="312"/>
                  <a:pt x="24" y="298"/>
                  <a:pt x="33" y="2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4" name="Freeform 60"/>
          <p:cNvSpPr>
            <a:spLocks noEditPoints="1"/>
          </p:cNvSpPr>
          <p:nvPr/>
        </p:nvSpPr>
        <p:spPr bwMode="auto">
          <a:xfrm rot="13500000" flipH="1" flipV="1">
            <a:off x="31503262" y="27579380"/>
            <a:ext cx="961556" cy="945497"/>
          </a:xfrm>
          <a:custGeom>
            <a:avLst/>
            <a:gdLst>
              <a:gd name="T0" fmla="*/ 17 w 477"/>
              <a:gd name="T1" fmla="*/ 452 h 470"/>
              <a:gd name="T2" fmla="*/ 79 w 477"/>
              <a:gd name="T3" fmla="*/ 452 h 470"/>
              <a:gd name="T4" fmla="*/ 83 w 477"/>
              <a:gd name="T5" fmla="*/ 394 h 470"/>
              <a:gd name="T6" fmla="*/ 477 w 477"/>
              <a:gd name="T7" fmla="*/ 0 h 470"/>
              <a:gd name="T8" fmla="*/ 461 w 477"/>
              <a:gd name="T9" fmla="*/ 0 h 470"/>
              <a:gd name="T10" fmla="*/ 75 w 477"/>
              <a:gd name="T11" fmla="*/ 386 h 470"/>
              <a:gd name="T12" fmla="*/ 17 w 477"/>
              <a:gd name="T13" fmla="*/ 390 h 470"/>
              <a:gd name="T14" fmla="*/ 17 w 477"/>
              <a:gd name="T15" fmla="*/ 452 h 470"/>
              <a:gd name="T16" fmla="*/ 33 w 477"/>
              <a:gd name="T17" fmla="*/ 406 h 470"/>
              <a:gd name="T18" fmla="*/ 63 w 477"/>
              <a:gd name="T19" fmla="*/ 406 h 470"/>
              <a:gd name="T20" fmla="*/ 63 w 477"/>
              <a:gd name="T21" fmla="*/ 436 h 470"/>
              <a:gd name="T22" fmla="*/ 33 w 477"/>
              <a:gd name="T23" fmla="*/ 436 h 470"/>
              <a:gd name="T24" fmla="*/ 33 w 477"/>
              <a:gd name="T25" fmla="*/ 406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7" h="470">
                <a:moveTo>
                  <a:pt x="17" y="452"/>
                </a:moveTo>
                <a:cubicBezTo>
                  <a:pt x="34" y="470"/>
                  <a:pt x="62" y="470"/>
                  <a:pt x="79" y="452"/>
                </a:cubicBezTo>
                <a:cubicBezTo>
                  <a:pt x="95" y="437"/>
                  <a:pt x="96" y="412"/>
                  <a:pt x="83" y="394"/>
                </a:cubicBezTo>
                <a:cubicBezTo>
                  <a:pt x="477" y="0"/>
                  <a:pt x="477" y="0"/>
                  <a:pt x="477" y="0"/>
                </a:cubicBezTo>
                <a:cubicBezTo>
                  <a:pt x="461" y="0"/>
                  <a:pt x="461" y="0"/>
                  <a:pt x="461" y="0"/>
                </a:cubicBezTo>
                <a:cubicBezTo>
                  <a:pt x="75" y="386"/>
                  <a:pt x="75" y="386"/>
                  <a:pt x="75" y="386"/>
                </a:cubicBezTo>
                <a:cubicBezTo>
                  <a:pt x="58" y="373"/>
                  <a:pt x="33" y="374"/>
                  <a:pt x="17" y="390"/>
                </a:cubicBezTo>
                <a:cubicBezTo>
                  <a:pt x="0" y="407"/>
                  <a:pt x="0" y="435"/>
                  <a:pt x="17" y="452"/>
                </a:cubicBezTo>
                <a:close/>
                <a:moveTo>
                  <a:pt x="33" y="406"/>
                </a:moveTo>
                <a:cubicBezTo>
                  <a:pt x="41" y="398"/>
                  <a:pt x="55" y="398"/>
                  <a:pt x="63" y="406"/>
                </a:cubicBezTo>
                <a:cubicBezTo>
                  <a:pt x="72" y="414"/>
                  <a:pt x="72" y="428"/>
                  <a:pt x="63" y="436"/>
                </a:cubicBezTo>
                <a:cubicBezTo>
                  <a:pt x="55" y="445"/>
                  <a:pt x="41" y="445"/>
                  <a:pt x="33" y="436"/>
                </a:cubicBezTo>
                <a:cubicBezTo>
                  <a:pt x="25" y="428"/>
                  <a:pt x="25" y="414"/>
                  <a:pt x="33" y="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5" name="Freeform 62"/>
          <p:cNvSpPr>
            <a:spLocks noEditPoints="1"/>
          </p:cNvSpPr>
          <p:nvPr/>
        </p:nvSpPr>
        <p:spPr bwMode="auto">
          <a:xfrm rot="13500000" flipH="1" flipV="1">
            <a:off x="30360890" y="26896656"/>
            <a:ext cx="1778576" cy="1192409"/>
          </a:xfrm>
          <a:custGeom>
            <a:avLst/>
            <a:gdLst>
              <a:gd name="T0" fmla="*/ 18 w 884"/>
              <a:gd name="T1" fmla="*/ 575 h 592"/>
              <a:gd name="T2" fmla="*/ 80 w 884"/>
              <a:gd name="T3" fmla="*/ 575 h 592"/>
              <a:gd name="T4" fmla="*/ 82 w 884"/>
              <a:gd name="T5" fmla="*/ 514 h 592"/>
              <a:gd name="T6" fmla="*/ 298 w 884"/>
              <a:gd name="T7" fmla="*/ 298 h 592"/>
              <a:gd name="T8" fmla="*/ 586 w 884"/>
              <a:gd name="T9" fmla="*/ 298 h 592"/>
              <a:gd name="T10" fmla="*/ 884 w 884"/>
              <a:gd name="T11" fmla="*/ 0 h 592"/>
              <a:gd name="T12" fmla="*/ 868 w 884"/>
              <a:gd name="T13" fmla="*/ 0 h 592"/>
              <a:gd name="T14" fmla="*/ 581 w 884"/>
              <a:gd name="T15" fmla="*/ 287 h 592"/>
              <a:gd name="T16" fmla="*/ 293 w 884"/>
              <a:gd name="T17" fmla="*/ 287 h 592"/>
              <a:gd name="T18" fmla="*/ 73 w 884"/>
              <a:gd name="T19" fmla="*/ 507 h 592"/>
              <a:gd name="T20" fmla="*/ 18 w 884"/>
              <a:gd name="T21" fmla="*/ 512 h 592"/>
              <a:gd name="T22" fmla="*/ 18 w 884"/>
              <a:gd name="T23" fmla="*/ 575 h 592"/>
              <a:gd name="T24" fmla="*/ 34 w 884"/>
              <a:gd name="T25" fmla="*/ 528 h 592"/>
              <a:gd name="T26" fmla="*/ 64 w 884"/>
              <a:gd name="T27" fmla="*/ 528 h 592"/>
              <a:gd name="T28" fmla="*/ 64 w 884"/>
              <a:gd name="T29" fmla="*/ 559 h 592"/>
              <a:gd name="T30" fmla="*/ 34 w 884"/>
              <a:gd name="T31" fmla="*/ 559 h 592"/>
              <a:gd name="T32" fmla="*/ 34 w 884"/>
              <a:gd name="T33" fmla="*/ 528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84" h="592">
                <a:moveTo>
                  <a:pt x="18" y="575"/>
                </a:moveTo>
                <a:cubicBezTo>
                  <a:pt x="35" y="592"/>
                  <a:pt x="63" y="592"/>
                  <a:pt x="80" y="575"/>
                </a:cubicBezTo>
                <a:cubicBezTo>
                  <a:pt x="97" y="558"/>
                  <a:pt x="97" y="531"/>
                  <a:pt x="82" y="514"/>
                </a:cubicBezTo>
                <a:cubicBezTo>
                  <a:pt x="298" y="298"/>
                  <a:pt x="298" y="298"/>
                  <a:pt x="298" y="298"/>
                </a:cubicBezTo>
                <a:cubicBezTo>
                  <a:pt x="586" y="298"/>
                  <a:pt x="586" y="298"/>
                  <a:pt x="586" y="298"/>
                </a:cubicBezTo>
                <a:cubicBezTo>
                  <a:pt x="884" y="0"/>
                  <a:pt x="884" y="0"/>
                  <a:pt x="884" y="0"/>
                </a:cubicBezTo>
                <a:cubicBezTo>
                  <a:pt x="868" y="0"/>
                  <a:pt x="868" y="0"/>
                  <a:pt x="868" y="0"/>
                </a:cubicBezTo>
                <a:cubicBezTo>
                  <a:pt x="581" y="287"/>
                  <a:pt x="581" y="287"/>
                  <a:pt x="581" y="287"/>
                </a:cubicBezTo>
                <a:cubicBezTo>
                  <a:pt x="293" y="287"/>
                  <a:pt x="293" y="287"/>
                  <a:pt x="293" y="287"/>
                </a:cubicBezTo>
                <a:cubicBezTo>
                  <a:pt x="73" y="507"/>
                  <a:pt x="73" y="507"/>
                  <a:pt x="73" y="507"/>
                </a:cubicBezTo>
                <a:cubicBezTo>
                  <a:pt x="56" y="495"/>
                  <a:pt x="33" y="497"/>
                  <a:pt x="18" y="512"/>
                </a:cubicBezTo>
                <a:cubicBezTo>
                  <a:pt x="0" y="529"/>
                  <a:pt x="0" y="557"/>
                  <a:pt x="18" y="575"/>
                </a:cubicBezTo>
                <a:close/>
                <a:moveTo>
                  <a:pt x="34" y="528"/>
                </a:moveTo>
                <a:cubicBezTo>
                  <a:pt x="42" y="520"/>
                  <a:pt x="56" y="520"/>
                  <a:pt x="64" y="528"/>
                </a:cubicBezTo>
                <a:cubicBezTo>
                  <a:pt x="72" y="537"/>
                  <a:pt x="72" y="550"/>
                  <a:pt x="64" y="559"/>
                </a:cubicBezTo>
                <a:cubicBezTo>
                  <a:pt x="56" y="567"/>
                  <a:pt x="42" y="567"/>
                  <a:pt x="34" y="559"/>
                </a:cubicBezTo>
                <a:cubicBezTo>
                  <a:pt x="25" y="550"/>
                  <a:pt x="25" y="537"/>
                  <a:pt x="34" y="5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6" name="Freeform 63"/>
          <p:cNvSpPr>
            <a:spLocks noEditPoints="1"/>
          </p:cNvSpPr>
          <p:nvPr/>
        </p:nvSpPr>
        <p:spPr bwMode="auto">
          <a:xfrm rot="13500000" flipH="1" flipV="1">
            <a:off x="31576199" y="27276159"/>
            <a:ext cx="429588" cy="413529"/>
          </a:xfrm>
          <a:custGeom>
            <a:avLst/>
            <a:gdLst>
              <a:gd name="T0" fmla="*/ 17 w 213"/>
              <a:gd name="T1" fmla="*/ 188 h 205"/>
              <a:gd name="T2" fmla="*/ 79 w 213"/>
              <a:gd name="T3" fmla="*/ 188 h 205"/>
              <a:gd name="T4" fmla="*/ 83 w 213"/>
              <a:gd name="T5" fmla="*/ 130 h 205"/>
              <a:gd name="T6" fmla="*/ 213 w 213"/>
              <a:gd name="T7" fmla="*/ 0 h 205"/>
              <a:gd name="T8" fmla="*/ 197 w 213"/>
              <a:gd name="T9" fmla="*/ 0 h 205"/>
              <a:gd name="T10" fmla="*/ 75 w 213"/>
              <a:gd name="T11" fmla="*/ 122 h 205"/>
              <a:gd name="T12" fmla="*/ 17 w 213"/>
              <a:gd name="T13" fmla="*/ 126 h 205"/>
              <a:gd name="T14" fmla="*/ 17 w 213"/>
              <a:gd name="T15" fmla="*/ 188 h 205"/>
              <a:gd name="T16" fmla="*/ 33 w 213"/>
              <a:gd name="T17" fmla="*/ 142 h 205"/>
              <a:gd name="T18" fmla="*/ 63 w 213"/>
              <a:gd name="T19" fmla="*/ 142 h 205"/>
              <a:gd name="T20" fmla="*/ 63 w 213"/>
              <a:gd name="T21" fmla="*/ 172 h 205"/>
              <a:gd name="T22" fmla="*/ 33 w 213"/>
              <a:gd name="T23" fmla="*/ 172 h 205"/>
              <a:gd name="T24" fmla="*/ 33 w 213"/>
              <a:gd name="T25" fmla="*/ 142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3" h="205">
                <a:moveTo>
                  <a:pt x="17" y="188"/>
                </a:moveTo>
                <a:cubicBezTo>
                  <a:pt x="34" y="205"/>
                  <a:pt x="62" y="205"/>
                  <a:pt x="79" y="188"/>
                </a:cubicBezTo>
                <a:cubicBezTo>
                  <a:pt x="95" y="172"/>
                  <a:pt x="96" y="147"/>
                  <a:pt x="83" y="130"/>
                </a:cubicBezTo>
                <a:cubicBezTo>
                  <a:pt x="213" y="0"/>
                  <a:pt x="213" y="0"/>
                  <a:pt x="213" y="0"/>
                </a:cubicBezTo>
                <a:cubicBezTo>
                  <a:pt x="197" y="0"/>
                  <a:pt x="197" y="0"/>
                  <a:pt x="197" y="0"/>
                </a:cubicBezTo>
                <a:cubicBezTo>
                  <a:pt x="75" y="122"/>
                  <a:pt x="75" y="122"/>
                  <a:pt x="75" y="122"/>
                </a:cubicBezTo>
                <a:cubicBezTo>
                  <a:pt x="57" y="109"/>
                  <a:pt x="33" y="110"/>
                  <a:pt x="17" y="126"/>
                </a:cubicBezTo>
                <a:cubicBezTo>
                  <a:pt x="0" y="143"/>
                  <a:pt x="0" y="171"/>
                  <a:pt x="17" y="188"/>
                </a:cubicBezTo>
                <a:close/>
                <a:moveTo>
                  <a:pt x="33" y="142"/>
                </a:moveTo>
                <a:cubicBezTo>
                  <a:pt x="41" y="133"/>
                  <a:pt x="55" y="133"/>
                  <a:pt x="63" y="142"/>
                </a:cubicBezTo>
                <a:cubicBezTo>
                  <a:pt x="72" y="150"/>
                  <a:pt x="72" y="164"/>
                  <a:pt x="63" y="172"/>
                </a:cubicBezTo>
                <a:cubicBezTo>
                  <a:pt x="55" y="180"/>
                  <a:pt x="41" y="180"/>
                  <a:pt x="33" y="172"/>
                </a:cubicBezTo>
                <a:cubicBezTo>
                  <a:pt x="24" y="164"/>
                  <a:pt x="24" y="150"/>
                  <a:pt x="33" y="1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7" name="Freeform 67"/>
          <p:cNvSpPr>
            <a:spLocks noEditPoints="1"/>
          </p:cNvSpPr>
          <p:nvPr/>
        </p:nvSpPr>
        <p:spPr bwMode="auto">
          <a:xfrm rot="13500000" flipH="1" flipV="1">
            <a:off x="31442573" y="27044079"/>
            <a:ext cx="271003" cy="250928"/>
          </a:xfrm>
          <a:custGeom>
            <a:avLst/>
            <a:gdLst>
              <a:gd name="T0" fmla="*/ 51 w 135"/>
              <a:gd name="T1" fmla="*/ 50 h 125"/>
              <a:gd name="T2" fmla="*/ 55 w 135"/>
              <a:gd name="T3" fmla="*/ 107 h 125"/>
              <a:gd name="T4" fmla="*/ 117 w 135"/>
              <a:gd name="T5" fmla="*/ 107 h 125"/>
              <a:gd name="T6" fmla="*/ 117 w 135"/>
              <a:gd name="T7" fmla="*/ 45 h 125"/>
              <a:gd name="T8" fmla="*/ 59 w 135"/>
              <a:gd name="T9" fmla="*/ 42 h 125"/>
              <a:gd name="T10" fmla="*/ 17 w 135"/>
              <a:gd name="T11" fmla="*/ 0 h 125"/>
              <a:gd name="T12" fmla="*/ 0 w 135"/>
              <a:gd name="T13" fmla="*/ 0 h 125"/>
              <a:gd name="T14" fmla="*/ 51 w 135"/>
              <a:gd name="T15" fmla="*/ 50 h 125"/>
              <a:gd name="T16" fmla="*/ 71 w 135"/>
              <a:gd name="T17" fmla="*/ 61 h 125"/>
              <a:gd name="T18" fmla="*/ 101 w 135"/>
              <a:gd name="T19" fmla="*/ 61 h 125"/>
              <a:gd name="T20" fmla="*/ 101 w 135"/>
              <a:gd name="T21" fmla="*/ 91 h 125"/>
              <a:gd name="T22" fmla="*/ 71 w 135"/>
              <a:gd name="T23" fmla="*/ 91 h 125"/>
              <a:gd name="T24" fmla="*/ 71 w 135"/>
              <a:gd name="T25" fmla="*/ 6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5" h="125">
                <a:moveTo>
                  <a:pt x="51" y="50"/>
                </a:moveTo>
                <a:cubicBezTo>
                  <a:pt x="38" y="68"/>
                  <a:pt x="40" y="92"/>
                  <a:pt x="55" y="107"/>
                </a:cubicBezTo>
                <a:cubicBezTo>
                  <a:pt x="72" y="125"/>
                  <a:pt x="100" y="125"/>
                  <a:pt x="117" y="107"/>
                </a:cubicBezTo>
                <a:cubicBezTo>
                  <a:pt x="135" y="90"/>
                  <a:pt x="135" y="62"/>
                  <a:pt x="117" y="45"/>
                </a:cubicBezTo>
                <a:cubicBezTo>
                  <a:pt x="101" y="29"/>
                  <a:pt x="76" y="28"/>
                  <a:pt x="59" y="42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lnTo>
                  <a:pt x="51" y="50"/>
                </a:lnTo>
                <a:close/>
                <a:moveTo>
                  <a:pt x="71" y="61"/>
                </a:moveTo>
                <a:cubicBezTo>
                  <a:pt x="79" y="53"/>
                  <a:pt x="93" y="53"/>
                  <a:pt x="101" y="61"/>
                </a:cubicBezTo>
                <a:cubicBezTo>
                  <a:pt x="110" y="69"/>
                  <a:pt x="110" y="83"/>
                  <a:pt x="101" y="91"/>
                </a:cubicBezTo>
                <a:cubicBezTo>
                  <a:pt x="93" y="100"/>
                  <a:pt x="79" y="100"/>
                  <a:pt x="71" y="91"/>
                </a:cubicBezTo>
                <a:cubicBezTo>
                  <a:pt x="63" y="83"/>
                  <a:pt x="63" y="69"/>
                  <a:pt x="71" y="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8" name="Freeform 8"/>
          <p:cNvSpPr>
            <a:spLocks noEditPoints="1"/>
          </p:cNvSpPr>
          <p:nvPr/>
        </p:nvSpPr>
        <p:spPr bwMode="auto">
          <a:xfrm rot="13500000" flipH="1" flipV="1">
            <a:off x="26516282" y="27514087"/>
            <a:ext cx="1762517" cy="1764525"/>
          </a:xfrm>
          <a:custGeom>
            <a:avLst/>
            <a:gdLst>
              <a:gd name="T0" fmla="*/ 79 w 876"/>
              <a:gd name="T1" fmla="*/ 859 h 876"/>
              <a:gd name="T2" fmla="*/ 83 w 876"/>
              <a:gd name="T3" fmla="*/ 801 h 876"/>
              <a:gd name="T4" fmla="*/ 801 w 876"/>
              <a:gd name="T5" fmla="*/ 83 h 876"/>
              <a:gd name="T6" fmla="*/ 859 w 876"/>
              <a:gd name="T7" fmla="*/ 79 h 876"/>
              <a:gd name="T8" fmla="*/ 859 w 876"/>
              <a:gd name="T9" fmla="*/ 17 h 876"/>
              <a:gd name="T10" fmla="*/ 796 w 876"/>
              <a:gd name="T11" fmla="*/ 17 h 876"/>
              <a:gd name="T12" fmla="*/ 793 w 876"/>
              <a:gd name="T13" fmla="*/ 75 h 876"/>
              <a:gd name="T14" fmla="*/ 75 w 876"/>
              <a:gd name="T15" fmla="*/ 793 h 876"/>
              <a:gd name="T16" fmla="*/ 17 w 876"/>
              <a:gd name="T17" fmla="*/ 796 h 876"/>
              <a:gd name="T18" fmla="*/ 17 w 876"/>
              <a:gd name="T19" fmla="*/ 859 h 876"/>
              <a:gd name="T20" fmla="*/ 79 w 876"/>
              <a:gd name="T21" fmla="*/ 859 h 876"/>
              <a:gd name="T22" fmla="*/ 812 w 876"/>
              <a:gd name="T23" fmla="*/ 33 h 876"/>
              <a:gd name="T24" fmla="*/ 843 w 876"/>
              <a:gd name="T25" fmla="*/ 33 h 876"/>
              <a:gd name="T26" fmla="*/ 843 w 876"/>
              <a:gd name="T27" fmla="*/ 63 h 876"/>
              <a:gd name="T28" fmla="*/ 812 w 876"/>
              <a:gd name="T29" fmla="*/ 63 h 876"/>
              <a:gd name="T30" fmla="*/ 812 w 876"/>
              <a:gd name="T31" fmla="*/ 33 h 876"/>
              <a:gd name="T32" fmla="*/ 33 w 876"/>
              <a:gd name="T33" fmla="*/ 812 h 876"/>
              <a:gd name="T34" fmla="*/ 63 w 876"/>
              <a:gd name="T35" fmla="*/ 812 h 876"/>
              <a:gd name="T36" fmla="*/ 63 w 876"/>
              <a:gd name="T37" fmla="*/ 843 h 876"/>
              <a:gd name="T38" fmla="*/ 33 w 876"/>
              <a:gd name="T39" fmla="*/ 843 h 876"/>
              <a:gd name="T40" fmla="*/ 33 w 876"/>
              <a:gd name="T41" fmla="*/ 812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76" h="876">
                <a:moveTo>
                  <a:pt x="79" y="859"/>
                </a:moveTo>
                <a:cubicBezTo>
                  <a:pt x="95" y="843"/>
                  <a:pt x="96" y="818"/>
                  <a:pt x="83" y="801"/>
                </a:cubicBezTo>
                <a:cubicBezTo>
                  <a:pt x="801" y="83"/>
                  <a:pt x="801" y="83"/>
                  <a:pt x="801" y="83"/>
                </a:cubicBezTo>
                <a:cubicBezTo>
                  <a:pt x="818" y="96"/>
                  <a:pt x="843" y="95"/>
                  <a:pt x="859" y="79"/>
                </a:cubicBezTo>
                <a:cubicBezTo>
                  <a:pt x="876" y="62"/>
                  <a:pt x="876" y="34"/>
                  <a:pt x="859" y="17"/>
                </a:cubicBezTo>
                <a:cubicBezTo>
                  <a:pt x="842" y="0"/>
                  <a:pt x="814" y="0"/>
                  <a:pt x="796" y="17"/>
                </a:cubicBezTo>
                <a:cubicBezTo>
                  <a:pt x="781" y="33"/>
                  <a:pt x="779" y="57"/>
                  <a:pt x="793" y="75"/>
                </a:cubicBezTo>
                <a:cubicBezTo>
                  <a:pt x="75" y="793"/>
                  <a:pt x="75" y="793"/>
                  <a:pt x="75" y="793"/>
                </a:cubicBezTo>
                <a:cubicBezTo>
                  <a:pt x="58" y="779"/>
                  <a:pt x="33" y="780"/>
                  <a:pt x="17" y="796"/>
                </a:cubicBezTo>
                <a:cubicBezTo>
                  <a:pt x="0" y="813"/>
                  <a:pt x="0" y="841"/>
                  <a:pt x="17" y="859"/>
                </a:cubicBezTo>
                <a:cubicBezTo>
                  <a:pt x="34" y="876"/>
                  <a:pt x="62" y="876"/>
                  <a:pt x="79" y="859"/>
                </a:cubicBezTo>
                <a:close/>
                <a:moveTo>
                  <a:pt x="812" y="33"/>
                </a:moveTo>
                <a:cubicBezTo>
                  <a:pt x="821" y="24"/>
                  <a:pt x="834" y="24"/>
                  <a:pt x="843" y="33"/>
                </a:cubicBezTo>
                <a:cubicBezTo>
                  <a:pt x="851" y="41"/>
                  <a:pt x="851" y="55"/>
                  <a:pt x="843" y="63"/>
                </a:cubicBezTo>
                <a:cubicBezTo>
                  <a:pt x="834" y="71"/>
                  <a:pt x="821" y="71"/>
                  <a:pt x="812" y="63"/>
                </a:cubicBezTo>
                <a:cubicBezTo>
                  <a:pt x="804" y="55"/>
                  <a:pt x="804" y="41"/>
                  <a:pt x="812" y="33"/>
                </a:cubicBezTo>
                <a:close/>
                <a:moveTo>
                  <a:pt x="33" y="812"/>
                </a:moveTo>
                <a:cubicBezTo>
                  <a:pt x="41" y="804"/>
                  <a:pt x="55" y="804"/>
                  <a:pt x="63" y="812"/>
                </a:cubicBezTo>
                <a:cubicBezTo>
                  <a:pt x="72" y="821"/>
                  <a:pt x="72" y="834"/>
                  <a:pt x="63" y="843"/>
                </a:cubicBezTo>
                <a:cubicBezTo>
                  <a:pt x="55" y="851"/>
                  <a:pt x="41" y="851"/>
                  <a:pt x="33" y="843"/>
                </a:cubicBezTo>
                <a:cubicBezTo>
                  <a:pt x="25" y="834"/>
                  <a:pt x="25" y="821"/>
                  <a:pt x="33" y="8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9" name="Freeform 10"/>
          <p:cNvSpPr>
            <a:spLocks noEditPoints="1"/>
          </p:cNvSpPr>
          <p:nvPr/>
        </p:nvSpPr>
        <p:spPr bwMode="auto">
          <a:xfrm rot="13500000" flipH="1" flipV="1">
            <a:off x="25233443" y="28039856"/>
            <a:ext cx="194721" cy="1397166"/>
          </a:xfrm>
          <a:custGeom>
            <a:avLst/>
            <a:gdLst>
              <a:gd name="T0" fmla="*/ 80 w 97"/>
              <a:gd name="T1" fmla="*/ 678 h 695"/>
              <a:gd name="T2" fmla="*/ 80 w 97"/>
              <a:gd name="T3" fmla="*/ 615 h 695"/>
              <a:gd name="T4" fmla="*/ 54 w 97"/>
              <a:gd name="T5" fmla="*/ 603 h 695"/>
              <a:gd name="T6" fmla="*/ 54 w 97"/>
              <a:gd name="T7" fmla="*/ 92 h 695"/>
              <a:gd name="T8" fmla="*/ 80 w 97"/>
              <a:gd name="T9" fmla="*/ 80 h 695"/>
              <a:gd name="T10" fmla="*/ 80 w 97"/>
              <a:gd name="T11" fmla="*/ 17 h 695"/>
              <a:gd name="T12" fmla="*/ 17 w 97"/>
              <a:gd name="T13" fmla="*/ 17 h 695"/>
              <a:gd name="T14" fmla="*/ 17 w 97"/>
              <a:gd name="T15" fmla="*/ 80 h 695"/>
              <a:gd name="T16" fmla="*/ 43 w 97"/>
              <a:gd name="T17" fmla="*/ 92 h 695"/>
              <a:gd name="T18" fmla="*/ 43 w 97"/>
              <a:gd name="T19" fmla="*/ 603 h 695"/>
              <a:gd name="T20" fmla="*/ 17 w 97"/>
              <a:gd name="T21" fmla="*/ 615 h 695"/>
              <a:gd name="T22" fmla="*/ 17 w 97"/>
              <a:gd name="T23" fmla="*/ 678 h 695"/>
              <a:gd name="T24" fmla="*/ 80 w 97"/>
              <a:gd name="T25" fmla="*/ 678 h 695"/>
              <a:gd name="T26" fmla="*/ 33 w 97"/>
              <a:gd name="T27" fmla="*/ 33 h 695"/>
              <a:gd name="T28" fmla="*/ 64 w 97"/>
              <a:gd name="T29" fmla="*/ 33 h 695"/>
              <a:gd name="T30" fmla="*/ 64 w 97"/>
              <a:gd name="T31" fmla="*/ 64 h 695"/>
              <a:gd name="T32" fmla="*/ 33 w 97"/>
              <a:gd name="T33" fmla="*/ 64 h 695"/>
              <a:gd name="T34" fmla="*/ 33 w 97"/>
              <a:gd name="T35" fmla="*/ 33 h 695"/>
              <a:gd name="T36" fmla="*/ 33 w 97"/>
              <a:gd name="T37" fmla="*/ 631 h 695"/>
              <a:gd name="T38" fmla="*/ 64 w 97"/>
              <a:gd name="T39" fmla="*/ 631 h 695"/>
              <a:gd name="T40" fmla="*/ 64 w 97"/>
              <a:gd name="T41" fmla="*/ 662 h 695"/>
              <a:gd name="T42" fmla="*/ 33 w 97"/>
              <a:gd name="T43" fmla="*/ 662 h 695"/>
              <a:gd name="T44" fmla="*/ 33 w 97"/>
              <a:gd name="T45" fmla="*/ 631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7" h="695">
                <a:moveTo>
                  <a:pt x="80" y="678"/>
                </a:moveTo>
                <a:cubicBezTo>
                  <a:pt x="97" y="661"/>
                  <a:pt x="97" y="633"/>
                  <a:pt x="80" y="615"/>
                </a:cubicBezTo>
                <a:cubicBezTo>
                  <a:pt x="73" y="608"/>
                  <a:pt x="63" y="604"/>
                  <a:pt x="54" y="603"/>
                </a:cubicBezTo>
                <a:cubicBezTo>
                  <a:pt x="54" y="92"/>
                  <a:pt x="54" y="92"/>
                  <a:pt x="54" y="92"/>
                </a:cubicBezTo>
                <a:cubicBezTo>
                  <a:pt x="63" y="91"/>
                  <a:pt x="73" y="87"/>
                  <a:pt x="80" y="80"/>
                </a:cubicBezTo>
                <a:cubicBezTo>
                  <a:pt x="97" y="63"/>
                  <a:pt x="97" y="35"/>
                  <a:pt x="80" y="17"/>
                </a:cubicBezTo>
                <a:cubicBezTo>
                  <a:pt x="63" y="0"/>
                  <a:pt x="35" y="0"/>
                  <a:pt x="17" y="17"/>
                </a:cubicBezTo>
                <a:cubicBezTo>
                  <a:pt x="0" y="35"/>
                  <a:pt x="0" y="63"/>
                  <a:pt x="17" y="80"/>
                </a:cubicBezTo>
                <a:cubicBezTo>
                  <a:pt x="24" y="87"/>
                  <a:pt x="33" y="91"/>
                  <a:pt x="43" y="92"/>
                </a:cubicBezTo>
                <a:cubicBezTo>
                  <a:pt x="43" y="603"/>
                  <a:pt x="43" y="603"/>
                  <a:pt x="43" y="603"/>
                </a:cubicBezTo>
                <a:cubicBezTo>
                  <a:pt x="33" y="604"/>
                  <a:pt x="24" y="608"/>
                  <a:pt x="17" y="615"/>
                </a:cubicBezTo>
                <a:cubicBezTo>
                  <a:pt x="0" y="633"/>
                  <a:pt x="0" y="661"/>
                  <a:pt x="17" y="678"/>
                </a:cubicBezTo>
                <a:cubicBezTo>
                  <a:pt x="35" y="695"/>
                  <a:pt x="63" y="695"/>
                  <a:pt x="80" y="678"/>
                </a:cubicBezTo>
                <a:close/>
                <a:moveTo>
                  <a:pt x="33" y="33"/>
                </a:moveTo>
                <a:cubicBezTo>
                  <a:pt x="42" y="25"/>
                  <a:pt x="55" y="25"/>
                  <a:pt x="64" y="33"/>
                </a:cubicBezTo>
                <a:cubicBezTo>
                  <a:pt x="72" y="42"/>
                  <a:pt x="72" y="55"/>
                  <a:pt x="64" y="64"/>
                </a:cubicBezTo>
                <a:cubicBezTo>
                  <a:pt x="55" y="72"/>
                  <a:pt x="42" y="72"/>
                  <a:pt x="33" y="64"/>
                </a:cubicBezTo>
                <a:cubicBezTo>
                  <a:pt x="25" y="55"/>
                  <a:pt x="25" y="42"/>
                  <a:pt x="33" y="33"/>
                </a:cubicBezTo>
                <a:close/>
                <a:moveTo>
                  <a:pt x="33" y="631"/>
                </a:moveTo>
                <a:cubicBezTo>
                  <a:pt x="42" y="623"/>
                  <a:pt x="55" y="623"/>
                  <a:pt x="64" y="631"/>
                </a:cubicBezTo>
                <a:cubicBezTo>
                  <a:pt x="72" y="640"/>
                  <a:pt x="72" y="653"/>
                  <a:pt x="64" y="662"/>
                </a:cubicBezTo>
                <a:cubicBezTo>
                  <a:pt x="55" y="670"/>
                  <a:pt x="42" y="670"/>
                  <a:pt x="33" y="662"/>
                </a:cubicBezTo>
                <a:cubicBezTo>
                  <a:pt x="25" y="653"/>
                  <a:pt x="25" y="640"/>
                  <a:pt x="33" y="6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0" name="Freeform 11"/>
          <p:cNvSpPr>
            <a:spLocks noEditPoints="1"/>
          </p:cNvSpPr>
          <p:nvPr/>
        </p:nvSpPr>
        <p:spPr bwMode="auto">
          <a:xfrm rot="13500000" flipH="1" flipV="1">
            <a:off x="26329241" y="26760681"/>
            <a:ext cx="708621" cy="710627"/>
          </a:xfrm>
          <a:custGeom>
            <a:avLst/>
            <a:gdLst>
              <a:gd name="T0" fmla="*/ 80 w 353"/>
              <a:gd name="T1" fmla="*/ 336 h 353"/>
              <a:gd name="T2" fmla="*/ 83 w 353"/>
              <a:gd name="T3" fmla="*/ 278 h 353"/>
              <a:gd name="T4" fmla="*/ 278 w 353"/>
              <a:gd name="T5" fmla="*/ 83 h 353"/>
              <a:gd name="T6" fmla="*/ 336 w 353"/>
              <a:gd name="T7" fmla="*/ 79 h 353"/>
              <a:gd name="T8" fmla="*/ 336 w 353"/>
              <a:gd name="T9" fmla="*/ 17 h 353"/>
              <a:gd name="T10" fmla="*/ 273 w 353"/>
              <a:gd name="T11" fmla="*/ 17 h 353"/>
              <a:gd name="T12" fmla="*/ 270 w 353"/>
              <a:gd name="T13" fmla="*/ 75 h 353"/>
              <a:gd name="T14" fmla="*/ 75 w 353"/>
              <a:gd name="T15" fmla="*/ 270 h 353"/>
              <a:gd name="T16" fmla="*/ 17 w 353"/>
              <a:gd name="T17" fmla="*/ 273 h 353"/>
              <a:gd name="T18" fmla="*/ 17 w 353"/>
              <a:gd name="T19" fmla="*/ 336 h 353"/>
              <a:gd name="T20" fmla="*/ 80 w 353"/>
              <a:gd name="T21" fmla="*/ 336 h 353"/>
              <a:gd name="T22" fmla="*/ 289 w 353"/>
              <a:gd name="T23" fmla="*/ 33 h 353"/>
              <a:gd name="T24" fmla="*/ 320 w 353"/>
              <a:gd name="T25" fmla="*/ 33 h 353"/>
              <a:gd name="T26" fmla="*/ 320 w 353"/>
              <a:gd name="T27" fmla="*/ 63 h 353"/>
              <a:gd name="T28" fmla="*/ 289 w 353"/>
              <a:gd name="T29" fmla="*/ 63 h 353"/>
              <a:gd name="T30" fmla="*/ 289 w 353"/>
              <a:gd name="T31" fmla="*/ 33 h 353"/>
              <a:gd name="T32" fmla="*/ 33 w 353"/>
              <a:gd name="T33" fmla="*/ 289 h 353"/>
              <a:gd name="T34" fmla="*/ 64 w 353"/>
              <a:gd name="T35" fmla="*/ 289 h 353"/>
              <a:gd name="T36" fmla="*/ 64 w 353"/>
              <a:gd name="T37" fmla="*/ 320 h 353"/>
              <a:gd name="T38" fmla="*/ 33 w 353"/>
              <a:gd name="T39" fmla="*/ 320 h 353"/>
              <a:gd name="T40" fmla="*/ 33 w 353"/>
              <a:gd name="T41" fmla="*/ 289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3" h="353">
                <a:moveTo>
                  <a:pt x="80" y="336"/>
                </a:moveTo>
                <a:cubicBezTo>
                  <a:pt x="95" y="320"/>
                  <a:pt x="97" y="295"/>
                  <a:pt x="83" y="278"/>
                </a:cubicBezTo>
                <a:cubicBezTo>
                  <a:pt x="278" y="83"/>
                  <a:pt x="278" y="83"/>
                  <a:pt x="278" y="83"/>
                </a:cubicBezTo>
                <a:cubicBezTo>
                  <a:pt x="295" y="96"/>
                  <a:pt x="320" y="95"/>
                  <a:pt x="336" y="79"/>
                </a:cubicBezTo>
                <a:cubicBezTo>
                  <a:pt x="353" y="62"/>
                  <a:pt x="353" y="34"/>
                  <a:pt x="336" y="17"/>
                </a:cubicBezTo>
                <a:cubicBezTo>
                  <a:pt x="319" y="0"/>
                  <a:pt x="291" y="0"/>
                  <a:pt x="273" y="17"/>
                </a:cubicBezTo>
                <a:cubicBezTo>
                  <a:pt x="258" y="33"/>
                  <a:pt x="257" y="58"/>
                  <a:pt x="270" y="75"/>
                </a:cubicBezTo>
                <a:cubicBezTo>
                  <a:pt x="75" y="270"/>
                  <a:pt x="75" y="270"/>
                  <a:pt x="75" y="270"/>
                </a:cubicBezTo>
                <a:cubicBezTo>
                  <a:pt x="58" y="256"/>
                  <a:pt x="33" y="257"/>
                  <a:pt x="17" y="273"/>
                </a:cubicBezTo>
                <a:cubicBezTo>
                  <a:pt x="0" y="290"/>
                  <a:pt x="0" y="318"/>
                  <a:pt x="17" y="336"/>
                </a:cubicBezTo>
                <a:cubicBezTo>
                  <a:pt x="34" y="353"/>
                  <a:pt x="62" y="353"/>
                  <a:pt x="80" y="336"/>
                </a:cubicBezTo>
                <a:close/>
                <a:moveTo>
                  <a:pt x="289" y="33"/>
                </a:moveTo>
                <a:cubicBezTo>
                  <a:pt x="298" y="25"/>
                  <a:pt x="311" y="25"/>
                  <a:pt x="320" y="33"/>
                </a:cubicBezTo>
                <a:cubicBezTo>
                  <a:pt x="328" y="41"/>
                  <a:pt x="328" y="55"/>
                  <a:pt x="320" y="63"/>
                </a:cubicBezTo>
                <a:cubicBezTo>
                  <a:pt x="311" y="72"/>
                  <a:pt x="298" y="72"/>
                  <a:pt x="289" y="63"/>
                </a:cubicBezTo>
                <a:cubicBezTo>
                  <a:pt x="281" y="55"/>
                  <a:pt x="281" y="41"/>
                  <a:pt x="289" y="33"/>
                </a:cubicBezTo>
                <a:close/>
                <a:moveTo>
                  <a:pt x="33" y="289"/>
                </a:moveTo>
                <a:cubicBezTo>
                  <a:pt x="42" y="281"/>
                  <a:pt x="55" y="281"/>
                  <a:pt x="64" y="289"/>
                </a:cubicBezTo>
                <a:cubicBezTo>
                  <a:pt x="72" y="298"/>
                  <a:pt x="72" y="311"/>
                  <a:pt x="64" y="320"/>
                </a:cubicBezTo>
                <a:cubicBezTo>
                  <a:pt x="55" y="328"/>
                  <a:pt x="42" y="328"/>
                  <a:pt x="33" y="320"/>
                </a:cubicBezTo>
                <a:cubicBezTo>
                  <a:pt x="25" y="311"/>
                  <a:pt x="25" y="298"/>
                  <a:pt x="33" y="2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1" name="Freeform 12"/>
          <p:cNvSpPr>
            <a:spLocks noEditPoints="1"/>
          </p:cNvSpPr>
          <p:nvPr/>
        </p:nvSpPr>
        <p:spPr bwMode="auto">
          <a:xfrm rot="13500000" flipH="1" flipV="1">
            <a:off x="25017148" y="26070051"/>
            <a:ext cx="2166009" cy="2276417"/>
          </a:xfrm>
          <a:custGeom>
            <a:avLst/>
            <a:gdLst>
              <a:gd name="T0" fmla="*/ 206 w 1076"/>
              <a:gd name="T1" fmla="*/ 1114 h 1131"/>
              <a:gd name="T2" fmla="*/ 268 w 1076"/>
              <a:gd name="T3" fmla="*/ 1114 h 1131"/>
              <a:gd name="T4" fmla="*/ 268 w 1076"/>
              <a:gd name="T5" fmla="*/ 1051 h 1131"/>
              <a:gd name="T6" fmla="*/ 206 w 1076"/>
              <a:gd name="T7" fmla="*/ 1051 h 1131"/>
              <a:gd name="T8" fmla="*/ 16 w 1076"/>
              <a:gd name="T9" fmla="*/ 861 h 1131"/>
              <a:gd name="T10" fmla="*/ 861 w 1076"/>
              <a:gd name="T11" fmla="*/ 16 h 1131"/>
              <a:gd name="T12" fmla="*/ 993 w 1076"/>
              <a:gd name="T13" fmla="*/ 148 h 1131"/>
              <a:gd name="T14" fmla="*/ 996 w 1076"/>
              <a:gd name="T15" fmla="*/ 206 h 1131"/>
              <a:gd name="T16" fmla="*/ 1058 w 1076"/>
              <a:gd name="T17" fmla="*/ 206 h 1131"/>
              <a:gd name="T18" fmla="*/ 1058 w 1076"/>
              <a:gd name="T19" fmla="*/ 144 h 1131"/>
              <a:gd name="T20" fmla="*/ 1001 w 1076"/>
              <a:gd name="T21" fmla="*/ 140 h 1131"/>
              <a:gd name="T22" fmla="*/ 861 w 1076"/>
              <a:gd name="T23" fmla="*/ 0 h 1131"/>
              <a:gd name="T24" fmla="*/ 0 w 1076"/>
              <a:gd name="T25" fmla="*/ 861 h 1131"/>
              <a:gd name="T26" fmla="*/ 199 w 1076"/>
              <a:gd name="T27" fmla="*/ 1060 h 1131"/>
              <a:gd name="T28" fmla="*/ 206 w 1076"/>
              <a:gd name="T29" fmla="*/ 1114 h 1131"/>
              <a:gd name="T30" fmla="*/ 1042 w 1076"/>
              <a:gd name="T31" fmla="*/ 160 h 1131"/>
              <a:gd name="T32" fmla="*/ 1042 w 1076"/>
              <a:gd name="T33" fmla="*/ 190 h 1131"/>
              <a:gd name="T34" fmla="*/ 1012 w 1076"/>
              <a:gd name="T35" fmla="*/ 190 h 1131"/>
              <a:gd name="T36" fmla="*/ 1012 w 1076"/>
              <a:gd name="T37" fmla="*/ 160 h 1131"/>
              <a:gd name="T38" fmla="*/ 1042 w 1076"/>
              <a:gd name="T39" fmla="*/ 160 h 1131"/>
              <a:gd name="T40" fmla="*/ 222 w 1076"/>
              <a:gd name="T41" fmla="*/ 1068 h 1131"/>
              <a:gd name="T42" fmla="*/ 252 w 1076"/>
              <a:gd name="T43" fmla="*/ 1068 h 1131"/>
              <a:gd name="T44" fmla="*/ 252 w 1076"/>
              <a:gd name="T45" fmla="*/ 1098 h 1131"/>
              <a:gd name="T46" fmla="*/ 222 w 1076"/>
              <a:gd name="T47" fmla="*/ 1098 h 1131"/>
              <a:gd name="T48" fmla="*/ 222 w 1076"/>
              <a:gd name="T49" fmla="*/ 1068 h 1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6" h="1131">
                <a:moveTo>
                  <a:pt x="206" y="1114"/>
                </a:moveTo>
                <a:cubicBezTo>
                  <a:pt x="223" y="1131"/>
                  <a:pt x="251" y="1131"/>
                  <a:pt x="268" y="1114"/>
                </a:cubicBezTo>
                <a:cubicBezTo>
                  <a:pt x="285" y="1097"/>
                  <a:pt x="285" y="1069"/>
                  <a:pt x="268" y="1051"/>
                </a:cubicBezTo>
                <a:cubicBezTo>
                  <a:pt x="251" y="1035"/>
                  <a:pt x="224" y="1034"/>
                  <a:pt x="206" y="1051"/>
                </a:cubicBezTo>
                <a:cubicBezTo>
                  <a:pt x="16" y="861"/>
                  <a:pt x="16" y="861"/>
                  <a:pt x="16" y="861"/>
                </a:cubicBezTo>
                <a:cubicBezTo>
                  <a:pt x="861" y="16"/>
                  <a:pt x="861" y="16"/>
                  <a:pt x="861" y="16"/>
                </a:cubicBezTo>
                <a:cubicBezTo>
                  <a:pt x="993" y="148"/>
                  <a:pt x="993" y="148"/>
                  <a:pt x="993" y="148"/>
                </a:cubicBezTo>
                <a:cubicBezTo>
                  <a:pt x="979" y="165"/>
                  <a:pt x="980" y="190"/>
                  <a:pt x="996" y="206"/>
                </a:cubicBezTo>
                <a:cubicBezTo>
                  <a:pt x="1013" y="223"/>
                  <a:pt x="1041" y="223"/>
                  <a:pt x="1058" y="206"/>
                </a:cubicBezTo>
                <a:cubicBezTo>
                  <a:pt x="1076" y="189"/>
                  <a:pt x="1076" y="161"/>
                  <a:pt x="1058" y="144"/>
                </a:cubicBezTo>
                <a:cubicBezTo>
                  <a:pt x="1043" y="128"/>
                  <a:pt x="1018" y="127"/>
                  <a:pt x="1001" y="140"/>
                </a:cubicBezTo>
                <a:cubicBezTo>
                  <a:pt x="861" y="0"/>
                  <a:pt x="861" y="0"/>
                  <a:pt x="861" y="0"/>
                </a:cubicBezTo>
                <a:cubicBezTo>
                  <a:pt x="0" y="861"/>
                  <a:pt x="0" y="861"/>
                  <a:pt x="0" y="861"/>
                </a:cubicBezTo>
                <a:cubicBezTo>
                  <a:pt x="199" y="1060"/>
                  <a:pt x="199" y="1060"/>
                  <a:pt x="199" y="1060"/>
                </a:cubicBezTo>
                <a:cubicBezTo>
                  <a:pt x="189" y="1077"/>
                  <a:pt x="191" y="1099"/>
                  <a:pt x="206" y="1114"/>
                </a:cubicBezTo>
                <a:close/>
                <a:moveTo>
                  <a:pt x="1042" y="160"/>
                </a:moveTo>
                <a:cubicBezTo>
                  <a:pt x="1051" y="168"/>
                  <a:pt x="1051" y="182"/>
                  <a:pt x="1042" y="190"/>
                </a:cubicBezTo>
                <a:cubicBezTo>
                  <a:pt x="1034" y="199"/>
                  <a:pt x="1020" y="199"/>
                  <a:pt x="1012" y="190"/>
                </a:cubicBezTo>
                <a:cubicBezTo>
                  <a:pt x="1004" y="182"/>
                  <a:pt x="1004" y="168"/>
                  <a:pt x="1012" y="160"/>
                </a:cubicBezTo>
                <a:cubicBezTo>
                  <a:pt x="1020" y="152"/>
                  <a:pt x="1034" y="152"/>
                  <a:pt x="1042" y="160"/>
                </a:cubicBezTo>
                <a:close/>
                <a:moveTo>
                  <a:pt x="222" y="1068"/>
                </a:moveTo>
                <a:cubicBezTo>
                  <a:pt x="230" y="1059"/>
                  <a:pt x="244" y="1059"/>
                  <a:pt x="252" y="1068"/>
                </a:cubicBezTo>
                <a:cubicBezTo>
                  <a:pt x="261" y="1076"/>
                  <a:pt x="261" y="1089"/>
                  <a:pt x="252" y="1098"/>
                </a:cubicBezTo>
                <a:cubicBezTo>
                  <a:pt x="244" y="1106"/>
                  <a:pt x="230" y="1106"/>
                  <a:pt x="222" y="1098"/>
                </a:cubicBezTo>
                <a:cubicBezTo>
                  <a:pt x="214" y="1089"/>
                  <a:pt x="214" y="1076"/>
                  <a:pt x="222" y="1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02" name="Freeform 13"/>
          <p:cNvSpPr>
            <a:spLocks noEditPoints="1"/>
          </p:cNvSpPr>
          <p:nvPr/>
        </p:nvSpPr>
        <p:spPr bwMode="auto">
          <a:xfrm rot="13500000" flipH="1" flipV="1">
            <a:off x="25226496" y="26785468"/>
            <a:ext cx="1322892" cy="2218202"/>
          </a:xfrm>
          <a:custGeom>
            <a:avLst/>
            <a:gdLst>
              <a:gd name="T0" fmla="*/ 79 w 657"/>
              <a:gd name="T1" fmla="*/ 1085 h 1102"/>
              <a:gd name="T2" fmla="*/ 79 w 657"/>
              <a:gd name="T3" fmla="*/ 1022 h 1102"/>
              <a:gd name="T4" fmla="*/ 50 w 657"/>
              <a:gd name="T5" fmla="*/ 1010 h 1102"/>
              <a:gd name="T6" fmla="*/ 50 w 657"/>
              <a:gd name="T7" fmla="*/ 609 h 1102"/>
              <a:gd name="T8" fmla="*/ 579 w 657"/>
              <a:gd name="T9" fmla="*/ 81 h 1102"/>
              <a:gd name="T10" fmla="*/ 640 w 657"/>
              <a:gd name="T11" fmla="*/ 79 h 1102"/>
              <a:gd name="T12" fmla="*/ 640 w 657"/>
              <a:gd name="T13" fmla="*/ 17 h 1102"/>
              <a:gd name="T14" fmla="*/ 577 w 657"/>
              <a:gd name="T15" fmla="*/ 17 h 1102"/>
              <a:gd name="T16" fmla="*/ 572 w 657"/>
              <a:gd name="T17" fmla="*/ 72 h 1102"/>
              <a:gd name="T18" fmla="*/ 39 w 657"/>
              <a:gd name="T19" fmla="*/ 605 h 1102"/>
              <a:gd name="T20" fmla="*/ 39 w 657"/>
              <a:gd name="T21" fmla="*/ 1010 h 1102"/>
              <a:gd name="T22" fmla="*/ 17 w 657"/>
              <a:gd name="T23" fmla="*/ 1022 h 1102"/>
              <a:gd name="T24" fmla="*/ 17 w 657"/>
              <a:gd name="T25" fmla="*/ 1085 h 1102"/>
              <a:gd name="T26" fmla="*/ 79 w 657"/>
              <a:gd name="T27" fmla="*/ 1085 h 1102"/>
              <a:gd name="T28" fmla="*/ 593 w 657"/>
              <a:gd name="T29" fmla="*/ 33 h 1102"/>
              <a:gd name="T30" fmla="*/ 624 w 657"/>
              <a:gd name="T31" fmla="*/ 33 h 1102"/>
              <a:gd name="T32" fmla="*/ 624 w 657"/>
              <a:gd name="T33" fmla="*/ 63 h 1102"/>
              <a:gd name="T34" fmla="*/ 593 w 657"/>
              <a:gd name="T35" fmla="*/ 63 h 1102"/>
              <a:gd name="T36" fmla="*/ 593 w 657"/>
              <a:gd name="T37" fmla="*/ 33 h 1102"/>
              <a:gd name="T38" fmla="*/ 33 w 657"/>
              <a:gd name="T39" fmla="*/ 1038 h 1102"/>
              <a:gd name="T40" fmla="*/ 63 w 657"/>
              <a:gd name="T41" fmla="*/ 1038 h 1102"/>
              <a:gd name="T42" fmla="*/ 63 w 657"/>
              <a:gd name="T43" fmla="*/ 1069 h 1102"/>
              <a:gd name="T44" fmla="*/ 33 w 657"/>
              <a:gd name="T45" fmla="*/ 1069 h 1102"/>
              <a:gd name="T46" fmla="*/ 33 w 657"/>
              <a:gd name="T47" fmla="*/ 1038 h 1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57" h="1102">
                <a:moveTo>
                  <a:pt x="79" y="1085"/>
                </a:moveTo>
                <a:cubicBezTo>
                  <a:pt x="96" y="1067"/>
                  <a:pt x="96" y="1039"/>
                  <a:pt x="79" y="1022"/>
                </a:cubicBezTo>
                <a:cubicBezTo>
                  <a:pt x="71" y="1014"/>
                  <a:pt x="61" y="1010"/>
                  <a:pt x="50" y="1010"/>
                </a:cubicBezTo>
                <a:cubicBezTo>
                  <a:pt x="50" y="609"/>
                  <a:pt x="50" y="609"/>
                  <a:pt x="50" y="609"/>
                </a:cubicBezTo>
                <a:cubicBezTo>
                  <a:pt x="579" y="81"/>
                  <a:pt x="579" y="81"/>
                  <a:pt x="579" y="81"/>
                </a:cubicBezTo>
                <a:cubicBezTo>
                  <a:pt x="596" y="96"/>
                  <a:pt x="623" y="96"/>
                  <a:pt x="640" y="79"/>
                </a:cubicBezTo>
                <a:cubicBezTo>
                  <a:pt x="657" y="62"/>
                  <a:pt x="657" y="34"/>
                  <a:pt x="640" y="17"/>
                </a:cubicBezTo>
                <a:cubicBezTo>
                  <a:pt x="622" y="0"/>
                  <a:pt x="595" y="0"/>
                  <a:pt x="577" y="17"/>
                </a:cubicBezTo>
                <a:cubicBezTo>
                  <a:pt x="562" y="32"/>
                  <a:pt x="560" y="55"/>
                  <a:pt x="572" y="72"/>
                </a:cubicBezTo>
                <a:cubicBezTo>
                  <a:pt x="39" y="605"/>
                  <a:pt x="39" y="605"/>
                  <a:pt x="39" y="605"/>
                </a:cubicBezTo>
                <a:cubicBezTo>
                  <a:pt x="39" y="1010"/>
                  <a:pt x="39" y="1010"/>
                  <a:pt x="39" y="1010"/>
                </a:cubicBezTo>
                <a:cubicBezTo>
                  <a:pt x="31" y="1012"/>
                  <a:pt x="23" y="1016"/>
                  <a:pt x="17" y="1022"/>
                </a:cubicBezTo>
                <a:cubicBezTo>
                  <a:pt x="0" y="1039"/>
                  <a:pt x="0" y="1067"/>
                  <a:pt x="17" y="1085"/>
                </a:cubicBezTo>
                <a:cubicBezTo>
                  <a:pt x="34" y="1102"/>
                  <a:pt x="62" y="1102"/>
                  <a:pt x="79" y="1085"/>
                </a:cubicBezTo>
                <a:close/>
                <a:moveTo>
                  <a:pt x="593" y="33"/>
                </a:moveTo>
                <a:cubicBezTo>
                  <a:pt x="602" y="24"/>
                  <a:pt x="615" y="24"/>
                  <a:pt x="624" y="33"/>
                </a:cubicBezTo>
                <a:cubicBezTo>
                  <a:pt x="632" y="41"/>
                  <a:pt x="632" y="55"/>
                  <a:pt x="624" y="63"/>
                </a:cubicBezTo>
                <a:cubicBezTo>
                  <a:pt x="615" y="71"/>
                  <a:pt x="602" y="71"/>
                  <a:pt x="593" y="63"/>
                </a:cubicBezTo>
                <a:cubicBezTo>
                  <a:pt x="585" y="55"/>
                  <a:pt x="585" y="41"/>
                  <a:pt x="593" y="33"/>
                </a:cubicBezTo>
                <a:close/>
                <a:moveTo>
                  <a:pt x="33" y="1038"/>
                </a:moveTo>
                <a:cubicBezTo>
                  <a:pt x="41" y="1030"/>
                  <a:pt x="55" y="1030"/>
                  <a:pt x="63" y="1038"/>
                </a:cubicBezTo>
                <a:cubicBezTo>
                  <a:pt x="71" y="1047"/>
                  <a:pt x="71" y="1060"/>
                  <a:pt x="63" y="1069"/>
                </a:cubicBezTo>
                <a:cubicBezTo>
                  <a:pt x="55" y="1077"/>
                  <a:pt x="41" y="1077"/>
                  <a:pt x="33" y="1069"/>
                </a:cubicBezTo>
                <a:cubicBezTo>
                  <a:pt x="24" y="1060"/>
                  <a:pt x="24" y="1047"/>
                  <a:pt x="33" y="10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3" name="Freeform 14"/>
          <p:cNvSpPr>
            <a:spLocks noEditPoints="1"/>
          </p:cNvSpPr>
          <p:nvPr/>
        </p:nvSpPr>
        <p:spPr bwMode="auto">
          <a:xfrm rot="13500000" flipH="1" flipV="1">
            <a:off x="25321600" y="26969553"/>
            <a:ext cx="1322892" cy="2250321"/>
          </a:xfrm>
          <a:custGeom>
            <a:avLst/>
            <a:gdLst>
              <a:gd name="T0" fmla="*/ 79 w 657"/>
              <a:gd name="T1" fmla="*/ 1101 h 1118"/>
              <a:gd name="T2" fmla="*/ 79 w 657"/>
              <a:gd name="T3" fmla="*/ 1039 h 1118"/>
              <a:gd name="T4" fmla="*/ 51 w 657"/>
              <a:gd name="T5" fmla="*/ 1026 h 1118"/>
              <a:gd name="T6" fmla="*/ 51 w 657"/>
              <a:gd name="T7" fmla="*/ 620 h 1118"/>
              <a:gd name="T8" fmla="*/ 585 w 657"/>
              <a:gd name="T9" fmla="*/ 86 h 1118"/>
              <a:gd name="T10" fmla="*/ 640 w 657"/>
              <a:gd name="T11" fmla="*/ 80 h 1118"/>
              <a:gd name="T12" fmla="*/ 640 w 657"/>
              <a:gd name="T13" fmla="*/ 17 h 1118"/>
              <a:gd name="T14" fmla="*/ 577 w 657"/>
              <a:gd name="T15" fmla="*/ 17 h 1118"/>
              <a:gd name="T16" fmla="*/ 577 w 657"/>
              <a:gd name="T17" fmla="*/ 78 h 1118"/>
              <a:gd name="T18" fmla="*/ 39 w 657"/>
              <a:gd name="T19" fmla="*/ 616 h 1118"/>
              <a:gd name="T20" fmla="*/ 39 w 657"/>
              <a:gd name="T21" fmla="*/ 1027 h 1118"/>
              <a:gd name="T22" fmla="*/ 17 w 657"/>
              <a:gd name="T23" fmla="*/ 1039 h 1118"/>
              <a:gd name="T24" fmla="*/ 17 w 657"/>
              <a:gd name="T25" fmla="*/ 1101 h 1118"/>
              <a:gd name="T26" fmla="*/ 79 w 657"/>
              <a:gd name="T27" fmla="*/ 1101 h 1118"/>
              <a:gd name="T28" fmla="*/ 593 w 657"/>
              <a:gd name="T29" fmla="*/ 33 h 1118"/>
              <a:gd name="T30" fmla="*/ 624 w 657"/>
              <a:gd name="T31" fmla="*/ 33 h 1118"/>
              <a:gd name="T32" fmla="*/ 624 w 657"/>
              <a:gd name="T33" fmla="*/ 63 h 1118"/>
              <a:gd name="T34" fmla="*/ 593 w 657"/>
              <a:gd name="T35" fmla="*/ 63 h 1118"/>
              <a:gd name="T36" fmla="*/ 593 w 657"/>
              <a:gd name="T37" fmla="*/ 33 h 1118"/>
              <a:gd name="T38" fmla="*/ 33 w 657"/>
              <a:gd name="T39" fmla="*/ 1055 h 1118"/>
              <a:gd name="T40" fmla="*/ 63 w 657"/>
              <a:gd name="T41" fmla="*/ 1055 h 1118"/>
              <a:gd name="T42" fmla="*/ 63 w 657"/>
              <a:gd name="T43" fmla="*/ 1085 h 1118"/>
              <a:gd name="T44" fmla="*/ 33 w 657"/>
              <a:gd name="T45" fmla="*/ 1085 h 1118"/>
              <a:gd name="T46" fmla="*/ 33 w 657"/>
              <a:gd name="T47" fmla="*/ 1055 h 1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57" h="1118">
                <a:moveTo>
                  <a:pt x="79" y="1101"/>
                </a:moveTo>
                <a:cubicBezTo>
                  <a:pt x="96" y="1084"/>
                  <a:pt x="96" y="1056"/>
                  <a:pt x="79" y="1039"/>
                </a:cubicBezTo>
                <a:cubicBezTo>
                  <a:pt x="71" y="1031"/>
                  <a:pt x="61" y="1026"/>
                  <a:pt x="51" y="1026"/>
                </a:cubicBezTo>
                <a:cubicBezTo>
                  <a:pt x="51" y="620"/>
                  <a:pt x="51" y="620"/>
                  <a:pt x="51" y="620"/>
                </a:cubicBezTo>
                <a:cubicBezTo>
                  <a:pt x="585" y="86"/>
                  <a:pt x="585" y="86"/>
                  <a:pt x="585" y="86"/>
                </a:cubicBezTo>
                <a:cubicBezTo>
                  <a:pt x="602" y="96"/>
                  <a:pt x="625" y="94"/>
                  <a:pt x="640" y="80"/>
                </a:cubicBezTo>
                <a:cubicBezTo>
                  <a:pt x="657" y="62"/>
                  <a:pt x="657" y="34"/>
                  <a:pt x="640" y="17"/>
                </a:cubicBezTo>
                <a:cubicBezTo>
                  <a:pt x="623" y="0"/>
                  <a:pt x="595" y="0"/>
                  <a:pt x="577" y="17"/>
                </a:cubicBezTo>
                <a:cubicBezTo>
                  <a:pt x="561" y="34"/>
                  <a:pt x="560" y="61"/>
                  <a:pt x="577" y="78"/>
                </a:cubicBezTo>
                <a:cubicBezTo>
                  <a:pt x="39" y="616"/>
                  <a:pt x="39" y="616"/>
                  <a:pt x="39" y="616"/>
                </a:cubicBezTo>
                <a:cubicBezTo>
                  <a:pt x="39" y="1027"/>
                  <a:pt x="39" y="1027"/>
                  <a:pt x="39" y="1027"/>
                </a:cubicBezTo>
                <a:cubicBezTo>
                  <a:pt x="31" y="1028"/>
                  <a:pt x="23" y="1032"/>
                  <a:pt x="17" y="1039"/>
                </a:cubicBezTo>
                <a:cubicBezTo>
                  <a:pt x="0" y="1056"/>
                  <a:pt x="0" y="1084"/>
                  <a:pt x="17" y="1101"/>
                </a:cubicBezTo>
                <a:cubicBezTo>
                  <a:pt x="34" y="1118"/>
                  <a:pt x="62" y="1118"/>
                  <a:pt x="79" y="1101"/>
                </a:cubicBezTo>
                <a:close/>
                <a:moveTo>
                  <a:pt x="593" y="33"/>
                </a:moveTo>
                <a:cubicBezTo>
                  <a:pt x="602" y="25"/>
                  <a:pt x="615" y="25"/>
                  <a:pt x="624" y="33"/>
                </a:cubicBezTo>
                <a:cubicBezTo>
                  <a:pt x="632" y="42"/>
                  <a:pt x="632" y="55"/>
                  <a:pt x="624" y="63"/>
                </a:cubicBezTo>
                <a:cubicBezTo>
                  <a:pt x="615" y="72"/>
                  <a:pt x="602" y="72"/>
                  <a:pt x="593" y="63"/>
                </a:cubicBezTo>
                <a:cubicBezTo>
                  <a:pt x="585" y="55"/>
                  <a:pt x="585" y="42"/>
                  <a:pt x="593" y="33"/>
                </a:cubicBezTo>
                <a:close/>
                <a:moveTo>
                  <a:pt x="33" y="1055"/>
                </a:moveTo>
                <a:cubicBezTo>
                  <a:pt x="41" y="1046"/>
                  <a:pt x="55" y="1046"/>
                  <a:pt x="63" y="1055"/>
                </a:cubicBezTo>
                <a:cubicBezTo>
                  <a:pt x="72" y="1063"/>
                  <a:pt x="72" y="1077"/>
                  <a:pt x="63" y="1085"/>
                </a:cubicBezTo>
                <a:cubicBezTo>
                  <a:pt x="55" y="1093"/>
                  <a:pt x="41" y="1093"/>
                  <a:pt x="33" y="1085"/>
                </a:cubicBezTo>
                <a:cubicBezTo>
                  <a:pt x="24" y="1077"/>
                  <a:pt x="24" y="1063"/>
                  <a:pt x="33" y="10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4" name="Freeform 15"/>
          <p:cNvSpPr>
            <a:spLocks noEditPoints="1"/>
          </p:cNvSpPr>
          <p:nvPr/>
        </p:nvSpPr>
        <p:spPr bwMode="auto">
          <a:xfrm rot="13500000" flipH="1" flipV="1">
            <a:off x="25083690" y="27042808"/>
            <a:ext cx="194721" cy="1061927"/>
          </a:xfrm>
          <a:custGeom>
            <a:avLst/>
            <a:gdLst>
              <a:gd name="T0" fmla="*/ 80 w 97"/>
              <a:gd name="T1" fmla="*/ 510 h 528"/>
              <a:gd name="T2" fmla="*/ 80 w 97"/>
              <a:gd name="T3" fmla="*/ 448 h 528"/>
              <a:gd name="T4" fmla="*/ 47 w 97"/>
              <a:gd name="T5" fmla="*/ 435 h 528"/>
              <a:gd name="T6" fmla="*/ 47 w 97"/>
              <a:gd name="T7" fmla="*/ 92 h 528"/>
              <a:gd name="T8" fmla="*/ 80 w 97"/>
              <a:gd name="T9" fmla="*/ 80 h 528"/>
              <a:gd name="T10" fmla="*/ 80 w 97"/>
              <a:gd name="T11" fmla="*/ 17 h 528"/>
              <a:gd name="T12" fmla="*/ 18 w 97"/>
              <a:gd name="T13" fmla="*/ 17 h 528"/>
              <a:gd name="T14" fmla="*/ 18 w 97"/>
              <a:gd name="T15" fmla="*/ 80 h 528"/>
              <a:gd name="T16" fmla="*/ 36 w 97"/>
              <a:gd name="T17" fmla="*/ 90 h 528"/>
              <a:gd name="T18" fmla="*/ 36 w 97"/>
              <a:gd name="T19" fmla="*/ 437 h 528"/>
              <a:gd name="T20" fmla="*/ 18 w 97"/>
              <a:gd name="T21" fmla="*/ 448 h 528"/>
              <a:gd name="T22" fmla="*/ 18 w 97"/>
              <a:gd name="T23" fmla="*/ 510 h 528"/>
              <a:gd name="T24" fmla="*/ 80 w 97"/>
              <a:gd name="T25" fmla="*/ 510 h 528"/>
              <a:gd name="T26" fmla="*/ 34 w 97"/>
              <a:gd name="T27" fmla="*/ 33 h 528"/>
              <a:gd name="T28" fmla="*/ 64 w 97"/>
              <a:gd name="T29" fmla="*/ 33 h 528"/>
              <a:gd name="T30" fmla="*/ 64 w 97"/>
              <a:gd name="T31" fmla="*/ 64 h 528"/>
              <a:gd name="T32" fmla="*/ 34 w 97"/>
              <a:gd name="T33" fmla="*/ 64 h 528"/>
              <a:gd name="T34" fmla="*/ 34 w 97"/>
              <a:gd name="T35" fmla="*/ 33 h 528"/>
              <a:gd name="T36" fmla="*/ 34 w 97"/>
              <a:gd name="T37" fmla="*/ 464 h 528"/>
              <a:gd name="T38" fmla="*/ 64 w 97"/>
              <a:gd name="T39" fmla="*/ 464 h 528"/>
              <a:gd name="T40" fmla="*/ 64 w 97"/>
              <a:gd name="T41" fmla="*/ 494 h 528"/>
              <a:gd name="T42" fmla="*/ 34 w 97"/>
              <a:gd name="T43" fmla="*/ 494 h 528"/>
              <a:gd name="T44" fmla="*/ 34 w 97"/>
              <a:gd name="T45" fmla="*/ 464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7" h="528">
                <a:moveTo>
                  <a:pt x="80" y="510"/>
                </a:moveTo>
                <a:cubicBezTo>
                  <a:pt x="97" y="493"/>
                  <a:pt x="97" y="465"/>
                  <a:pt x="80" y="448"/>
                </a:cubicBezTo>
                <a:cubicBezTo>
                  <a:pt x="71" y="439"/>
                  <a:pt x="59" y="435"/>
                  <a:pt x="47" y="435"/>
                </a:cubicBezTo>
                <a:cubicBezTo>
                  <a:pt x="47" y="92"/>
                  <a:pt x="47" y="92"/>
                  <a:pt x="47" y="92"/>
                </a:cubicBezTo>
                <a:cubicBezTo>
                  <a:pt x="59" y="93"/>
                  <a:pt x="71" y="89"/>
                  <a:pt x="80" y="80"/>
                </a:cubicBezTo>
                <a:cubicBezTo>
                  <a:pt x="97" y="62"/>
                  <a:pt x="97" y="34"/>
                  <a:pt x="80" y="17"/>
                </a:cubicBezTo>
                <a:cubicBezTo>
                  <a:pt x="63" y="0"/>
                  <a:pt x="35" y="0"/>
                  <a:pt x="18" y="17"/>
                </a:cubicBezTo>
                <a:cubicBezTo>
                  <a:pt x="0" y="34"/>
                  <a:pt x="0" y="62"/>
                  <a:pt x="18" y="80"/>
                </a:cubicBezTo>
                <a:cubicBezTo>
                  <a:pt x="23" y="85"/>
                  <a:pt x="29" y="88"/>
                  <a:pt x="36" y="90"/>
                </a:cubicBezTo>
                <a:cubicBezTo>
                  <a:pt x="36" y="437"/>
                  <a:pt x="36" y="437"/>
                  <a:pt x="36" y="437"/>
                </a:cubicBezTo>
                <a:cubicBezTo>
                  <a:pt x="29" y="439"/>
                  <a:pt x="23" y="443"/>
                  <a:pt x="18" y="448"/>
                </a:cubicBezTo>
                <a:cubicBezTo>
                  <a:pt x="0" y="465"/>
                  <a:pt x="0" y="493"/>
                  <a:pt x="18" y="510"/>
                </a:cubicBezTo>
                <a:cubicBezTo>
                  <a:pt x="35" y="528"/>
                  <a:pt x="63" y="528"/>
                  <a:pt x="80" y="510"/>
                </a:cubicBezTo>
                <a:close/>
                <a:moveTo>
                  <a:pt x="34" y="33"/>
                </a:moveTo>
                <a:cubicBezTo>
                  <a:pt x="42" y="25"/>
                  <a:pt x="56" y="25"/>
                  <a:pt x="64" y="33"/>
                </a:cubicBezTo>
                <a:cubicBezTo>
                  <a:pt x="72" y="42"/>
                  <a:pt x="72" y="55"/>
                  <a:pt x="64" y="64"/>
                </a:cubicBezTo>
                <a:cubicBezTo>
                  <a:pt x="56" y="72"/>
                  <a:pt x="42" y="72"/>
                  <a:pt x="34" y="64"/>
                </a:cubicBezTo>
                <a:cubicBezTo>
                  <a:pt x="25" y="55"/>
                  <a:pt x="25" y="42"/>
                  <a:pt x="34" y="33"/>
                </a:cubicBezTo>
                <a:close/>
                <a:moveTo>
                  <a:pt x="34" y="464"/>
                </a:moveTo>
                <a:cubicBezTo>
                  <a:pt x="42" y="456"/>
                  <a:pt x="56" y="456"/>
                  <a:pt x="64" y="464"/>
                </a:cubicBezTo>
                <a:cubicBezTo>
                  <a:pt x="72" y="472"/>
                  <a:pt x="72" y="486"/>
                  <a:pt x="64" y="494"/>
                </a:cubicBezTo>
                <a:cubicBezTo>
                  <a:pt x="56" y="503"/>
                  <a:pt x="42" y="503"/>
                  <a:pt x="34" y="494"/>
                </a:cubicBezTo>
                <a:cubicBezTo>
                  <a:pt x="25" y="486"/>
                  <a:pt x="25" y="472"/>
                  <a:pt x="34" y="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5" name="Freeform 28"/>
          <p:cNvSpPr>
            <a:spLocks noEditPoints="1"/>
          </p:cNvSpPr>
          <p:nvPr/>
        </p:nvSpPr>
        <p:spPr bwMode="auto">
          <a:xfrm rot="13500000" flipH="1" flipV="1">
            <a:off x="24785603" y="26610539"/>
            <a:ext cx="194721" cy="194721"/>
          </a:xfrm>
          <a:custGeom>
            <a:avLst/>
            <a:gdLst>
              <a:gd name="T0" fmla="*/ 17 w 97"/>
              <a:gd name="T1" fmla="*/ 17 h 97"/>
              <a:gd name="T2" fmla="*/ 80 w 97"/>
              <a:gd name="T3" fmla="*/ 17 h 97"/>
              <a:gd name="T4" fmla="*/ 80 w 97"/>
              <a:gd name="T5" fmla="*/ 80 h 97"/>
              <a:gd name="T6" fmla="*/ 17 w 97"/>
              <a:gd name="T7" fmla="*/ 80 h 97"/>
              <a:gd name="T8" fmla="*/ 17 w 97"/>
              <a:gd name="T9" fmla="*/ 17 h 97"/>
              <a:gd name="T10" fmla="*/ 64 w 97"/>
              <a:gd name="T11" fmla="*/ 64 h 97"/>
              <a:gd name="T12" fmla="*/ 64 w 97"/>
              <a:gd name="T13" fmla="*/ 33 h 97"/>
              <a:gd name="T14" fmla="*/ 33 w 97"/>
              <a:gd name="T15" fmla="*/ 33 h 97"/>
              <a:gd name="T16" fmla="*/ 33 w 97"/>
              <a:gd name="T17" fmla="*/ 64 h 97"/>
              <a:gd name="T18" fmla="*/ 64 w 97"/>
              <a:gd name="T19" fmla="*/ 6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7" h="97">
                <a:moveTo>
                  <a:pt x="17" y="17"/>
                </a:moveTo>
                <a:cubicBezTo>
                  <a:pt x="34" y="0"/>
                  <a:pt x="62" y="0"/>
                  <a:pt x="80" y="17"/>
                </a:cubicBezTo>
                <a:cubicBezTo>
                  <a:pt x="97" y="34"/>
                  <a:pt x="97" y="62"/>
                  <a:pt x="80" y="80"/>
                </a:cubicBezTo>
                <a:cubicBezTo>
                  <a:pt x="62" y="97"/>
                  <a:pt x="34" y="97"/>
                  <a:pt x="17" y="80"/>
                </a:cubicBezTo>
                <a:cubicBezTo>
                  <a:pt x="0" y="62"/>
                  <a:pt x="0" y="34"/>
                  <a:pt x="17" y="17"/>
                </a:cubicBezTo>
                <a:close/>
                <a:moveTo>
                  <a:pt x="64" y="64"/>
                </a:moveTo>
                <a:cubicBezTo>
                  <a:pt x="72" y="55"/>
                  <a:pt x="72" y="42"/>
                  <a:pt x="64" y="33"/>
                </a:cubicBezTo>
                <a:cubicBezTo>
                  <a:pt x="55" y="25"/>
                  <a:pt x="42" y="25"/>
                  <a:pt x="33" y="33"/>
                </a:cubicBezTo>
                <a:cubicBezTo>
                  <a:pt x="25" y="42"/>
                  <a:pt x="25" y="55"/>
                  <a:pt x="33" y="64"/>
                </a:cubicBezTo>
                <a:cubicBezTo>
                  <a:pt x="42" y="72"/>
                  <a:pt x="55" y="72"/>
                  <a:pt x="64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6" name="Freeform 29"/>
          <p:cNvSpPr>
            <a:spLocks noEditPoints="1"/>
          </p:cNvSpPr>
          <p:nvPr/>
        </p:nvSpPr>
        <p:spPr bwMode="auto">
          <a:xfrm rot="13500000" flipH="1" flipV="1">
            <a:off x="25258672" y="26715967"/>
            <a:ext cx="710627" cy="710627"/>
          </a:xfrm>
          <a:custGeom>
            <a:avLst/>
            <a:gdLst>
              <a:gd name="T0" fmla="*/ 79 w 353"/>
              <a:gd name="T1" fmla="*/ 336 h 353"/>
              <a:gd name="T2" fmla="*/ 83 w 353"/>
              <a:gd name="T3" fmla="*/ 278 h 353"/>
              <a:gd name="T4" fmla="*/ 277 w 353"/>
              <a:gd name="T5" fmla="*/ 83 h 353"/>
              <a:gd name="T6" fmla="*/ 335 w 353"/>
              <a:gd name="T7" fmla="*/ 80 h 353"/>
              <a:gd name="T8" fmla="*/ 335 w 353"/>
              <a:gd name="T9" fmla="*/ 17 h 353"/>
              <a:gd name="T10" fmla="*/ 273 w 353"/>
              <a:gd name="T11" fmla="*/ 17 h 353"/>
              <a:gd name="T12" fmla="*/ 269 w 353"/>
              <a:gd name="T13" fmla="*/ 75 h 353"/>
              <a:gd name="T14" fmla="*/ 75 w 353"/>
              <a:gd name="T15" fmla="*/ 270 h 353"/>
              <a:gd name="T16" fmla="*/ 17 w 353"/>
              <a:gd name="T17" fmla="*/ 274 h 353"/>
              <a:gd name="T18" fmla="*/ 17 w 353"/>
              <a:gd name="T19" fmla="*/ 336 h 353"/>
              <a:gd name="T20" fmla="*/ 79 w 353"/>
              <a:gd name="T21" fmla="*/ 336 h 353"/>
              <a:gd name="T22" fmla="*/ 289 w 353"/>
              <a:gd name="T23" fmla="*/ 33 h 353"/>
              <a:gd name="T24" fmla="*/ 319 w 353"/>
              <a:gd name="T25" fmla="*/ 33 h 353"/>
              <a:gd name="T26" fmla="*/ 319 w 353"/>
              <a:gd name="T27" fmla="*/ 64 h 353"/>
              <a:gd name="T28" fmla="*/ 289 w 353"/>
              <a:gd name="T29" fmla="*/ 64 h 353"/>
              <a:gd name="T30" fmla="*/ 289 w 353"/>
              <a:gd name="T31" fmla="*/ 33 h 353"/>
              <a:gd name="T32" fmla="*/ 33 w 353"/>
              <a:gd name="T33" fmla="*/ 290 h 353"/>
              <a:gd name="T34" fmla="*/ 63 w 353"/>
              <a:gd name="T35" fmla="*/ 290 h 353"/>
              <a:gd name="T36" fmla="*/ 63 w 353"/>
              <a:gd name="T37" fmla="*/ 320 h 353"/>
              <a:gd name="T38" fmla="*/ 33 w 353"/>
              <a:gd name="T39" fmla="*/ 320 h 353"/>
              <a:gd name="T40" fmla="*/ 33 w 353"/>
              <a:gd name="T41" fmla="*/ 29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3" h="353">
                <a:moveTo>
                  <a:pt x="79" y="336"/>
                </a:moveTo>
                <a:cubicBezTo>
                  <a:pt x="95" y="320"/>
                  <a:pt x="96" y="295"/>
                  <a:pt x="83" y="278"/>
                </a:cubicBezTo>
                <a:cubicBezTo>
                  <a:pt x="277" y="83"/>
                  <a:pt x="277" y="83"/>
                  <a:pt x="277" y="83"/>
                </a:cubicBezTo>
                <a:cubicBezTo>
                  <a:pt x="295" y="97"/>
                  <a:pt x="320" y="95"/>
                  <a:pt x="335" y="80"/>
                </a:cubicBezTo>
                <a:cubicBezTo>
                  <a:pt x="353" y="62"/>
                  <a:pt x="353" y="34"/>
                  <a:pt x="335" y="17"/>
                </a:cubicBezTo>
                <a:cubicBezTo>
                  <a:pt x="318" y="0"/>
                  <a:pt x="290" y="0"/>
                  <a:pt x="273" y="17"/>
                </a:cubicBezTo>
                <a:cubicBezTo>
                  <a:pt x="257" y="33"/>
                  <a:pt x="256" y="58"/>
                  <a:pt x="269" y="75"/>
                </a:cubicBezTo>
                <a:cubicBezTo>
                  <a:pt x="75" y="270"/>
                  <a:pt x="75" y="270"/>
                  <a:pt x="75" y="270"/>
                </a:cubicBezTo>
                <a:cubicBezTo>
                  <a:pt x="57" y="257"/>
                  <a:pt x="33" y="258"/>
                  <a:pt x="17" y="274"/>
                </a:cubicBezTo>
                <a:cubicBezTo>
                  <a:pt x="0" y="291"/>
                  <a:pt x="0" y="319"/>
                  <a:pt x="17" y="336"/>
                </a:cubicBezTo>
                <a:cubicBezTo>
                  <a:pt x="34" y="353"/>
                  <a:pt x="62" y="353"/>
                  <a:pt x="79" y="336"/>
                </a:cubicBezTo>
                <a:close/>
                <a:moveTo>
                  <a:pt x="289" y="33"/>
                </a:moveTo>
                <a:cubicBezTo>
                  <a:pt x="297" y="25"/>
                  <a:pt x="311" y="25"/>
                  <a:pt x="319" y="33"/>
                </a:cubicBezTo>
                <a:cubicBezTo>
                  <a:pt x="328" y="42"/>
                  <a:pt x="328" y="55"/>
                  <a:pt x="319" y="64"/>
                </a:cubicBezTo>
                <a:cubicBezTo>
                  <a:pt x="311" y="72"/>
                  <a:pt x="297" y="72"/>
                  <a:pt x="289" y="64"/>
                </a:cubicBezTo>
                <a:cubicBezTo>
                  <a:pt x="281" y="55"/>
                  <a:pt x="281" y="42"/>
                  <a:pt x="289" y="33"/>
                </a:cubicBezTo>
                <a:close/>
                <a:moveTo>
                  <a:pt x="33" y="290"/>
                </a:moveTo>
                <a:cubicBezTo>
                  <a:pt x="41" y="281"/>
                  <a:pt x="55" y="281"/>
                  <a:pt x="63" y="290"/>
                </a:cubicBezTo>
                <a:cubicBezTo>
                  <a:pt x="72" y="298"/>
                  <a:pt x="72" y="312"/>
                  <a:pt x="63" y="320"/>
                </a:cubicBezTo>
                <a:cubicBezTo>
                  <a:pt x="55" y="328"/>
                  <a:pt x="41" y="328"/>
                  <a:pt x="33" y="320"/>
                </a:cubicBezTo>
                <a:cubicBezTo>
                  <a:pt x="24" y="312"/>
                  <a:pt x="24" y="298"/>
                  <a:pt x="33" y="2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7" name="Freeform 30"/>
          <p:cNvSpPr>
            <a:spLocks noEditPoints="1"/>
          </p:cNvSpPr>
          <p:nvPr/>
        </p:nvSpPr>
        <p:spPr bwMode="auto">
          <a:xfrm rot="13500000" flipH="1" flipV="1">
            <a:off x="25944594" y="28065194"/>
            <a:ext cx="194721" cy="196727"/>
          </a:xfrm>
          <a:custGeom>
            <a:avLst/>
            <a:gdLst>
              <a:gd name="T0" fmla="*/ 18 w 97"/>
              <a:gd name="T1" fmla="*/ 17 h 97"/>
              <a:gd name="T2" fmla="*/ 80 w 97"/>
              <a:gd name="T3" fmla="*/ 17 h 97"/>
              <a:gd name="T4" fmla="*/ 80 w 97"/>
              <a:gd name="T5" fmla="*/ 80 h 97"/>
              <a:gd name="T6" fmla="*/ 18 w 97"/>
              <a:gd name="T7" fmla="*/ 80 h 97"/>
              <a:gd name="T8" fmla="*/ 18 w 97"/>
              <a:gd name="T9" fmla="*/ 17 h 97"/>
              <a:gd name="T10" fmla="*/ 64 w 97"/>
              <a:gd name="T11" fmla="*/ 64 h 97"/>
              <a:gd name="T12" fmla="*/ 64 w 97"/>
              <a:gd name="T13" fmla="*/ 33 h 97"/>
              <a:gd name="T14" fmla="*/ 34 w 97"/>
              <a:gd name="T15" fmla="*/ 33 h 97"/>
              <a:gd name="T16" fmla="*/ 34 w 97"/>
              <a:gd name="T17" fmla="*/ 64 h 97"/>
              <a:gd name="T18" fmla="*/ 64 w 97"/>
              <a:gd name="T19" fmla="*/ 6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7" h="97">
                <a:moveTo>
                  <a:pt x="18" y="17"/>
                </a:moveTo>
                <a:cubicBezTo>
                  <a:pt x="35" y="0"/>
                  <a:pt x="63" y="0"/>
                  <a:pt x="80" y="17"/>
                </a:cubicBezTo>
                <a:cubicBezTo>
                  <a:pt x="97" y="35"/>
                  <a:pt x="97" y="63"/>
                  <a:pt x="80" y="80"/>
                </a:cubicBezTo>
                <a:cubicBezTo>
                  <a:pt x="63" y="97"/>
                  <a:pt x="35" y="97"/>
                  <a:pt x="18" y="80"/>
                </a:cubicBezTo>
                <a:cubicBezTo>
                  <a:pt x="0" y="63"/>
                  <a:pt x="0" y="35"/>
                  <a:pt x="18" y="17"/>
                </a:cubicBezTo>
                <a:close/>
                <a:moveTo>
                  <a:pt x="64" y="64"/>
                </a:moveTo>
                <a:cubicBezTo>
                  <a:pt x="72" y="55"/>
                  <a:pt x="72" y="42"/>
                  <a:pt x="64" y="33"/>
                </a:cubicBezTo>
                <a:cubicBezTo>
                  <a:pt x="56" y="25"/>
                  <a:pt x="42" y="25"/>
                  <a:pt x="34" y="33"/>
                </a:cubicBezTo>
                <a:cubicBezTo>
                  <a:pt x="25" y="42"/>
                  <a:pt x="25" y="55"/>
                  <a:pt x="34" y="64"/>
                </a:cubicBezTo>
                <a:cubicBezTo>
                  <a:pt x="42" y="72"/>
                  <a:pt x="56" y="72"/>
                  <a:pt x="64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8" name="Freeform 33"/>
          <p:cNvSpPr>
            <a:spLocks noEditPoints="1"/>
          </p:cNvSpPr>
          <p:nvPr/>
        </p:nvSpPr>
        <p:spPr bwMode="auto">
          <a:xfrm rot="13500000" flipH="1" flipV="1">
            <a:off x="25903013" y="27272718"/>
            <a:ext cx="192713" cy="194721"/>
          </a:xfrm>
          <a:custGeom>
            <a:avLst/>
            <a:gdLst>
              <a:gd name="T0" fmla="*/ 17 w 96"/>
              <a:gd name="T1" fmla="*/ 17 h 97"/>
              <a:gd name="T2" fmla="*/ 79 w 96"/>
              <a:gd name="T3" fmla="*/ 17 h 97"/>
              <a:gd name="T4" fmla="*/ 79 w 96"/>
              <a:gd name="T5" fmla="*/ 79 h 97"/>
              <a:gd name="T6" fmla="*/ 17 w 96"/>
              <a:gd name="T7" fmla="*/ 79 h 97"/>
              <a:gd name="T8" fmla="*/ 17 w 96"/>
              <a:gd name="T9" fmla="*/ 17 h 97"/>
              <a:gd name="T10" fmla="*/ 63 w 96"/>
              <a:gd name="T11" fmla="*/ 63 h 97"/>
              <a:gd name="T12" fmla="*/ 63 w 96"/>
              <a:gd name="T13" fmla="*/ 33 h 97"/>
              <a:gd name="T14" fmla="*/ 33 w 96"/>
              <a:gd name="T15" fmla="*/ 33 h 97"/>
              <a:gd name="T16" fmla="*/ 33 w 96"/>
              <a:gd name="T17" fmla="*/ 63 h 97"/>
              <a:gd name="T18" fmla="*/ 63 w 96"/>
              <a:gd name="T19" fmla="*/ 63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6" h="97">
                <a:moveTo>
                  <a:pt x="17" y="17"/>
                </a:moveTo>
                <a:cubicBezTo>
                  <a:pt x="34" y="0"/>
                  <a:pt x="62" y="0"/>
                  <a:pt x="79" y="17"/>
                </a:cubicBezTo>
                <a:cubicBezTo>
                  <a:pt x="96" y="34"/>
                  <a:pt x="96" y="62"/>
                  <a:pt x="79" y="79"/>
                </a:cubicBezTo>
                <a:cubicBezTo>
                  <a:pt x="62" y="97"/>
                  <a:pt x="34" y="97"/>
                  <a:pt x="17" y="79"/>
                </a:cubicBezTo>
                <a:cubicBezTo>
                  <a:pt x="0" y="62"/>
                  <a:pt x="0" y="34"/>
                  <a:pt x="17" y="17"/>
                </a:cubicBezTo>
                <a:close/>
                <a:moveTo>
                  <a:pt x="63" y="63"/>
                </a:moveTo>
                <a:cubicBezTo>
                  <a:pt x="72" y="55"/>
                  <a:pt x="72" y="41"/>
                  <a:pt x="63" y="33"/>
                </a:cubicBezTo>
                <a:cubicBezTo>
                  <a:pt x="55" y="25"/>
                  <a:pt x="41" y="25"/>
                  <a:pt x="33" y="33"/>
                </a:cubicBezTo>
                <a:cubicBezTo>
                  <a:pt x="25" y="41"/>
                  <a:pt x="25" y="55"/>
                  <a:pt x="33" y="63"/>
                </a:cubicBezTo>
                <a:cubicBezTo>
                  <a:pt x="41" y="72"/>
                  <a:pt x="55" y="72"/>
                  <a:pt x="63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9" name="Freeform 34"/>
          <p:cNvSpPr>
            <a:spLocks noEditPoints="1"/>
          </p:cNvSpPr>
          <p:nvPr/>
        </p:nvSpPr>
        <p:spPr bwMode="auto">
          <a:xfrm rot="13500000" flipH="1" flipV="1">
            <a:off x="25625631" y="27269879"/>
            <a:ext cx="196727" cy="194721"/>
          </a:xfrm>
          <a:custGeom>
            <a:avLst/>
            <a:gdLst>
              <a:gd name="T0" fmla="*/ 17 w 97"/>
              <a:gd name="T1" fmla="*/ 17 h 97"/>
              <a:gd name="T2" fmla="*/ 79 w 97"/>
              <a:gd name="T3" fmla="*/ 17 h 97"/>
              <a:gd name="T4" fmla="*/ 79 w 97"/>
              <a:gd name="T5" fmla="*/ 80 h 97"/>
              <a:gd name="T6" fmla="*/ 17 w 97"/>
              <a:gd name="T7" fmla="*/ 80 h 97"/>
              <a:gd name="T8" fmla="*/ 17 w 97"/>
              <a:gd name="T9" fmla="*/ 17 h 97"/>
              <a:gd name="T10" fmla="*/ 63 w 97"/>
              <a:gd name="T11" fmla="*/ 64 h 97"/>
              <a:gd name="T12" fmla="*/ 63 w 97"/>
              <a:gd name="T13" fmla="*/ 33 h 97"/>
              <a:gd name="T14" fmla="*/ 33 w 97"/>
              <a:gd name="T15" fmla="*/ 33 h 97"/>
              <a:gd name="T16" fmla="*/ 33 w 97"/>
              <a:gd name="T17" fmla="*/ 64 h 97"/>
              <a:gd name="T18" fmla="*/ 63 w 97"/>
              <a:gd name="T19" fmla="*/ 6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7" h="97">
                <a:moveTo>
                  <a:pt x="17" y="17"/>
                </a:moveTo>
                <a:cubicBezTo>
                  <a:pt x="34" y="0"/>
                  <a:pt x="62" y="0"/>
                  <a:pt x="79" y="17"/>
                </a:cubicBezTo>
                <a:cubicBezTo>
                  <a:pt x="97" y="34"/>
                  <a:pt x="97" y="62"/>
                  <a:pt x="79" y="80"/>
                </a:cubicBezTo>
                <a:cubicBezTo>
                  <a:pt x="62" y="97"/>
                  <a:pt x="34" y="97"/>
                  <a:pt x="17" y="80"/>
                </a:cubicBezTo>
                <a:cubicBezTo>
                  <a:pt x="0" y="62"/>
                  <a:pt x="0" y="34"/>
                  <a:pt x="17" y="17"/>
                </a:cubicBezTo>
                <a:close/>
                <a:moveTo>
                  <a:pt x="63" y="64"/>
                </a:moveTo>
                <a:cubicBezTo>
                  <a:pt x="72" y="55"/>
                  <a:pt x="72" y="42"/>
                  <a:pt x="63" y="33"/>
                </a:cubicBezTo>
                <a:cubicBezTo>
                  <a:pt x="55" y="25"/>
                  <a:pt x="41" y="25"/>
                  <a:pt x="33" y="33"/>
                </a:cubicBezTo>
                <a:cubicBezTo>
                  <a:pt x="25" y="42"/>
                  <a:pt x="25" y="55"/>
                  <a:pt x="33" y="64"/>
                </a:cubicBezTo>
                <a:cubicBezTo>
                  <a:pt x="41" y="72"/>
                  <a:pt x="55" y="72"/>
                  <a:pt x="63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0" name="Freeform 36"/>
          <p:cNvSpPr>
            <a:spLocks noEditPoints="1"/>
          </p:cNvSpPr>
          <p:nvPr/>
        </p:nvSpPr>
        <p:spPr bwMode="auto">
          <a:xfrm rot="13500000" flipH="1" flipV="1">
            <a:off x="24254403" y="26691542"/>
            <a:ext cx="710627" cy="712636"/>
          </a:xfrm>
          <a:custGeom>
            <a:avLst/>
            <a:gdLst>
              <a:gd name="T0" fmla="*/ 17 w 353"/>
              <a:gd name="T1" fmla="*/ 80 h 354"/>
              <a:gd name="T2" fmla="*/ 75 w 353"/>
              <a:gd name="T3" fmla="*/ 84 h 354"/>
              <a:gd name="T4" fmla="*/ 270 w 353"/>
              <a:gd name="T5" fmla="*/ 278 h 354"/>
              <a:gd name="T6" fmla="*/ 274 w 353"/>
              <a:gd name="T7" fmla="*/ 336 h 354"/>
              <a:gd name="T8" fmla="*/ 336 w 353"/>
              <a:gd name="T9" fmla="*/ 336 h 354"/>
              <a:gd name="T10" fmla="*/ 336 w 353"/>
              <a:gd name="T11" fmla="*/ 274 h 354"/>
              <a:gd name="T12" fmla="*/ 278 w 353"/>
              <a:gd name="T13" fmla="*/ 270 h 354"/>
              <a:gd name="T14" fmla="*/ 83 w 353"/>
              <a:gd name="T15" fmla="*/ 76 h 354"/>
              <a:gd name="T16" fmla="*/ 80 w 353"/>
              <a:gd name="T17" fmla="*/ 18 h 354"/>
              <a:gd name="T18" fmla="*/ 17 w 353"/>
              <a:gd name="T19" fmla="*/ 18 h 354"/>
              <a:gd name="T20" fmla="*/ 17 w 353"/>
              <a:gd name="T21" fmla="*/ 80 h 354"/>
              <a:gd name="T22" fmla="*/ 320 w 353"/>
              <a:gd name="T23" fmla="*/ 290 h 354"/>
              <a:gd name="T24" fmla="*/ 320 w 353"/>
              <a:gd name="T25" fmla="*/ 320 h 354"/>
              <a:gd name="T26" fmla="*/ 290 w 353"/>
              <a:gd name="T27" fmla="*/ 320 h 354"/>
              <a:gd name="T28" fmla="*/ 290 w 353"/>
              <a:gd name="T29" fmla="*/ 290 h 354"/>
              <a:gd name="T30" fmla="*/ 320 w 353"/>
              <a:gd name="T31" fmla="*/ 290 h 354"/>
              <a:gd name="T32" fmla="*/ 64 w 353"/>
              <a:gd name="T33" fmla="*/ 34 h 354"/>
              <a:gd name="T34" fmla="*/ 64 w 353"/>
              <a:gd name="T35" fmla="*/ 64 h 354"/>
              <a:gd name="T36" fmla="*/ 33 w 353"/>
              <a:gd name="T37" fmla="*/ 64 h 354"/>
              <a:gd name="T38" fmla="*/ 33 w 353"/>
              <a:gd name="T39" fmla="*/ 34 h 354"/>
              <a:gd name="T40" fmla="*/ 64 w 353"/>
              <a:gd name="T41" fmla="*/ 3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3" h="354">
                <a:moveTo>
                  <a:pt x="17" y="80"/>
                </a:moveTo>
                <a:cubicBezTo>
                  <a:pt x="33" y="96"/>
                  <a:pt x="58" y="97"/>
                  <a:pt x="75" y="84"/>
                </a:cubicBezTo>
                <a:cubicBezTo>
                  <a:pt x="270" y="278"/>
                  <a:pt x="270" y="278"/>
                  <a:pt x="270" y="278"/>
                </a:cubicBezTo>
                <a:cubicBezTo>
                  <a:pt x="257" y="296"/>
                  <a:pt x="258" y="320"/>
                  <a:pt x="274" y="336"/>
                </a:cubicBezTo>
                <a:cubicBezTo>
                  <a:pt x="291" y="354"/>
                  <a:pt x="319" y="354"/>
                  <a:pt x="336" y="336"/>
                </a:cubicBezTo>
                <a:cubicBezTo>
                  <a:pt x="353" y="319"/>
                  <a:pt x="353" y="291"/>
                  <a:pt x="336" y="274"/>
                </a:cubicBezTo>
                <a:cubicBezTo>
                  <a:pt x="320" y="258"/>
                  <a:pt x="295" y="257"/>
                  <a:pt x="278" y="270"/>
                </a:cubicBezTo>
                <a:cubicBezTo>
                  <a:pt x="83" y="76"/>
                  <a:pt x="83" y="76"/>
                  <a:pt x="83" y="76"/>
                </a:cubicBezTo>
                <a:cubicBezTo>
                  <a:pt x="97" y="58"/>
                  <a:pt x="96" y="33"/>
                  <a:pt x="80" y="18"/>
                </a:cubicBezTo>
                <a:cubicBezTo>
                  <a:pt x="63" y="0"/>
                  <a:pt x="35" y="0"/>
                  <a:pt x="17" y="18"/>
                </a:cubicBezTo>
                <a:cubicBezTo>
                  <a:pt x="0" y="35"/>
                  <a:pt x="0" y="63"/>
                  <a:pt x="17" y="80"/>
                </a:cubicBezTo>
                <a:close/>
                <a:moveTo>
                  <a:pt x="320" y="290"/>
                </a:moveTo>
                <a:cubicBezTo>
                  <a:pt x="328" y="298"/>
                  <a:pt x="328" y="312"/>
                  <a:pt x="320" y="320"/>
                </a:cubicBezTo>
                <a:cubicBezTo>
                  <a:pt x="312" y="329"/>
                  <a:pt x="298" y="329"/>
                  <a:pt x="290" y="320"/>
                </a:cubicBezTo>
                <a:cubicBezTo>
                  <a:pt x="281" y="312"/>
                  <a:pt x="281" y="298"/>
                  <a:pt x="290" y="290"/>
                </a:cubicBezTo>
                <a:cubicBezTo>
                  <a:pt x="298" y="282"/>
                  <a:pt x="312" y="282"/>
                  <a:pt x="320" y="290"/>
                </a:cubicBezTo>
                <a:close/>
                <a:moveTo>
                  <a:pt x="64" y="34"/>
                </a:moveTo>
                <a:cubicBezTo>
                  <a:pt x="72" y="42"/>
                  <a:pt x="72" y="56"/>
                  <a:pt x="64" y="64"/>
                </a:cubicBezTo>
                <a:cubicBezTo>
                  <a:pt x="55" y="72"/>
                  <a:pt x="42" y="72"/>
                  <a:pt x="33" y="64"/>
                </a:cubicBezTo>
                <a:cubicBezTo>
                  <a:pt x="25" y="56"/>
                  <a:pt x="25" y="42"/>
                  <a:pt x="33" y="34"/>
                </a:cubicBezTo>
                <a:cubicBezTo>
                  <a:pt x="42" y="25"/>
                  <a:pt x="55" y="25"/>
                  <a:pt x="64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1" name="Freeform 44"/>
          <p:cNvSpPr>
            <a:spLocks noEditPoints="1"/>
          </p:cNvSpPr>
          <p:nvPr/>
        </p:nvSpPr>
        <p:spPr bwMode="auto">
          <a:xfrm rot="13500000" flipH="1" flipV="1">
            <a:off x="26372950" y="27784823"/>
            <a:ext cx="710627" cy="710627"/>
          </a:xfrm>
          <a:custGeom>
            <a:avLst/>
            <a:gdLst>
              <a:gd name="T0" fmla="*/ 274 w 353"/>
              <a:gd name="T1" fmla="*/ 17 h 353"/>
              <a:gd name="T2" fmla="*/ 270 w 353"/>
              <a:gd name="T3" fmla="*/ 75 h 353"/>
              <a:gd name="T4" fmla="*/ 76 w 353"/>
              <a:gd name="T5" fmla="*/ 270 h 353"/>
              <a:gd name="T6" fmla="*/ 18 w 353"/>
              <a:gd name="T7" fmla="*/ 274 h 353"/>
              <a:gd name="T8" fmla="*/ 18 w 353"/>
              <a:gd name="T9" fmla="*/ 336 h 353"/>
              <a:gd name="T10" fmla="*/ 80 w 353"/>
              <a:gd name="T11" fmla="*/ 336 h 353"/>
              <a:gd name="T12" fmla="*/ 84 w 353"/>
              <a:gd name="T13" fmla="*/ 278 h 353"/>
              <a:gd name="T14" fmla="*/ 278 w 353"/>
              <a:gd name="T15" fmla="*/ 83 h 353"/>
              <a:gd name="T16" fmla="*/ 336 w 353"/>
              <a:gd name="T17" fmla="*/ 80 h 353"/>
              <a:gd name="T18" fmla="*/ 336 w 353"/>
              <a:gd name="T19" fmla="*/ 17 h 353"/>
              <a:gd name="T20" fmla="*/ 274 w 353"/>
              <a:gd name="T21" fmla="*/ 17 h 353"/>
              <a:gd name="T22" fmla="*/ 64 w 353"/>
              <a:gd name="T23" fmla="*/ 320 h 353"/>
              <a:gd name="T24" fmla="*/ 34 w 353"/>
              <a:gd name="T25" fmla="*/ 320 h 353"/>
              <a:gd name="T26" fmla="*/ 34 w 353"/>
              <a:gd name="T27" fmla="*/ 290 h 353"/>
              <a:gd name="T28" fmla="*/ 64 w 353"/>
              <a:gd name="T29" fmla="*/ 290 h 353"/>
              <a:gd name="T30" fmla="*/ 64 w 353"/>
              <a:gd name="T31" fmla="*/ 320 h 353"/>
              <a:gd name="T32" fmla="*/ 320 w 353"/>
              <a:gd name="T33" fmla="*/ 64 h 353"/>
              <a:gd name="T34" fmla="*/ 290 w 353"/>
              <a:gd name="T35" fmla="*/ 64 h 353"/>
              <a:gd name="T36" fmla="*/ 290 w 353"/>
              <a:gd name="T37" fmla="*/ 33 h 353"/>
              <a:gd name="T38" fmla="*/ 320 w 353"/>
              <a:gd name="T39" fmla="*/ 33 h 353"/>
              <a:gd name="T40" fmla="*/ 320 w 353"/>
              <a:gd name="T41" fmla="*/ 64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3" h="353">
                <a:moveTo>
                  <a:pt x="274" y="17"/>
                </a:moveTo>
                <a:cubicBezTo>
                  <a:pt x="258" y="33"/>
                  <a:pt x="257" y="58"/>
                  <a:pt x="270" y="75"/>
                </a:cubicBezTo>
                <a:cubicBezTo>
                  <a:pt x="76" y="270"/>
                  <a:pt x="76" y="270"/>
                  <a:pt x="76" y="270"/>
                </a:cubicBezTo>
                <a:cubicBezTo>
                  <a:pt x="58" y="257"/>
                  <a:pt x="33" y="258"/>
                  <a:pt x="18" y="274"/>
                </a:cubicBezTo>
                <a:cubicBezTo>
                  <a:pt x="0" y="291"/>
                  <a:pt x="0" y="319"/>
                  <a:pt x="18" y="336"/>
                </a:cubicBezTo>
                <a:cubicBezTo>
                  <a:pt x="35" y="353"/>
                  <a:pt x="63" y="353"/>
                  <a:pt x="80" y="336"/>
                </a:cubicBezTo>
                <a:cubicBezTo>
                  <a:pt x="96" y="320"/>
                  <a:pt x="97" y="295"/>
                  <a:pt x="84" y="278"/>
                </a:cubicBezTo>
                <a:cubicBezTo>
                  <a:pt x="278" y="83"/>
                  <a:pt x="278" y="83"/>
                  <a:pt x="278" y="83"/>
                </a:cubicBezTo>
                <a:cubicBezTo>
                  <a:pt x="296" y="97"/>
                  <a:pt x="320" y="95"/>
                  <a:pt x="336" y="80"/>
                </a:cubicBezTo>
                <a:cubicBezTo>
                  <a:pt x="353" y="62"/>
                  <a:pt x="353" y="34"/>
                  <a:pt x="336" y="17"/>
                </a:cubicBezTo>
                <a:cubicBezTo>
                  <a:pt x="319" y="0"/>
                  <a:pt x="291" y="0"/>
                  <a:pt x="274" y="17"/>
                </a:cubicBezTo>
                <a:close/>
                <a:moveTo>
                  <a:pt x="64" y="320"/>
                </a:moveTo>
                <a:cubicBezTo>
                  <a:pt x="56" y="328"/>
                  <a:pt x="42" y="328"/>
                  <a:pt x="34" y="320"/>
                </a:cubicBezTo>
                <a:cubicBezTo>
                  <a:pt x="25" y="312"/>
                  <a:pt x="25" y="298"/>
                  <a:pt x="34" y="290"/>
                </a:cubicBezTo>
                <a:cubicBezTo>
                  <a:pt x="42" y="281"/>
                  <a:pt x="56" y="281"/>
                  <a:pt x="64" y="290"/>
                </a:cubicBezTo>
                <a:cubicBezTo>
                  <a:pt x="72" y="298"/>
                  <a:pt x="72" y="312"/>
                  <a:pt x="64" y="320"/>
                </a:cubicBezTo>
                <a:close/>
                <a:moveTo>
                  <a:pt x="320" y="64"/>
                </a:moveTo>
                <a:cubicBezTo>
                  <a:pt x="312" y="72"/>
                  <a:pt x="298" y="72"/>
                  <a:pt x="290" y="64"/>
                </a:cubicBezTo>
                <a:cubicBezTo>
                  <a:pt x="282" y="55"/>
                  <a:pt x="282" y="42"/>
                  <a:pt x="290" y="33"/>
                </a:cubicBezTo>
                <a:cubicBezTo>
                  <a:pt x="298" y="25"/>
                  <a:pt x="312" y="25"/>
                  <a:pt x="320" y="33"/>
                </a:cubicBezTo>
                <a:cubicBezTo>
                  <a:pt x="329" y="42"/>
                  <a:pt x="329" y="55"/>
                  <a:pt x="320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2" name="Freeform 46"/>
          <p:cNvSpPr>
            <a:spLocks noEditPoints="1"/>
          </p:cNvSpPr>
          <p:nvPr/>
        </p:nvSpPr>
        <p:spPr bwMode="auto">
          <a:xfrm rot="13500000" flipH="1" flipV="1">
            <a:off x="25410683" y="28691438"/>
            <a:ext cx="176653" cy="907355"/>
          </a:xfrm>
          <a:custGeom>
            <a:avLst/>
            <a:gdLst>
              <a:gd name="T0" fmla="*/ 88 w 88"/>
              <a:gd name="T1" fmla="*/ 407 h 451"/>
              <a:gd name="T2" fmla="*/ 50 w 88"/>
              <a:gd name="T3" fmla="*/ 363 h 451"/>
              <a:gd name="T4" fmla="*/ 50 w 88"/>
              <a:gd name="T5" fmla="*/ 88 h 451"/>
              <a:gd name="T6" fmla="*/ 88 w 88"/>
              <a:gd name="T7" fmla="*/ 44 h 451"/>
              <a:gd name="T8" fmla="*/ 44 w 88"/>
              <a:gd name="T9" fmla="*/ 0 h 451"/>
              <a:gd name="T10" fmla="*/ 0 w 88"/>
              <a:gd name="T11" fmla="*/ 44 h 451"/>
              <a:gd name="T12" fmla="*/ 38 w 88"/>
              <a:gd name="T13" fmla="*/ 88 h 451"/>
              <a:gd name="T14" fmla="*/ 38 w 88"/>
              <a:gd name="T15" fmla="*/ 363 h 451"/>
              <a:gd name="T16" fmla="*/ 0 w 88"/>
              <a:gd name="T17" fmla="*/ 407 h 451"/>
              <a:gd name="T18" fmla="*/ 44 w 88"/>
              <a:gd name="T19" fmla="*/ 451 h 451"/>
              <a:gd name="T20" fmla="*/ 88 w 88"/>
              <a:gd name="T21" fmla="*/ 407 h 451"/>
              <a:gd name="T22" fmla="*/ 22 w 88"/>
              <a:gd name="T23" fmla="*/ 44 h 451"/>
              <a:gd name="T24" fmla="*/ 44 w 88"/>
              <a:gd name="T25" fmla="*/ 23 h 451"/>
              <a:gd name="T26" fmla="*/ 65 w 88"/>
              <a:gd name="T27" fmla="*/ 44 h 451"/>
              <a:gd name="T28" fmla="*/ 44 w 88"/>
              <a:gd name="T29" fmla="*/ 66 h 451"/>
              <a:gd name="T30" fmla="*/ 22 w 88"/>
              <a:gd name="T31" fmla="*/ 44 h 451"/>
              <a:gd name="T32" fmla="*/ 22 w 88"/>
              <a:gd name="T33" fmla="*/ 407 h 451"/>
              <a:gd name="T34" fmla="*/ 44 w 88"/>
              <a:gd name="T35" fmla="*/ 385 h 451"/>
              <a:gd name="T36" fmla="*/ 65 w 88"/>
              <a:gd name="T37" fmla="*/ 407 h 451"/>
              <a:gd name="T38" fmla="*/ 44 w 88"/>
              <a:gd name="T39" fmla="*/ 428 h 451"/>
              <a:gd name="T40" fmla="*/ 22 w 88"/>
              <a:gd name="T41" fmla="*/ 407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451">
                <a:moveTo>
                  <a:pt x="88" y="407"/>
                </a:moveTo>
                <a:cubicBezTo>
                  <a:pt x="88" y="384"/>
                  <a:pt x="71" y="366"/>
                  <a:pt x="50" y="363"/>
                </a:cubicBezTo>
                <a:cubicBezTo>
                  <a:pt x="50" y="88"/>
                  <a:pt x="50" y="88"/>
                  <a:pt x="50" y="88"/>
                </a:cubicBezTo>
                <a:cubicBezTo>
                  <a:pt x="71" y="85"/>
                  <a:pt x="88" y="67"/>
                  <a:pt x="88" y="44"/>
                </a:cubicBezTo>
                <a:cubicBezTo>
                  <a:pt x="88" y="20"/>
                  <a:pt x="68" y="0"/>
                  <a:pt x="44" y="0"/>
                </a:cubicBezTo>
                <a:cubicBezTo>
                  <a:pt x="20" y="0"/>
                  <a:pt x="0" y="20"/>
                  <a:pt x="0" y="44"/>
                </a:cubicBezTo>
                <a:cubicBezTo>
                  <a:pt x="0" y="67"/>
                  <a:pt x="17" y="85"/>
                  <a:pt x="38" y="88"/>
                </a:cubicBezTo>
                <a:cubicBezTo>
                  <a:pt x="38" y="363"/>
                  <a:pt x="38" y="363"/>
                  <a:pt x="38" y="363"/>
                </a:cubicBezTo>
                <a:cubicBezTo>
                  <a:pt x="17" y="366"/>
                  <a:pt x="0" y="384"/>
                  <a:pt x="0" y="407"/>
                </a:cubicBezTo>
                <a:cubicBezTo>
                  <a:pt x="0" y="431"/>
                  <a:pt x="20" y="451"/>
                  <a:pt x="44" y="451"/>
                </a:cubicBezTo>
                <a:cubicBezTo>
                  <a:pt x="68" y="451"/>
                  <a:pt x="88" y="431"/>
                  <a:pt x="88" y="407"/>
                </a:cubicBezTo>
                <a:close/>
                <a:moveTo>
                  <a:pt x="22" y="44"/>
                </a:moveTo>
                <a:cubicBezTo>
                  <a:pt x="22" y="32"/>
                  <a:pt x="32" y="23"/>
                  <a:pt x="44" y="23"/>
                </a:cubicBezTo>
                <a:cubicBezTo>
                  <a:pt x="56" y="23"/>
                  <a:pt x="65" y="32"/>
                  <a:pt x="65" y="44"/>
                </a:cubicBezTo>
                <a:cubicBezTo>
                  <a:pt x="65" y="56"/>
                  <a:pt x="56" y="66"/>
                  <a:pt x="44" y="66"/>
                </a:cubicBezTo>
                <a:cubicBezTo>
                  <a:pt x="32" y="66"/>
                  <a:pt x="22" y="56"/>
                  <a:pt x="22" y="44"/>
                </a:cubicBezTo>
                <a:close/>
                <a:moveTo>
                  <a:pt x="22" y="407"/>
                </a:moveTo>
                <a:cubicBezTo>
                  <a:pt x="22" y="395"/>
                  <a:pt x="32" y="385"/>
                  <a:pt x="44" y="385"/>
                </a:cubicBezTo>
                <a:cubicBezTo>
                  <a:pt x="56" y="385"/>
                  <a:pt x="65" y="395"/>
                  <a:pt x="65" y="407"/>
                </a:cubicBezTo>
                <a:cubicBezTo>
                  <a:pt x="65" y="418"/>
                  <a:pt x="56" y="428"/>
                  <a:pt x="44" y="428"/>
                </a:cubicBezTo>
                <a:cubicBezTo>
                  <a:pt x="32" y="428"/>
                  <a:pt x="22" y="418"/>
                  <a:pt x="22" y="4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3" name="Freeform 47"/>
          <p:cNvSpPr>
            <a:spLocks noEditPoints="1"/>
          </p:cNvSpPr>
          <p:nvPr/>
        </p:nvSpPr>
        <p:spPr bwMode="auto">
          <a:xfrm rot="13500000" flipH="1" flipV="1">
            <a:off x="27231084" y="28410165"/>
            <a:ext cx="1063934" cy="1063934"/>
          </a:xfrm>
          <a:custGeom>
            <a:avLst/>
            <a:gdLst>
              <a:gd name="T0" fmla="*/ 79 w 529"/>
              <a:gd name="T1" fmla="*/ 512 h 529"/>
              <a:gd name="T2" fmla="*/ 83 w 529"/>
              <a:gd name="T3" fmla="*/ 454 h 529"/>
              <a:gd name="T4" fmla="*/ 454 w 529"/>
              <a:gd name="T5" fmla="*/ 83 h 529"/>
              <a:gd name="T6" fmla="*/ 512 w 529"/>
              <a:gd name="T7" fmla="*/ 80 h 529"/>
              <a:gd name="T8" fmla="*/ 512 w 529"/>
              <a:gd name="T9" fmla="*/ 17 h 529"/>
              <a:gd name="T10" fmla="*/ 449 w 529"/>
              <a:gd name="T11" fmla="*/ 17 h 529"/>
              <a:gd name="T12" fmla="*/ 446 w 529"/>
              <a:gd name="T13" fmla="*/ 75 h 529"/>
              <a:gd name="T14" fmla="*/ 75 w 529"/>
              <a:gd name="T15" fmla="*/ 446 h 529"/>
              <a:gd name="T16" fmla="*/ 17 w 529"/>
              <a:gd name="T17" fmla="*/ 450 h 529"/>
              <a:gd name="T18" fmla="*/ 17 w 529"/>
              <a:gd name="T19" fmla="*/ 512 h 529"/>
              <a:gd name="T20" fmla="*/ 79 w 529"/>
              <a:gd name="T21" fmla="*/ 512 h 529"/>
              <a:gd name="T22" fmla="*/ 465 w 529"/>
              <a:gd name="T23" fmla="*/ 33 h 529"/>
              <a:gd name="T24" fmla="*/ 496 w 529"/>
              <a:gd name="T25" fmla="*/ 33 h 529"/>
              <a:gd name="T26" fmla="*/ 496 w 529"/>
              <a:gd name="T27" fmla="*/ 64 h 529"/>
              <a:gd name="T28" fmla="*/ 465 w 529"/>
              <a:gd name="T29" fmla="*/ 64 h 529"/>
              <a:gd name="T30" fmla="*/ 465 w 529"/>
              <a:gd name="T31" fmla="*/ 33 h 529"/>
              <a:gd name="T32" fmla="*/ 33 w 529"/>
              <a:gd name="T33" fmla="*/ 466 h 529"/>
              <a:gd name="T34" fmla="*/ 63 w 529"/>
              <a:gd name="T35" fmla="*/ 466 h 529"/>
              <a:gd name="T36" fmla="*/ 63 w 529"/>
              <a:gd name="T37" fmla="*/ 496 h 529"/>
              <a:gd name="T38" fmla="*/ 33 w 529"/>
              <a:gd name="T39" fmla="*/ 496 h 529"/>
              <a:gd name="T40" fmla="*/ 33 w 529"/>
              <a:gd name="T41" fmla="*/ 466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29" h="529">
                <a:moveTo>
                  <a:pt x="79" y="512"/>
                </a:moveTo>
                <a:cubicBezTo>
                  <a:pt x="95" y="496"/>
                  <a:pt x="96" y="471"/>
                  <a:pt x="83" y="454"/>
                </a:cubicBezTo>
                <a:cubicBezTo>
                  <a:pt x="454" y="83"/>
                  <a:pt x="454" y="83"/>
                  <a:pt x="454" y="83"/>
                </a:cubicBezTo>
                <a:cubicBezTo>
                  <a:pt x="471" y="97"/>
                  <a:pt x="496" y="96"/>
                  <a:pt x="512" y="80"/>
                </a:cubicBezTo>
                <a:cubicBezTo>
                  <a:pt x="529" y="63"/>
                  <a:pt x="529" y="35"/>
                  <a:pt x="512" y="17"/>
                </a:cubicBezTo>
                <a:cubicBezTo>
                  <a:pt x="494" y="0"/>
                  <a:pt x="466" y="0"/>
                  <a:pt x="449" y="17"/>
                </a:cubicBezTo>
                <a:cubicBezTo>
                  <a:pt x="433" y="33"/>
                  <a:pt x="432" y="58"/>
                  <a:pt x="446" y="75"/>
                </a:cubicBezTo>
                <a:cubicBezTo>
                  <a:pt x="75" y="446"/>
                  <a:pt x="75" y="446"/>
                  <a:pt x="75" y="446"/>
                </a:cubicBezTo>
                <a:cubicBezTo>
                  <a:pt x="57" y="433"/>
                  <a:pt x="33" y="434"/>
                  <a:pt x="17" y="450"/>
                </a:cubicBezTo>
                <a:cubicBezTo>
                  <a:pt x="0" y="467"/>
                  <a:pt x="0" y="495"/>
                  <a:pt x="17" y="512"/>
                </a:cubicBezTo>
                <a:cubicBezTo>
                  <a:pt x="34" y="529"/>
                  <a:pt x="62" y="529"/>
                  <a:pt x="79" y="512"/>
                </a:cubicBezTo>
                <a:close/>
                <a:moveTo>
                  <a:pt x="465" y="33"/>
                </a:moveTo>
                <a:cubicBezTo>
                  <a:pt x="474" y="25"/>
                  <a:pt x="487" y="25"/>
                  <a:pt x="496" y="33"/>
                </a:cubicBezTo>
                <a:cubicBezTo>
                  <a:pt x="504" y="42"/>
                  <a:pt x="504" y="55"/>
                  <a:pt x="496" y="64"/>
                </a:cubicBezTo>
                <a:cubicBezTo>
                  <a:pt x="487" y="72"/>
                  <a:pt x="474" y="72"/>
                  <a:pt x="465" y="64"/>
                </a:cubicBezTo>
                <a:cubicBezTo>
                  <a:pt x="457" y="55"/>
                  <a:pt x="457" y="42"/>
                  <a:pt x="465" y="33"/>
                </a:cubicBezTo>
                <a:close/>
                <a:moveTo>
                  <a:pt x="33" y="466"/>
                </a:moveTo>
                <a:cubicBezTo>
                  <a:pt x="41" y="457"/>
                  <a:pt x="55" y="457"/>
                  <a:pt x="63" y="466"/>
                </a:cubicBezTo>
                <a:cubicBezTo>
                  <a:pt x="71" y="474"/>
                  <a:pt x="71" y="488"/>
                  <a:pt x="63" y="496"/>
                </a:cubicBezTo>
                <a:cubicBezTo>
                  <a:pt x="55" y="504"/>
                  <a:pt x="41" y="504"/>
                  <a:pt x="33" y="496"/>
                </a:cubicBezTo>
                <a:cubicBezTo>
                  <a:pt x="24" y="488"/>
                  <a:pt x="24" y="474"/>
                  <a:pt x="33" y="4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4" name="Freeform 48"/>
          <p:cNvSpPr>
            <a:spLocks noEditPoints="1"/>
          </p:cNvSpPr>
          <p:nvPr/>
        </p:nvSpPr>
        <p:spPr bwMode="auto">
          <a:xfrm rot="13500000" flipH="1" flipV="1">
            <a:off x="26123835" y="28560974"/>
            <a:ext cx="710627" cy="712636"/>
          </a:xfrm>
          <a:custGeom>
            <a:avLst/>
            <a:gdLst>
              <a:gd name="T0" fmla="*/ 79 w 353"/>
              <a:gd name="T1" fmla="*/ 336 h 354"/>
              <a:gd name="T2" fmla="*/ 83 w 353"/>
              <a:gd name="T3" fmla="*/ 278 h 354"/>
              <a:gd name="T4" fmla="*/ 277 w 353"/>
              <a:gd name="T5" fmla="*/ 84 h 354"/>
              <a:gd name="T6" fmla="*/ 335 w 353"/>
              <a:gd name="T7" fmla="*/ 80 h 354"/>
              <a:gd name="T8" fmla="*/ 335 w 353"/>
              <a:gd name="T9" fmla="*/ 18 h 354"/>
              <a:gd name="T10" fmla="*/ 273 w 353"/>
              <a:gd name="T11" fmla="*/ 18 h 354"/>
              <a:gd name="T12" fmla="*/ 269 w 353"/>
              <a:gd name="T13" fmla="*/ 76 h 354"/>
              <a:gd name="T14" fmla="*/ 75 w 353"/>
              <a:gd name="T15" fmla="*/ 270 h 354"/>
              <a:gd name="T16" fmla="*/ 17 w 353"/>
              <a:gd name="T17" fmla="*/ 274 h 354"/>
              <a:gd name="T18" fmla="*/ 17 w 353"/>
              <a:gd name="T19" fmla="*/ 336 h 354"/>
              <a:gd name="T20" fmla="*/ 79 w 353"/>
              <a:gd name="T21" fmla="*/ 336 h 354"/>
              <a:gd name="T22" fmla="*/ 289 w 353"/>
              <a:gd name="T23" fmla="*/ 34 h 354"/>
              <a:gd name="T24" fmla="*/ 319 w 353"/>
              <a:gd name="T25" fmla="*/ 34 h 354"/>
              <a:gd name="T26" fmla="*/ 319 w 353"/>
              <a:gd name="T27" fmla="*/ 64 h 354"/>
              <a:gd name="T28" fmla="*/ 289 w 353"/>
              <a:gd name="T29" fmla="*/ 64 h 354"/>
              <a:gd name="T30" fmla="*/ 289 w 353"/>
              <a:gd name="T31" fmla="*/ 34 h 354"/>
              <a:gd name="T32" fmla="*/ 33 w 353"/>
              <a:gd name="T33" fmla="*/ 290 h 354"/>
              <a:gd name="T34" fmla="*/ 63 w 353"/>
              <a:gd name="T35" fmla="*/ 290 h 354"/>
              <a:gd name="T36" fmla="*/ 63 w 353"/>
              <a:gd name="T37" fmla="*/ 320 h 354"/>
              <a:gd name="T38" fmla="*/ 33 w 353"/>
              <a:gd name="T39" fmla="*/ 320 h 354"/>
              <a:gd name="T40" fmla="*/ 33 w 353"/>
              <a:gd name="T41" fmla="*/ 29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3" h="354">
                <a:moveTo>
                  <a:pt x="79" y="336"/>
                </a:moveTo>
                <a:cubicBezTo>
                  <a:pt x="95" y="320"/>
                  <a:pt x="96" y="296"/>
                  <a:pt x="83" y="278"/>
                </a:cubicBezTo>
                <a:cubicBezTo>
                  <a:pt x="277" y="84"/>
                  <a:pt x="277" y="84"/>
                  <a:pt x="277" y="84"/>
                </a:cubicBezTo>
                <a:cubicBezTo>
                  <a:pt x="295" y="97"/>
                  <a:pt x="320" y="96"/>
                  <a:pt x="335" y="80"/>
                </a:cubicBezTo>
                <a:cubicBezTo>
                  <a:pt x="353" y="63"/>
                  <a:pt x="353" y="35"/>
                  <a:pt x="335" y="18"/>
                </a:cubicBezTo>
                <a:cubicBezTo>
                  <a:pt x="318" y="0"/>
                  <a:pt x="290" y="0"/>
                  <a:pt x="273" y="18"/>
                </a:cubicBezTo>
                <a:cubicBezTo>
                  <a:pt x="257" y="33"/>
                  <a:pt x="256" y="58"/>
                  <a:pt x="269" y="76"/>
                </a:cubicBezTo>
                <a:cubicBezTo>
                  <a:pt x="75" y="270"/>
                  <a:pt x="75" y="270"/>
                  <a:pt x="75" y="270"/>
                </a:cubicBezTo>
                <a:cubicBezTo>
                  <a:pt x="58" y="257"/>
                  <a:pt x="33" y="258"/>
                  <a:pt x="17" y="274"/>
                </a:cubicBezTo>
                <a:cubicBezTo>
                  <a:pt x="0" y="291"/>
                  <a:pt x="0" y="319"/>
                  <a:pt x="17" y="336"/>
                </a:cubicBezTo>
                <a:cubicBezTo>
                  <a:pt x="34" y="354"/>
                  <a:pt x="62" y="354"/>
                  <a:pt x="79" y="336"/>
                </a:cubicBezTo>
                <a:close/>
                <a:moveTo>
                  <a:pt x="289" y="34"/>
                </a:moveTo>
                <a:cubicBezTo>
                  <a:pt x="297" y="25"/>
                  <a:pt x="311" y="25"/>
                  <a:pt x="319" y="34"/>
                </a:cubicBezTo>
                <a:cubicBezTo>
                  <a:pt x="328" y="42"/>
                  <a:pt x="328" y="56"/>
                  <a:pt x="319" y="64"/>
                </a:cubicBezTo>
                <a:cubicBezTo>
                  <a:pt x="311" y="72"/>
                  <a:pt x="297" y="72"/>
                  <a:pt x="289" y="64"/>
                </a:cubicBezTo>
                <a:cubicBezTo>
                  <a:pt x="281" y="56"/>
                  <a:pt x="281" y="42"/>
                  <a:pt x="289" y="34"/>
                </a:cubicBezTo>
                <a:close/>
                <a:moveTo>
                  <a:pt x="33" y="290"/>
                </a:moveTo>
                <a:cubicBezTo>
                  <a:pt x="41" y="282"/>
                  <a:pt x="55" y="282"/>
                  <a:pt x="63" y="290"/>
                </a:cubicBezTo>
                <a:cubicBezTo>
                  <a:pt x="72" y="298"/>
                  <a:pt x="72" y="312"/>
                  <a:pt x="63" y="320"/>
                </a:cubicBezTo>
                <a:cubicBezTo>
                  <a:pt x="55" y="329"/>
                  <a:pt x="41" y="329"/>
                  <a:pt x="33" y="320"/>
                </a:cubicBezTo>
                <a:cubicBezTo>
                  <a:pt x="24" y="312"/>
                  <a:pt x="24" y="298"/>
                  <a:pt x="33" y="2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5" name="Freeform 60"/>
          <p:cNvSpPr>
            <a:spLocks noEditPoints="1"/>
          </p:cNvSpPr>
          <p:nvPr/>
        </p:nvSpPr>
        <p:spPr bwMode="auto">
          <a:xfrm rot="13500000" flipH="1" flipV="1">
            <a:off x="27513646" y="27665968"/>
            <a:ext cx="961556" cy="945497"/>
          </a:xfrm>
          <a:custGeom>
            <a:avLst/>
            <a:gdLst>
              <a:gd name="T0" fmla="*/ 17 w 477"/>
              <a:gd name="T1" fmla="*/ 452 h 470"/>
              <a:gd name="T2" fmla="*/ 79 w 477"/>
              <a:gd name="T3" fmla="*/ 452 h 470"/>
              <a:gd name="T4" fmla="*/ 83 w 477"/>
              <a:gd name="T5" fmla="*/ 394 h 470"/>
              <a:gd name="T6" fmla="*/ 477 w 477"/>
              <a:gd name="T7" fmla="*/ 0 h 470"/>
              <a:gd name="T8" fmla="*/ 461 w 477"/>
              <a:gd name="T9" fmla="*/ 0 h 470"/>
              <a:gd name="T10" fmla="*/ 75 w 477"/>
              <a:gd name="T11" fmla="*/ 386 h 470"/>
              <a:gd name="T12" fmla="*/ 17 w 477"/>
              <a:gd name="T13" fmla="*/ 390 h 470"/>
              <a:gd name="T14" fmla="*/ 17 w 477"/>
              <a:gd name="T15" fmla="*/ 452 h 470"/>
              <a:gd name="T16" fmla="*/ 33 w 477"/>
              <a:gd name="T17" fmla="*/ 406 h 470"/>
              <a:gd name="T18" fmla="*/ 63 w 477"/>
              <a:gd name="T19" fmla="*/ 406 h 470"/>
              <a:gd name="T20" fmla="*/ 63 w 477"/>
              <a:gd name="T21" fmla="*/ 436 h 470"/>
              <a:gd name="T22" fmla="*/ 33 w 477"/>
              <a:gd name="T23" fmla="*/ 436 h 470"/>
              <a:gd name="T24" fmla="*/ 33 w 477"/>
              <a:gd name="T25" fmla="*/ 406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7" h="470">
                <a:moveTo>
                  <a:pt x="17" y="452"/>
                </a:moveTo>
                <a:cubicBezTo>
                  <a:pt x="34" y="470"/>
                  <a:pt x="62" y="470"/>
                  <a:pt x="79" y="452"/>
                </a:cubicBezTo>
                <a:cubicBezTo>
                  <a:pt x="95" y="437"/>
                  <a:pt x="96" y="412"/>
                  <a:pt x="83" y="394"/>
                </a:cubicBezTo>
                <a:cubicBezTo>
                  <a:pt x="477" y="0"/>
                  <a:pt x="477" y="0"/>
                  <a:pt x="477" y="0"/>
                </a:cubicBezTo>
                <a:cubicBezTo>
                  <a:pt x="461" y="0"/>
                  <a:pt x="461" y="0"/>
                  <a:pt x="461" y="0"/>
                </a:cubicBezTo>
                <a:cubicBezTo>
                  <a:pt x="75" y="386"/>
                  <a:pt x="75" y="386"/>
                  <a:pt x="75" y="386"/>
                </a:cubicBezTo>
                <a:cubicBezTo>
                  <a:pt x="58" y="373"/>
                  <a:pt x="33" y="374"/>
                  <a:pt x="17" y="390"/>
                </a:cubicBezTo>
                <a:cubicBezTo>
                  <a:pt x="0" y="407"/>
                  <a:pt x="0" y="435"/>
                  <a:pt x="17" y="452"/>
                </a:cubicBezTo>
                <a:close/>
                <a:moveTo>
                  <a:pt x="33" y="406"/>
                </a:moveTo>
                <a:cubicBezTo>
                  <a:pt x="41" y="398"/>
                  <a:pt x="55" y="398"/>
                  <a:pt x="63" y="406"/>
                </a:cubicBezTo>
                <a:cubicBezTo>
                  <a:pt x="72" y="414"/>
                  <a:pt x="72" y="428"/>
                  <a:pt x="63" y="436"/>
                </a:cubicBezTo>
                <a:cubicBezTo>
                  <a:pt x="55" y="445"/>
                  <a:pt x="41" y="445"/>
                  <a:pt x="33" y="436"/>
                </a:cubicBezTo>
                <a:cubicBezTo>
                  <a:pt x="25" y="428"/>
                  <a:pt x="25" y="414"/>
                  <a:pt x="33" y="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6" name="Freeform 62"/>
          <p:cNvSpPr>
            <a:spLocks noEditPoints="1"/>
          </p:cNvSpPr>
          <p:nvPr/>
        </p:nvSpPr>
        <p:spPr bwMode="auto">
          <a:xfrm rot="13500000" flipH="1" flipV="1">
            <a:off x="26371274" y="26983244"/>
            <a:ext cx="1778576" cy="1192409"/>
          </a:xfrm>
          <a:custGeom>
            <a:avLst/>
            <a:gdLst>
              <a:gd name="T0" fmla="*/ 18 w 884"/>
              <a:gd name="T1" fmla="*/ 575 h 592"/>
              <a:gd name="T2" fmla="*/ 80 w 884"/>
              <a:gd name="T3" fmla="*/ 575 h 592"/>
              <a:gd name="T4" fmla="*/ 82 w 884"/>
              <a:gd name="T5" fmla="*/ 514 h 592"/>
              <a:gd name="T6" fmla="*/ 298 w 884"/>
              <a:gd name="T7" fmla="*/ 298 h 592"/>
              <a:gd name="T8" fmla="*/ 586 w 884"/>
              <a:gd name="T9" fmla="*/ 298 h 592"/>
              <a:gd name="T10" fmla="*/ 884 w 884"/>
              <a:gd name="T11" fmla="*/ 0 h 592"/>
              <a:gd name="T12" fmla="*/ 868 w 884"/>
              <a:gd name="T13" fmla="*/ 0 h 592"/>
              <a:gd name="T14" fmla="*/ 581 w 884"/>
              <a:gd name="T15" fmla="*/ 287 h 592"/>
              <a:gd name="T16" fmla="*/ 293 w 884"/>
              <a:gd name="T17" fmla="*/ 287 h 592"/>
              <a:gd name="T18" fmla="*/ 73 w 884"/>
              <a:gd name="T19" fmla="*/ 507 h 592"/>
              <a:gd name="T20" fmla="*/ 18 w 884"/>
              <a:gd name="T21" fmla="*/ 512 h 592"/>
              <a:gd name="T22" fmla="*/ 18 w 884"/>
              <a:gd name="T23" fmla="*/ 575 h 592"/>
              <a:gd name="T24" fmla="*/ 34 w 884"/>
              <a:gd name="T25" fmla="*/ 528 h 592"/>
              <a:gd name="T26" fmla="*/ 64 w 884"/>
              <a:gd name="T27" fmla="*/ 528 h 592"/>
              <a:gd name="T28" fmla="*/ 64 w 884"/>
              <a:gd name="T29" fmla="*/ 559 h 592"/>
              <a:gd name="T30" fmla="*/ 34 w 884"/>
              <a:gd name="T31" fmla="*/ 559 h 592"/>
              <a:gd name="T32" fmla="*/ 34 w 884"/>
              <a:gd name="T33" fmla="*/ 528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84" h="592">
                <a:moveTo>
                  <a:pt x="18" y="575"/>
                </a:moveTo>
                <a:cubicBezTo>
                  <a:pt x="35" y="592"/>
                  <a:pt x="63" y="592"/>
                  <a:pt x="80" y="575"/>
                </a:cubicBezTo>
                <a:cubicBezTo>
                  <a:pt x="97" y="558"/>
                  <a:pt x="97" y="531"/>
                  <a:pt x="82" y="514"/>
                </a:cubicBezTo>
                <a:cubicBezTo>
                  <a:pt x="298" y="298"/>
                  <a:pt x="298" y="298"/>
                  <a:pt x="298" y="298"/>
                </a:cubicBezTo>
                <a:cubicBezTo>
                  <a:pt x="586" y="298"/>
                  <a:pt x="586" y="298"/>
                  <a:pt x="586" y="298"/>
                </a:cubicBezTo>
                <a:cubicBezTo>
                  <a:pt x="884" y="0"/>
                  <a:pt x="884" y="0"/>
                  <a:pt x="884" y="0"/>
                </a:cubicBezTo>
                <a:cubicBezTo>
                  <a:pt x="868" y="0"/>
                  <a:pt x="868" y="0"/>
                  <a:pt x="868" y="0"/>
                </a:cubicBezTo>
                <a:cubicBezTo>
                  <a:pt x="581" y="287"/>
                  <a:pt x="581" y="287"/>
                  <a:pt x="581" y="287"/>
                </a:cubicBezTo>
                <a:cubicBezTo>
                  <a:pt x="293" y="287"/>
                  <a:pt x="293" y="287"/>
                  <a:pt x="293" y="287"/>
                </a:cubicBezTo>
                <a:cubicBezTo>
                  <a:pt x="73" y="507"/>
                  <a:pt x="73" y="507"/>
                  <a:pt x="73" y="507"/>
                </a:cubicBezTo>
                <a:cubicBezTo>
                  <a:pt x="56" y="495"/>
                  <a:pt x="33" y="497"/>
                  <a:pt x="18" y="512"/>
                </a:cubicBezTo>
                <a:cubicBezTo>
                  <a:pt x="0" y="529"/>
                  <a:pt x="0" y="557"/>
                  <a:pt x="18" y="575"/>
                </a:cubicBezTo>
                <a:close/>
                <a:moveTo>
                  <a:pt x="34" y="528"/>
                </a:moveTo>
                <a:cubicBezTo>
                  <a:pt x="42" y="520"/>
                  <a:pt x="56" y="520"/>
                  <a:pt x="64" y="528"/>
                </a:cubicBezTo>
                <a:cubicBezTo>
                  <a:pt x="72" y="537"/>
                  <a:pt x="72" y="550"/>
                  <a:pt x="64" y="559"/>
                </a:cubicBezTo>
                <a:cubicBezTo>
                  <a:pt x="56" y="567"/>
                  <a:pt x="42" y="567"/>
                  <a:pt x="34" y="559"/>
                </a:cubicBezTo>
                <a:cubicBezTo>
                  <a:pt x="25" y="550"/>
                  <a:pt x="25" y="537"/>
                  <a:pt x="34" y="5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7" name="Freeform 64"/>
          <p:cNvSpPr>
            <a:spLocks noEditPoints="1"/>
          </p:cNvSpPr>
          <p:nvPr/>
        </p:nvSpPr>
        <p:spPr bwMode="auto">
          <a:xfrm rot="13500000" flipH="1" flipV="1">
            <a:off x="25361484" y="25929708"/>
            <a:ext cx="1549730" cy="1533671"/>
          </a:xfrm>
          <a:custGeom>
            <a:avLst/>
            <a:gdLst>
              <a:gd name="T0" fmla="*/ 17 w 770"/>
              <a:gd name="T1" fmla="*/ 745 h 762"/>
              <a:gd name="T2" fmla="*/ 80 w 770"/>
              <a:gd name="T3" fmla="*/ 745 h 762"/>
              <a:gd name="T4" fmla="*/ 83 w 770"/>
              <a:gd name="T5" fmla="*/ 687 h 762"/>
              <a:gd name="T6" fmla="*/ 770 w 770"/>
              <a:gd name="T7" fmla="*/ 0 h 762"/>
              <a:gd name="T8" fmla="*/ 754 w 770"/>
              <a:gd name="T9" fmla="*/ 0 h 762"/>
              <a:gd name="T10" fmla="*/ 75 w 770"/>
              <a:gd name="T11" fmla="*/ 679 h 762"/>
              <a:gd name="T12" fmla="*/ 17 w 770"/>
              <a:gd name="T13" fmla="*/ 682 h 762"/>
              <a:gd name="T14" fmla="*/ 17 w 770"/>
              <a:gd name="T15" fmla="*/ 745 h 762"/>
              <a:gd name="T16" fmla="*/ 33 w 770"/>
              <a:gd name="T17" fmla="*/ 698 h 762"/>
              <a:gd name="T18" fmla="*/ 64 w 770"/>
              <a:gd name="T19" fmla="*/ 698 h 762"/>
              <a:gd name="T20" fmla="*/ 64 w 770"/>
              <a:gd name="T21" fmla="*/ 729 h 762"/>
              <a:gd name="T22" fmla="*/ 33 w 770"/>
              <a:gd name="T23" fmla="*/ 729 h 762"/>
              <a:gd name="T24" fmla="*/ 33 w 770"/>
              <a:gd name="T25" fmla="*/ 698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0" h="762">
                <a:moveTo>
                  <a:pt x="17" y="745"/>
                </a:moveTo>
                <a:cubicBezTo>
                  <a:pt x="34" y="762"/>
                  <a:pt x="62" y="762"/>
                  <a:pt x="80" y="745"/>
                </a:cubicBezTo>
                <a:cubicBezTo>
                  <a:pt x="95" y="729"/>
                  <a:pt x="97" y="704"/>
                  <a:pt x="83" y="687"/>
                </a:cubicBezTo>
                <a:cubicBezTo>
                  <a:pt x="770" y="0"/>
                  <a:pt x="770" y="0"/>
                  <a:pt x="770" y="0"/>
                </a:cubicBezTo>
                <a:cubicBezTo>
                  <a:pt x="754" y="0"/>
                  <a:pt x="754" y="0"/>
                  <a:pt x="754" y="0"/>
                </a:cubicBezTo>
                <a:cubicBezTo>
                  <a:pt x="75" y="679"/>
                  <a:pt x="75" y="679"/>
                  <a:pt x="75" y="679"/>
                </a:cubicBezTo>
                <a:cubicBezTo>
                  <a:pt x="58" y="665"/>
                  <a:pt x="33" y="667"/>
                  <a:pt x="17" y="682"/>
                </a:cubicBezTo>
                <a:cubicBezTo>
                  <a:pt x="0" y="700"/>
                  <a:pt x="0" y="728"/>
                  <a:pt x="17" y="745"/>
                </a:cubicBezTo>
                <a:close/>
                <a:moveTo>
                  <a:pt x="33" y="698"/>
                </a:moveTo>
                <a:cubicBezTo>
                  <a:pt x="42" y="690"/>
                  <a:pt x="55" y="690"/>
                  <a:pt x="64" y="698"/>
                </a:cubicBezTo>
                <a:cubicBezTo>
                  <a:pt x="72" y="707"/>
                  <a:pt x="72" y="720"/>
                  <a:pt x="64" y="729"/>
                </a:cubicBezTo>
                <a:cubicBezTo>
                  <a:pt x="55" y="737"/>
                  <a:pt x="42" y="737"/>
                  <a:pt x="33" y="729"/>
                </a:cubicBezTo>
                <a:cubicBezTo>
                  <a:pt x="25" y="720"/>
                  <a:pt x="25" y="707"/>
                  <a:pt x="33" y="6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8" name="Freeform 65"/>
          <p:cNvSpPr>
            <a:spLocks/>
          </p:cNvSpPr>
          <p:nvPr/>
        </p:nvSpPr>
        <p:spPr bwMode="auto">
          <a:xfrm rot="13500000" flipH="1" flipV="1">
            <a:off x="27227805" y="26745170"/>
            <a:ext cx="78290" cy="12045"/>
          </a:xfrm>
          <a:custGeom>
            <a:avLst/>
            <a:gdLst>
              <a:gd name="T0" fmla="*/ 39 w 39"/>
              <a:gd name="T1" fmla="*/ 0 h 6"/>
              <a:gd name="T2" fmla="*/ 0 w 39"/>
              <a:gd name="T3" fmla="*/ 0 h 6"/>
              <a:gd name="T4" fmla="*/ 39 w 39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6">
                <a:moveTo>
                  <a:pt x="39" y="0"/>
                </a:moveTo>
                <a:cubicBezTo>
                  <a:pt x="0" y="0"/>
                  <a:pt x="0" y="0"/>
                  <a:pt x="0" y="0"/>
                </a:cubicBezTo>
                <a:cubicBezTo>
                  <a:pt x="12" y="6"/>
                  <a:pt x="27" y="6"/>
                  <a:pt x="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9" name="Freeform 15"/>
          <p:cNvSpPr>
            <a:spLocks noEditPoints="1"/>
          </p:cNvSpPr>
          <p:nvPr/>
        </p:nvSpPr>
        <p:spPr bwMode="auto">
          <a:xfrm rot="13500000" flipH="1" flipV="1">
            <a:off x="23833245" y="27753576"/>
            <a:ext cx="194721" cy="1061927"/>
          </a:xfrm>
          <a:custGeom>
            <a:avLst/>
            <a:gdLst>
              <a:gd name="T0" fmla="*/ 80 w 97"/>
              <a:gd name="T1" fmla="*/ 510 h 528"/>
              <a:gd name="T2" fmla="*/ 80 w 97"/>
              <a:gd name="T3" fmla="*/ 448 h 528"/>
              <a:gd name="T4" fmla="*/ 47 w 97"/>
              <a:gd name="T5" fmla="*/ 435 h 528"/>
              <a:gd name="T6" fmla="*/ 47 w 97"/>
              <a:gd name="T7" fmla="*/ 92 h 528"/>
              <a:gd name="T8" fmla="*/ 80 w 97"/>
              <a:gd name="T9" fmla="*/ 80 h 528"/>
              <a:gd name="T10" fmla="*/ 80 w 97"/>
              <a:gd name="T11" fmla="*/ 17 h 528"/>
              <a:gd name="T12" fmla="*/ 18 w 97"/>
              <a:gd name="T13" fmla="*/ 17 h 528"/>
              <a:gd name="T14" fmla="*/ 18 w 97"/>
              <a:gd name="T15" fmla="*/ 80 h 528"/>
              <a:gd name="T16" fmla="*/ 36 w 97"/>
              <a:gd name="T17" fmla="*/ 90 h 528"/>
              <a:gd name="T18" fmla="*/ 36 w 97"/>
              <a:gd name="T19" fmla="*/ 437 h 528"/>
              <a:gd name="T20" fmla="*/ 18 w 97"/>
              <a:gd name="T21" fmla="*/ 448 h 528"/>
              <a:gd name="T22" fmla="*/ 18 w 97"/>
              <a:gd name="T23" fmla="*/ 510 h 528"/>
              <a:gd name="T24" fmla="*/ 80 w 97"/>
              <a:gd name="T25" fmla="*/ 510 h 528"/>
              <a:gd name="T26" fmla="*/ 34 w 97"/>
              <a:gd name="T27" fmla="*/ 33 h 528"/>
              <a:gd name="T28" fmla="*/ 64 w 97"/>
              <a:gd name="T29" fmla="*/ 33 h 528"/>
              <a:gd name="T30" fmla="*/ 64 w 97"/>
              <a:gd name="T31" fmla="*/ 64 h 528"/>
              <a:gd name="T32" fmla="*/ 34 w 97"/>
              <a:gd name="T33" fmla="*/ 64 h 528"/>
              <a:gd name="T34" fmla="*/ 34 w 97"/>
              <a:gd name="T35" fmla="*/ 33 h 528"/>
              <a:gd name="T36" fmla="*/ 34 w 97"/>
              <a:gd name="T37" fmla="*/ 464 h 528"/>
              <a:gd name="T38" fmla="*/ 64 w 97"/>
              <a:gd name="T39" fmla="*/ 464 h 528"/>
              <a:gd name="T40" fmla="*/ 64 w 97"/>
              <a:gd name="T41" fmla="*/ 494 h 528"/>
              <a:gd name="T42" fmla="*/ 34 w 97"/>
              <a:gd name="T43" fmla="*/ 494 h 528"/>
              <a:gd name="T44" fmla="*/ 34 w 97"/>
              <a:gd name="T45" fmla="*/ 464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7" h="528">
                <a:moveTo>
                  <a:pt x="80" y="510"/>
                </a:moveTo>
                <a:cubicBezTo>
                  <a:pt x="97" y="493"/>
                  <a:pt x="97" y="465"/>
                  <a:pt x="80" y="448"/>
                </a:cubicBezTo>
                <a:cubicBezTo>
                  <a:pt x="71" y="439"/>
                  <a:pt x="59" y="435"/>
                  <a:pt x="47" y="435"/>
                </a:cubicBezTo>
                <a:cubicBezTo>
                  <a:pt x="47" y="92"/>
                  <a:pt x="47" y="92"/>
                  <a:pt x="47" y="92"/>
                </a:cubicBezTo>
                <a:cubicBezTo>
                  <a:pt x="59" y="93"/>
                  <a:pt x="71" y="89"/>
                  <a:pt x="80" y="80"/>
                </a:cubicBezTo>
                <a:cubicBezTo>
                  <a:pt x="97" y="62"/>
                  <a:pt x="97" y="34"/>
                  <a:pt x="80" y="17"/>
                </a:cubicBezTo>
                <a:cubicBezTo>
                  <a:pt x="63" y="0"/>
                  <a:pt x="35" y="0"/>
                  <a:pt x="18" y="17"/>
                </a:cubicBezTo>
                <a:cubicBezTo>
                  <a:pt x="0" y="34"/>
                  <a:pt x="0" y="62"/>
                  <a:pt x="18" y="80"/>
                </a:cubicBezTo>
                <a:cubicBezTo>
                  <a:pt x="23" y="85"/>
                  <a:pt x="29" y="88"/>
                  <a:pt x="36" y="90"/>
                </a:cubicBezTo>
                <a:cubicBezTo>
                  <a:pt x="36" y="437"/>
                  <a:pt x="36" y="437"/>
                  <a:pt x="36" y="437"/>
                </a:cubicBezTo>
                <a:cubicBezTo>
                  <a:pt x="29" y="439"/>
                  <a:pt x="23" y="443"/>
                  <a:pt x="18" y="448"/>
                </a:cubicBezTo>
                <a:cubicBezTo>
                  <a:pt x="0" y="465"/>
                  <a:pt x="0" y="493"/>
                  <a:pt x="18" y="510"/>
                </a:cubicBezTo>
                <a:cubicBezTo>
                  <a:pt x="35" y="528"/>
                  <a:pt x="63" y="528"/>
                  <a:pt x="80" y="510"/>
                </a:cubicBezTo>
                <a:close/>
                <a:moveTo>
                  <a:pt x="34" y="33"/>
                </a:moveTo>
                <a:cubicBezTo>
                  <a:pt x="42" y="25"/>
                  <a:pt x="56" y="25"/>
                  <a:pt x="64" y="33"/>
                </a:cubicBezTo>
                <a:cubicBezTo>
                  <a:pt x="72" y="42"/>
                  <a:pt x="72" y="55"/>
                  <a:pt x="64" y="64"/>
                </a:cubicBezTo>
                <a:cubicBezTo>
                  <a:pt x="56" y="72"/>
                  <a:pt x="42" y="72"/>
                  <a:pt x="34" y="64"/>
                </a:cubicBezTo>
                <a:cubicBezTo>
                  <a:pt x="25" y="55"/>
                  <a:pt x="25" y="42"/>
                  <a:pt x="34" y="33"/>
                </a:cubicBezTo>
                <a:close/>
                <a:moveTo>
                  <a:pt x="34" y="464"/>
                </a:moveTo>
                <a:cubicBezTo>
                  <a:pt x="42" y="456"/>
                  <a:pt x="56" y="456"/>
                  <a:pt x="64" y="464"/>
                </a:cubicBezTo>
                <a:cubicBezTo>
                  <a:pt x="72" y="472"/>
                  <a:pt x="72" y="486"/>
                  <a:pt x="64" y="494"/>
                </a:cubicBezTo>
                <a:cubicBezTo>
                  <a:pt x="56" y="503"/>
                  <a:pt x="42" y="503"/>
                  <a:pt x="34" y="494"/>
                </a:cubicBezTo>
                <a:cubicBezTo>
                  <a:pt x="25" y="486"/>
                  <a:pt x="25" y="472"/>
                  <a:pt x="34" y="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0" name="Freeform 28"/>
          <p:cNvSpPr>
            <a:spLocks noEditPoints="1"/>
          </p:cNvSpPr>
          <p:nvPr/>
        </p:nvSpPr>
        <p:spPr bwMode="auto">
          <a:xfrm rot="13500000" flipH="1" flipV="1">
            <a:off x="10952250" y="28177660"/>
            <a:ext cx="194721" cy="194721"/>
          </a:xfrm>
          <a:custGeom>
            <a:avLst/>
            <a:gdLst>
              <a:gd name="T0" fmla="*/ 17 w 97"/>
              <a:gd name="T1" fmla="*/ 17 h 97"/>
              <a:gd name="T2" fmla="*/ 80 w 97"/>
              <a:gd name="T3" fmla="*/ 17 h 97"/>
              <a:gd name="T4" fmla="*/ 80 w 97"/>
              <a:gd name="T5" fmla="*/ 80 h 97"/>
              <a:gd name="T6" fmla="*/ 17 w 97"/>
              <a:gd name="T7" fmla="*/ 80 h 97"/>
              <a:gd name="T8" fmla="*/ 17 w 97"/>
              <a:gd name="T9" fmla="*/ 17 h 97"/>
              <a:gd name="T10" fmla="*/ 64 w 97"/>
              <a:gd name="T11" fmla="*/ 64 h 97"/>
              <a:gd name="T12" fmla="*/ 64 w 97"/>
              <a:gd name="T13" fmla="*/ 33 h 97"/>
              <a:gd name="T14" fmla="*/ 33 w 97"/>
              <a:gd name="T15" fmla="*/ 33 h 97"/>
              <a:gd name="T16" fmla="*/ 33 w 97"/>
              <a:gd name="T17" fmla="*/ 64 h 97"/>
              <a:gd name="T18" fmla="*/ 64 w 97"/>
              <a:gd name="T19" fmla="*/ 6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7" h="97">
                <a:moveTo>
                  <a:pt x="17" y="17"/>
                </a:moveTo>
                <a:cubicBezTo>
                  <a:pt x="34" y="0"/>
                  <a:pt x="62" y="0"/>
                  <a:pt x="80" y="17"/>
                </a:cubicBezTo>
                <a:cubicBezTo>
                  <a:pt x="97" y="34"/>
                  <a:pt x="97" y="62"/>
                  <a:pt x="80" y="80"/>
                </a:cubicBezTo>
                <a:cubicBezTo>
                  <a:pt x="62" y="97"/>
                  <a:pt x="34" y="97"/>
                  <a:pt x="17" y="80"/>
                </a:cubicBezTo>
                <a:cubicBezTo>
                  <a:pt x="0" y="62"/>
                  <a:pt x="0" y="34"/>
                  <a:pt x="17" y="17"/>
                </a:cubicBezTo>
                <a:close/>
                <a:moveTo>
                  <a:pt x="64" y="64"/>
                </a:moveTo>
                <a:cubicBezTo>
                  <a:pt x="72" y="55"/>
                  <a:pt x="72" y="42"/>
                  <a:pt x="64" y="33"/>
                </a:cubicBezTo>
                <a:cubicBezTo>
                  <a:pt x="55" y="25"/>
                  <a:pt x="42" y="25"/>
                  <a:pt x="33" y="33"/>
                </a:cubicBezTo>
                <a:cubicBezTo>
                  <a:pt x="25" y="42"/>
                  <a:pt x="25" y="55"/>
                  <a:pt x="33" y="64"/>
                </a:cubicBezTo>
                <a:cubicBezTo>
                  <a:pt x="42" y="72"/>
                  <a:pt x="55" y="72"/>
                  <a:pt x="64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1" name="Freeform 36"/>
          <p:cNvSpPr>
            <a:spLocks noEditPoints="1"/>
          </p:cNvSpPr>
          <p:nvPr/>
        </p:nvSpPr>
        <p:spPr bwMode="auto">
          <a:xfrm rot="13500000" flipH="1" flipV="1">
            <a:off x="23047502" y="27489396"/>
            <a:ext cx="710627" cy="712636"/>
          </a:xfrm>
          <a:custGeom>
            <a:avLst/>
            <a:gdLst>
              <a:gd name="T0" fmla="*/ 17 w 353"/>
              <a:gd name="T1" fmla="*/ 80 h 354"/>
              <a:gd name="T2" fmla="*/ 75 w 353"/>
              <a:gd name="T3" fmla="*/ 84 h 354"/>
              <a:gd name="T4" fmla="*/ 270 w 353"/>
              <a:gd name="T5" fmla="*/ 278 h 354"/>
              <a:gd name="T6" fmla="*/ 274 w 353"/>
              <a:gd name="T7" fmla="*/ 336 h 354"/>
              <a:gd name="T8" fmla="*/ 336 w 353"/>
              <a:gd name="T9" fmla="*/ 336 h 354"/>
              <a:gd name="T10" fmla="*/ 336 w 353"/>
              <a:gd name="T11" fmla="*/ 274 h 354"/>
              <a:gd name="T12" fmla="*/ 278 w 353"/>
              <a:gd name="T13" fmla="*/ 270 h 354"/>
              <a:gd name="T14" fmla="*/ 83 w 353"/>
              <a:gd name="T15" fmla="*/ 76 h 354"/>
              <a:gd name="T16" fmla="*/ 80 w 353"/>
              <a:gd name="T17" fmla="*/ 18 h 354"/>
              <a:gd name="T18" fmla="*/ 17 w 353"/>
              <a:gd name="T19" fmla="*/ 18 h 354"/>
              <a:gd name="T20" fmla="*/ 17 w 353"/>
              <a:gd name="T21" fmla="*/ 80 h 354"/>
              <a:gd name="T22" fmla="*/ 320 w 353"/>
              <a:gd name="T23" fmla="*/ 290 h 354"/>
              <a:gd name="T24" fmla="*/ 320 w 353"/>
              <a:gd name="T25" fmla="*/ 320 h 354"/>
              <a:gd name="T26" fmla="*/ 290 w 353"/>
              <a:gd name="T27" fmla="*/ 320 h 354"/>
              <a:gd name="T28" fmla="*/ 290 w 353"/>
              <a:gd name="T29" fmla="*/ 290 h 354"/>
              <a:gd name="T30" fmla="*/ 320 w 353"/>
              <a:gd name="T31" fmla="*/ 290 h 354"/>
              <a:gd name="T32" fmla="*/ 64 w 353"/>
              <a:gd name="T33" fmla="*/ 34 h 354"/>
              <a:gd name="T34" fmla="*/ 64 w 353"/>
              <a:gd name="T35" fmla="*/ 64 h 354"/>
              <a:gd name="T36" fmla="*/ 33 w 353"/>
              <a:gd name="T37" fmla="*/ 64 h 354"/>
              <a:gd name="T38" fmla="*/ 33 w 353"/>
              <a:gd name="T39" fmla="*/ 34 h 354"/>
              <a:gd name="T40" fmla="*/ 64 w 353"/>
              <a:gd name="T41" fmla="*/ 3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3" h="354">
                <a:moveTo>
                  <a:pt x="17" y="80"/>
                </a:moveTo>
                <a:cubicBezTo>
                  <a:pt x="33" y="96"/>
                  <a:pt x="58" y="97"/>
                  <a:pt x="75" y="84"/>
                </a:cubicBezTo>
                <a:cubicBezTo>
                  <a:pt x="270" y="278"/>
                  <a:pt x="270" y="278"/>
                  <a:pt x="270" y="278"/>
                </a:cubicBezTo>
                <a:cubicBezTo>
                  <a:pt x="257" y="296"/>
                  <a:pt x="258" y="320"/>
                  <a:pt x="274" y="336"/>
                </a:cubicBezTo>
                <a:cubicBezTo>
                  <a:pt x="291" y="354"/>
                  <a:pt x="319" y="354"/>
                  <a:pt x="336" y="336"/>
                </a:cubicBezTo>
                <a:cubicBezTo>
                  <a:pt x="353" y="319"/>
                  <a:pt x="353" y="291"/>
                  <a:pt x="336" y="274"/>
                </a:cubicBezTo>
                <a:cubicBezTo>
                  <a:pt x="320" y="258"/>
                  <a:pt x="295" y="257"/>
                  <a:pt x="278" y="270"/>
                </a:cubicBezTo>
                <a:cubicBezTo>
                  <a:pt x="83" y="76"/>
                  <a:pt x="83" y="76"/>
                  <a:pt x="83" y="76"/>
                </a:cubicBezTo>
                <a:cubicBezTo>
                  <a:pt x="97" y="58"/>
                  <a:pt x="96" y="33"/>
                  <a:pt x="80" y="18"/>
                </a:cubicBezTo>
                <a:cubicBezTo>
                  <a:pt x="63" y="0"/>
                  <a:pt x="35" y="0"/>
                  <a:pt x="17" y="18"/>
                </a:cubicBezTo>
                <a:cubicBezTo>
                  <a:pt x="0" y="35"/>
                  <a:pt x="0" y="63"/>
                  <a:pt x="17" y="80"/>
                </a:cubicBezTo>
                <a:close/>
                <a:moveTo>
                  <a:pt x="320" y="290"/>
                </a:moveTo>
                <a:cubicBezTo>
                  <a:pt x="328" y="298"/>
                  <a:pt x="328" y="312"/>
                  <a:pt x="320" y="320"/>
                </a:cubicBezTo>
                <a:cubicBezTo>
                  <a:pt x="312" y="329"/>
                  <a:pt x="298" y="329"/>
                  <a:pt x="290" y="320"/>
                </a:cubicBezTo>
                <a:cubicBezTo>
                  <a:pt x="281" y="312"/>
                  <a:pt x="281" y="298"/>
                  <a:pt x="290" y="290"/>
                </a:cubicBezTo>
                <a:cubicBezTo>
                  <a:pt x="298" y="282"/>
                  <a:pt x="312" y="282"/>
                  <a:pt x="320" y="290"/>
                </a:cubicBezTo>
                <a:close/>
                <a:moveTo>
                  <a:pt x="64" y="34"/>
                </a:moveTo>
                <a:cubicBezTo>
                  <a:pt x="72" y="42"/>
                  <a:pt x="72" y="56"/>
                  <a:pt x="64" y="64"/>
                </a:cubicBezTo>
                <a:cubicBezTo>
                  <a:pt x="55" y="72"/>
                  <a:pt x="42" y="72"/>
                  <a:pt x="33" y="64"/>
                </a:cubicBezTo>
                <a:cubicBezTo>
                  <a:pt x="25" y="56"/>
                  <a:pt x="25" y="42"/>
                  <a:pt x="33" y="34"/>
                </a:cubicBezTo>
                <a:cubicBezTo>
                  <a:pt x="42" y="25"/>
                  <a:pt x="55" y="25"/>
                  <a:pt x="64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2" name="Freeform 28"/>
          <p:cNvSpPr>
            <a:spLocks noEditPoints="1"/>
          </p:cNvSpPr>
          <p:nvPr/>
        </p:nvSpPr>
        <p:spPr bwMode="auto">
          <a:xfrm rot="13500000" flipH="1" flipV="1">
            <a:off x="10248924" y="28982939"/>
            <a:ext cx="194721" cy="194721"/>
          </a:xfrm>
          <a:custGeom>
            <a:avLst/>
            <a:gdLst>
              <a:gd name="T0" fmla="*/ 17 w 97"/>
              <a:gd name="T1" fmla="*/ 17 h 97"/>
              <a:gd name="T2" fmla="*/ 80 w 97"/>
              <a:gd name="T3" fmla="*/ 17 h 97"/>
              <a:gd name="T4" fmla="*/ 80 w 97"/>
              <a:gd name="T5" fmla="*/ 80 h 97"/>
              <a:gd name="T6" fmla="*/ 17 w 97"/>
              <a:gd name="T7" fmla="*/ 80 h 97"/>
              <a:gd name="T8" fmla="*/ 17 w 97"/>
              <a:gd name="T9" fmla="*/ 17 h 97"/>
              <a:gd name="T10" fmla="*/ 64 w 97"/>
              <a:gd name="T11" fmla="*/ 64 h 97"/>
              <a:gd name="T12" fmla="*/ 64 w 97"/>
              <a:gd name="T13" fmla="*/ 33 h 97"/>
              <a:gd name="T14" fmla="*/ 33 w 97"/>
              <a:gd name="T15" fmla="*/ 33 h 97"/>
              <a:gd name="T16" fmla="*/ 33 w 97"/>
              <a:gd name="T17" fmla="*/ 64 h 97"/>
              <a:gd name="T18" fmla="*/ 64 w 97"/>
              <a:gd name="T19" fmla="*/ 6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7" h="97">
                <a:moveTo>
                  <a:pt x="17" y="17"/>
                </a:moveTo>
                <a:cubicBezTo>
                  <a:pt x="34" y="0"/>
                  <a:pt x="62" y="0"/>
                  <a:pt x="80" y="17"/>
                </a:cubicBezTo>
                <a:cubicBezTo>
                  <a:pt x="97" y="34"/>
                  <a:pt x="97" y="62"/>
                  <a:pt x="80" y="80"/>
                </a:cubicBezTo>
                <a:cubicBezTo>
                  <a:pt x="62" y="97"/>
                  <a:pt x="34" y="97"/>
                  <a:pt x="17" y="80"/>
                </a:cubicBezTo>
                <a:cubicBezTo>
                  <a:pt x="0" y="62"/>
                  <a:pt x="0" y="34"/>
                  <a:pt x="17" y="17"/>
                </a:cubicBezTo>
                <a:close/>
                <a:moveTo>
                  <a:pt x="64" y="64"/>
                </a:moveTo>
                <a:cubicBezTo>
                  <a:pt x="72" y="55"/>
                  <a:pt x="72" y="42"/>
                  <a:pt x="64" y="33"/>
                </a:cubicBezTo>
                <a:cubicBezTo>
                  <a:pt x="55" y="25"/>
                  <a:pt x="42" y="25"/>
                  <a:pt x="33" y="33"/>
                </a:cubicBezTo>
                <a:cubicBezTo>
                  <a:pt x="25" y="42"/>
                  <a:pt x="25" y="55"/>
                  <a:pt x="33" y="64"/>
                </a:cubicBezTo>
                <a:cubicBezTo>
                  <a:pt x="42" y="72"/>
                  <a:pt x="55" y="72"/>
                  <a:pt x="64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3" name="Freeform 22"/>
          <p:cNvSpPr>
            <a:spLocks noEditPoints="1"/>
          </p:cNvSpPr>
          <p:nvPr/>
        </p:nvSpPr>
        <p:spPr bwMode="auto">
          <a:xfrm rot="13500000" flipH="1" flipV="1">
            <a:off x="23412783" y="26940107"/>
            <a:ext cx="963563" cy="963563"/>
          </a:xfrm>
          <a:custGeom>
            <a:avLst/>
            <a:gdLst>
              <a:gd name="T0" fmla="*/ 18 w 479"/>
              <a:gd name="T1" fmla="*/ 79 h 478"/>
              <a:gd name="T2" fmla="*/ 76 w 479"/>
              <a:gd name="T3" fmla="*/ 83 h 478"/>
              <a:gd name="T4" fmla="*/ 396 w 479"/>
              <a:gd name="T5" fmla="*/ 403 h 478"/>
              <a:gd name="T6" fmla="*/ 399 w 479"/>
              <a:gd name="T7" fmla="*/ 461 h 478"/>
              <a:gd name="T8" fmla="*/ 462 w 479"/>
              <a:gd name="T9" fmla="*/ 461 h 478"/>
              <a:gd name="T10" fmla="*/ 462 w 479"/>
              <a:gd name="T11" fmla="*/ 399 h 478"/>
              <a:gd name="T12" fmla="*/ 404 w 479"/>
              <a:gd name="T13" fmla="*/ 395 h 478"/>
              <a:gd name="T14" fmla="*/ 84 w 479"/>
              <a:gd name="T15" fmla="*/ 75 h 478"/>
              <a:gd name="T16" fmla="*/ 80 w 479"/>
              <a:gd name="T17" fmla="*/ 17 h 478"/>
              <a:gd name="T18" fmla="*/ 18 w 479"/>
              <a:gd name="T19" fmla="*/ 17 h 478"/>
              <a:gd name="T20" fmla="*/ 18 w 479"/>
              <a:gd name="T21" fmla="*/ 79 h 478"/>
              <a:gd name="T22" fmla="*/ 446 w 479"/>
              <a:gd name="T23" fmla="*/ 415 h 478"/>
              <a:gd name="T24" fmla="*/ 446 w 479"/>
              <a:gd name="T25" fmla="*/ 445 h 478"/>
              <a:gd name="T26" fmla="*/ 415 w 479"/>
              <a:gd name="T27" fmla="*/ 445 h 478"/>
              <a:gd name="T28" fmla="*/ 415 w 479"/>
              <a:gd name="T29" fmla="*/ 415 h 478"/>
              <a:gd name="T30" fmla="*/ 446 w 479"/>
              <a:gd name="T31" fmla="*/ 415 h 478"/>
              <a:gd name="T32" fmla="*/ 64 w 479"/>
              <a:gd name="T33" fmla="*/ 33 h 478"/>
              <a:gd name="T34" fmla="*/ 64 w 479"/>
              <a:gd name="T35" fmla="*/ 63 h 478"/>
              <a:gd name="T36" fmla="*/ 34 w 479"/>
              <a:gd name="T37" fmla="*/ 63 h 478"/>
              <a:gd name="T38" fmla="*/ 34 w 479"/>
              <a:gd name="T39" fmla="*/ 33 h 478"/>
              <a:gd name="T40" fmla="*/ 64 w 479"/>
              <a:gd name="T41" fmla="*/ 33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79" h="478">
                <a:moveTo>
                  <a:pt x="18" y="79"/>
                </a:moveTo>
                <a:cubicBezTo>
                  <a:pt x="33" y="95"/>
                  <a:pt x="58" y="96"/>
                  <a:pt x="76" y="83"/>
                </a:cubicBezTo>
                <a:cubicBezTo>
                  <a:pt x="396" y="403"/>
                  <a:pt x="396" y="403"/>
                  <a:pt x="396" y="403"/>
                </a:cubicBezTo>
                <a:cubicBezTo>
                  <a:pt x="382" y="420"/>
                  <a:pt x="384" y="445"/>
                  <a:pt x="399" y="461"/>
                </a:cubicBezTo>
                <a:cubicBezTo>
                  <a:pt x="417" y="478"/>
                  <a:pt x="445" y="478"/>
                  <a:pt x="462" y="461"/>
                </a:cubicBezTo>
                <a:cubicBezTo>
                  <a:pt x="479" y="444"/>
                  <a:pt x="479" y="416"/>
                  <a:pt x="462" y="399"/>
                </a:cubicBezTo>
                <a:cubicBezTo>
                  <a:pt x="446" y="383"/>
                  <a:pt x="421" y="382"/>
                  <a:pt x="404" y="395"/>
                </a:cubicBezTo>
                <a:cubicBezTo>
                  <a:pt x="84" y="75"/>
                  <a:pt x="84" y="75"/>
                  <a:pt x="84" y="75"/>
                </a:cubicBezTo>
                <a:cubicBezTo>
                  <a:pt x="97" y="58"/>
                  <a:pt x="96" y="33"/>
                  <a:pt x="80" y="17"/>
                </a:cubicBezTo>
                <a:cubicBezTo>
                  <a:pt x="63" y="0"/>
                  <a:pt x="35" y="0"/>
                  <a:pt x="18" y="17"/>
                </a:cubicBezTo>
                <a:cubicBezTo>
                  <a:pt x="0" y="34"/>
                  <a:pt x="0" y="62"/>
                  <a:pt x="18" y="79"/>
                </a:cubicBezTo>
                <a:close/>
                <a:moveTo>
                  <a:pt x="446" y="415"/>
                </a:moveTo>
                <a:cubicBezTo>
                  <a:pt x="454" y="423"/>
                  <a:pt x="454" y="437"/>
                  <a:pt x="446" y="445"/>
                </a:cubicBezTo>
                <a:cubicBezTo>
                  <a:pt x="437" y="453"/>
                  <a:pt x="424" y="453"/>
                  <a:pt x="415" y="445"/>
                </a:cubicBezTo>
                <a:cubicBezTo>
                  <a:pt x="407" y="437"/>
                  <a:pt x="407" y="423"/>
                  <a:pt x="415" y="415"/>
                </a:cubicBezTo>
                <a:cubicBezTo>
                  <a:pt x="424" y="406"/>
                  <a:pt x="437" y="406"/>
                  <a:pt x="446" y="415"/>
                </a:cubicBezTo>
                <a:close/>
                <a:moveTo>
                  <a:pt x="64" y="33"/>
                </a:moveTo>
                <a:cubicBezTo>
                  <a:pt x="72" y="41"/>
                  <a:pt x="72" y="55"/>
                  <a:pt x="64" y="63"/>
                </a:cubicBezTo>
                <a:cubicBezTo>
                  <a:pt x="56" y="72"/>
                  <a:pt x="42" y="72"/>
                  <a:pt x="34" y="63"/>
                </a:cubicBezTo>
                <a:cubicBezTo>
                  <a:pt x="25" y="55"/>
                  <a:pt x="25" y="41"/>
                  <a:pt x="34" y="33"/>
                </a:cubicBezTo>
                <a:cubicBezTo>
                  <a:pt x="42" y="25"/>
                  <a:pt x="56" y="25"/>
                  <a:pt x="64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4" name="Freeform 23"/>
          <p:cNvSpPr>
            <a:spLocks noEditPoints="1"/>
          </p:cNvSpPr>
          <p:nvPr/>
        </p:nvSpPr>
        <p:spPr bwMode="auto">
          <a:xfrm rot="13500000" flipH="1" flipV="1">
            <a:off x="22628677" y="25578281"/>
            <a:ext cx="1611961" cy="1611961"/>
          </a:xfrm>
          <a:custGeom>
            <a:avLst/>
            <a:gdLst>
              <a:gd name="T0" fmla="*/ 79 w 801"/>
              <a:gd name="T1" fmla="*/ 784 h 801"/>
              <a:gd name="T2" fmla="*/ 83 w 801"/>
              <a:gd name="T3" fmla="*/ 726 h 801"/>
              <a:gd name="T4" fmla="*/ 726 w 801"/>
              <a:gd name="T5" fmla="*/ 83 h 801"/>
              <a:gd name="T6" fmla="*/ 784 w 801"/>
              <a:gd name="T7" fmla="*/ 79 h 801"/>
              <a:gd name="T8" fmla="*/ 784 w 801"/>
              <a:gd name="T9" fmla="*/ 17 h 801"/>
              <a:gd name="T10" fmla="*/ 722 w 801"/>
              <a:gd name="T11" fmla="*/ 17 h 801"/>
              <a:gd name="T12" fmla="*/ 718 w 801"/>
              <a:gd name="T13" fmla="*/ 75 h 801"/>
              <a:gd name="T14" fmla="*/ 75 w 801"/>
              <a:gd name="T15" fmla="*/ 718 h 801"/>
              <a:gd name="T16" fmla="*/ 17 w 801"/>
              <a:gd name="T17" fmla="*/ 722 h 801"/>
              <a:gd name="T18" fmla="*/ 17 w 801"/>
              <a:gd name="T19" fmla="*/ 784 h 801"/>
              <a:gd name="T20" fmla="*/ 79 w 801"/>
              <a:gd name="T21" fmla="*/ 784 h 801"/>
              <a:gd name="T22" fmla="*/ 738 w 801"/>
              <a:gd name="T23" fmla="*/ 33 h 801"/>
              <a:gd name="T24" fmla="*/ 768 w 801"/>
              <a:gd name="T25" fmla="*/ 33 h 801"/>
              <a:gd name="T26" fmla="*/ 768 w 801"/>
              <a:gd name="T27" fmla="*/ 63 h 801"/>
              <a:gd name="T28" fmla="*/ 738 w 801"/>
              <a:gd name="T29" fmla="*/ 63 h 801"/>
              <a:gd name="T30" fmla="*/ 738 w 801"/>
              <a:gd name="T31" fmla="*/ 33 h 801"/>
              <a:gd name="T32" fmla="*/ 33 w 801"/>
              <a:gd name="T33" fmla="*/ 738 h 801"/>
              <a:gd name="T34" fmla="*/ 63 w 801"/>
              <a:gd name="T35" fmla="*/ 738 h 801"/>
              <a:gd name="T36" fmla="*/ 63 w 801"/>
              <a:gd name="T37" fmla="*/ 768 h 801"/>
              <a:gd name="T38" fmla="*/ 33 w 801"/>
              <a:gd name="T39" fmla="*/ 768 h 801"/>
              <a:gd name="T40" fmla="*/ 33 w 801"/>
              <a:gd name="T41" fmla="*/ 738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01" h="801">
                <a:moveTo>
                  <a:pt x="79" y="784"/>
                </a:moveTo>
                <a:cubicBezTo>
                  <a:pt x="95" y="768"/>
                  <a:pt x="96" y="744"/>
                  <a:pt x="83" y="726"/>
                </a:cubicBezTo>
                <a:cubicBezTo>
                  <a:pt x="726" y="83"/>
                  <a:pt x="726" y="83"/>
                  <a:pt x="726" y="83"/>
                </a:cubicBezTo>
                <a:cubicBezTo>
                  <a:pt x="743" y="96"/>
                  <a:pt x="768" y="95"/>
                  <a:pt x="784" y="79"/>
                </a:cubicBezTo>
                <a:cubicBezTo>
                  <a:pt x="801" y="62"/>
                  <a:pt x="801" y="34"/>
                  <a:pt x="784" y="17"/>
                </a:cubicBezTo>
                <a:cubicBezTo>
                  <a:pt x="767" y="0"/>
                  <a:pt x="739" y="0"/>
                  <a:pt x="722" y="17"/>
                </a:cubicBezTo>
                <a:cubicBezTo>
                  <a:pt x="706" y="33"/>
                  <a:pt x="705" y="58"/>
                  <a:pt x="718" y="75"/>
                </a:cubicBezTo>
                <a:cubicBezTo>
                  <a:pt x="75" y="718"/>
                  <a:pt x="75" y="718"/>
                  <a:pt x="75" y="718"/>
                </a:cubicBezTo>
                <a:cubicBezTo>
                  <a:pt x="58" y="705"/>
                  <a:pt x="33" y="706"/>
                  <a:pt x="17" y="722"/>
                </a:cubicBezTo>
                <a:cubicBezTo>
                  <a:pt x="0" y="739"/>
                  <a:pt x="0" y="767"/>
                  <a:pt x="17" y="784"/>
                </a:cubicBezTo>
                <a:cubicBezTo>
                  <a:pt x="34" y="801"/>
                  <a:pt x="62" y="801"/>
                  <a:pt x="79" y="784"/>
                </a:cubicBezTo>
                <a:close/>
                <a:moveTo>
                  <a:pt x="738" y="33"/>
                </a:moveTo>
                <a:cubicBezTo>
                  <a:pt x="746" y="25"/>
                  <a:pt x="760" y="25"/>
                  <a:pt x="768" y="33"/>
                </a:cubicBezTo>
                <a:cubicBezTo>
                  <a:pt x="776" y="42"/>
                  <a:pt x="776" y="55"/>
                  <a:pt x="768" y="63"/>
                </a:cubicBezTo>
                <a:cubicBezTo>
                  <a:pt x="760" y="72"/>
                  <a:pt x="746" y="72"/>
                  <a:pt x="738" y="63"/>
                </a:cubicBezTo>
                <a:cubicBezTo>
                  <a:pt x="729" y="55"/>
                  <a:pt x="729" y="42"/>
                  <a:pt x="738" y="33"/>
                </a:cubicBezTo>
                <a:close/>
                <a:moveTo>
                  <a:pt x="33" y="738"/>
                </a:moveTo>
                <a:cubicBezTo>
                  <a:pt x="41" y="730"/>
                  <a:pt x="55" y="730"/>
                  <a:pt x="63" y="738"/>
                </a:cubicBezTo>
                <a:cubicBezTo>
                  <a:pt x="72" y="746"/>
                  <a:pt x="72" y="760"/>
                  <a:pt x="63" y="768"/>
                </a:cubicBezTo>
                <a:cubicBezTo>
                  <a:pt x="55" y="777"/>
                  <a:pt x="41" y="777"/>
                  <a:pt x="33" y="768"/>
                </a:cubicBezTo>
                <a:cubicBezTo>
                  <a:pt x="24" y="760"/>
                  <a:pt x="24" y="746"/>
                  <a:pt x="33" y="7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5" name="Freeform 38"/>
          <p:cNvSpPr>
            <a:spLocks noEditPoints="1"/>
          </p:cNvSpPr>
          <p:nvPr/>
        </p:nvSpPr>
        <p:spPr bwMode="auto">
          <a:xfrm rot="13500000" flipH="1" flipV="1">
            <a:off x="23824562" y="26923208"/>
            <a:ext cx="710627" cy="710627"/>
          </a:xfrm>
          <a:custGeom>
            <a:avLst/>
            <a:gdLst>
              <a:gd name="T0" fmla="*/ 336 w 353"/>
              <a:gd name="T1" fmla="*/ 274 h 353"/>
              <a:gd name="T2" fmla="*/ 278 w 353"/>
              <a:gd name="T3" fmla="*/ 270 h 353"/>
              <a:gd name="T4" fmla="*/ 83 w 353"/>
              <a:gd name="T5" fmla="*/ 75 h 353"/>
              <a:gd name="T6" fmla="*/ 80 w 353"/>
              <a:gd name="T7" fmla="*/ 17 h 353"/>
              <a:gd name="T8" fmla="*/ 17 w 353"/>
              <a:gd name="T9" fmla="*/ 17 h 353"/>
              <a:gd name="T10" fmla="*/ 17 w 353"/>
              <a:gd name="T11" fmla="*/ 80 h 353"/>
              <a:gd name="T12" fmla="*/ 75 w 353"/>
              <a:gd name="T13" fmla="*/ 83 h 353"/>
              <a:gd name="T14" fmla="*/ 270 w 353"/>
              <a:gd name="T15" fmla="*/ 278 h 353"/>
              <a:gd name="T16" fmla="*/ 273 w 353"/>
              <a:gd name="T17" fmla="*/ 336 h 353"/>
              <a:gd name="T18" fmla="*/ 336 w 353"/>
              <a:gd name="T19" fmla="*/ 336 h 353"/>
              <a:gd name="T20" fmla="*/ 336 w 353"/>
              <a:gd name="T21" fmla="*/ 274 h 353"/>
              <a:gd name="T22" fmla="*/ 33 w 353"/>
              <a:gd name="T23" fmla="*/ 64 h 353"/>
              <a:gd name="T24" fmla="*/ 33 w 353"/>
              <a:gd name="T25" fmla="*/ 33 h 353"/>
              <a:gd name="T26" fmla="*/ 64 w 353"/>
              <a:gd name="T27" fmla="*/ 33 h 353"/>
              <a:gd name="T28" fmla="*/ 64 w 353"/>
              <a:gd name="T29" fmla="*/ 64 h 353"/>
              <a:gd name="T30" fmla="*/ 33 w 353"/>
              <a:gd name="T31" fmla="*/ 64 h 353"/>
              <a:gd name="T32" fmla="*/ 290 w 353"/>
              <a:gd name="T33" fmla="*/ 320 h 353"/>
              <a:gd name="T34" fmla="*/ 290 w 353"/>
              <a:gd name="T35" fmla="*/ 290 h 353"/>
              <a:gd name="T36" fmla="*/ 320 w 353"/>
              <a:gd name="T37" fmla="*/ 290 h 353"/>
              <a:gd name="T38" fmla="*/ 320 w 353"/>
              <a:gd name="T39" fmla="*/ 320 h 353"/>
              <a:gd name="T40" fmla="*/ 290 w 353"/>
              <a:gd name="T41" fmla="*/ 32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3" h="353">
                <a:moveTo>
                  <a:pt x="336" y="274"/>
                </a:moveTo>
                <a:cubicBezTo>
                  <a:pt x="320" y="258"/>
                  <a:pt x="295" y="257"/>
                  <a:pt x="278" y="270"/>
                </a:cubicBezTo>
                <a:cubicBezTo>
                  <a:pt x="83" y="75"/>
                  <a:pt x="83" y="75"/>
                  <a:pt x="83" y="75"/>
                </a:cubicBezTo>
                <a:cubicBezTo>
                  <a:pt x="97" y="58"/>
                  <a:pt x="95" y="33"/>
                  <a:pt x="80" y="17"/>
                </a:cubicBezTo>
                <a:cubicBezTo>
                  <a:pt x="62" y="0"/>
                  <a:pt x="34" y="0"/>
                  <a:pt x="17" y="17"/>
                </a:cubicBezTo>
                <a:cubicBezTo>
                  <a:pt x="0" y="34"/>
                  <a:pt x="0" y="62"/>
                  <a:pt x="17" y="80"/>
                </a:cubicBezTo>
                <a:cubicBezTo>
                  <a:pt x="33" y="96"/>
                  <a:pt x="58" y="97"/>
                  <a:pt x="75" y="83"/>
                </a:cubicBezTo>
                <a:cubicBezTo>
                  <a:pt x="270" y="278"/>
                  <a:pt x="270" y="278"/>
                  <a:pt x="270" y="278"/>
                </a:cubicBezTo>
                <a:cubicBezTo>
                  <a:pt x="257" y="295"/>
                  <a:pt x="258" y="320"/>
                  <a:pt x="273" y="336"/>
                </a:cubicBezTo>
                <a:cubicBezTo>
                  <a:pt x="291" y="353"/>
                  <a:pt x="319" y="353"/>
                  <a:pt x="336" y="336"/>
                </a:cubicBezTo>
                <a:cubicBezTo>
                  <a:pt x="353" y="319"/>
                  <a:pt x="353" y="291"/>
                  <a:pt x="336" y="274"/>
                </a:cubicBezTo>
                <a:close/>
                <a:moveTo>
                  <a:pt x="33" y="64"/>
                </a:moveTo>
                <a:cubicBezTo>
                  <a:pt x="25" y="55"/>
                  <a:pt x="25" y="42"/>
                  <a:pt x="33" y="33"/>
                </a:cubicBezTo>
                <a:cubicBezTo>
                  <a:pt x="42" y="25"/>
                  <a:pt x="55" y="25"/>
                  <a:pt x="64" y="33"/>
                </a:cubicBezTo>
                <a:cubicBezTo>
                  <a:pt x="72" y="42"/>
                  <a:pt x="72" y="55"/>
                  <a:pt x="64" y="64"/>
                </a:cubicBezTo>
                <a:cubicBezTo>
                  <a:pt x="55" y="72"/>
                  <a:pt x="42" y="72"/>
                  <a:pt x="33" y="64"/>
                </a:cubicBezTo>
                <a:close/>
                <a:moveTo>
                  <a:pt x="290" y="320"/>
                </a:moveTo>
                <a:cubicBezTo>
                  <a:pt x="281" y="312"/>
                  <a:pt x="281" y="298"/>
                  <a:pt x="290" y="290"/>
                </a:cubicBezTo>
                <a:cubicBezTo>
                  <a:pt x="298" y="281"/>
                  <a:pt x="311" y="281"/>
                  <a:pt x="320" y="290"/>
                </a:cubicBezTo>
                <a:cubicBezTo>
                  <a:pt x="328" y="298"/>
                  <a:pt x="328" y="312"/>
                  <a:pt x="320" y="320"/>
                </a:cubicBezTo>
                <a:cubicBezTo>
                  <a:pt x="311" y="328"/>
                  <a:pt x="298" y="328"/>
                  <a:pt x="290" y="3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6" name="Freeform 41"/>
          <p:cNvSpPr>
            <a:spLocks noEditPoints="1"/>
          </p:cNvSpPr>
          <p:nvPr/>
        </p:nvSpPr>
        <p:spPr bwMode="auto">
          <a:xfrm rot="13500000" flipH="1" flipV="1">
            <a:off x="22342938" y="26672673"/>
            <a:ext cx="708621" cy="710627"/>
          </a:xfrm>
          <a:custGeom>
            <a:avLst/>
            <a:gdLst>
              <a:gd name="T0" fmla="*/ 336 w 353"/>
              <a:gd name="T1" fmla="*/ 273 h 353"/>
              <a:gd name="T2" fmla="*/ 278 w 353"/>
              <a:gd name="T3" fmla="*/ 269 h 353"/>
              <a:gd name="T4" fmla="*/ 84 w 353"/>
              <a:gd name="T5" fmla="*/ 75 h 353"/>
              <a:gd name="T6" fmla="*/ 80 w 353"/>
              <a:gd name="T7" fmla="*/ 17 h 353"/>
              <a:gd name="T8" fmla="*/ 18 w 353"/>
              <a:gd name="T9" fmla="*/ 17 h 353"/>
              <a:gd name="T10" fmla="*/ 18 w 353"/>
              <a:gd name="T11" fmla="*/ 79 h 353"/>
              <a:gd name="T12" fmla="*/ 76 w 353"/>
              <a:gd name="T13" fmla="*/ 83 h 353"/>
              <a:gd name="T14" fmla="*/ 270 w 353"/>
              <a:gd name="T15" fmla="*/ 277 h 353"/>
              <a:gd name="T16" fmla="*/ 274 w 353"/>
              <a:gd name="T17" fmla="*/ 335 h 353"/>
              <a:gd name="T18" fmla="*/ 336 w 353"/>
              <a:gd name="T19" fmla="*/ 335 h 353"/>
              <a:gd name="T20" fmla="*/ 336 w 353"/>
              <a:gd name="T21" fmla="*/ 273 h 353"/>
              <a:gd name="T22" fmla="*/ 34 w 353"/>
              <a:gd name="T23" fmla="*/ 63 h 353"/>
              <a:gd name="T24" fmla="*/ 34 w 353"/>
              <a:gd name="T25" fmla="*/ 33 h 353"/>
              <a:gd name="T26" fmla="*/ 64 w 353"/>
              <a:gd name="T27" fmla="*/ 33 h 353"/>
              <a:gd name="T28" fmla="*/ 64 w 353"/>
              <a:gd name="T29" fmla="*/ 63 h 353"/>
              <a:gd name="T30" fmla="*/ 34 w 353"/>
              <a:gd name="T31" fmla="*/ 63 h 353"/>
              <a:gd name="T32" fmla="*/ 290 w 353"/>
              <a:gd name="T33" fmla="*/ 319 h 353"/>
              <a:gd name="T34" fmla="*/ 290 w 353"/>
              <a:gd name="T35" fmla="*/ 289 h 353"/>
              <a:gd name="T36" fmla="*/ 320 w 353"/>
              <a:gd name="T37" fmla="*/ 289 h 353"/>
              <a:gd name="T38" fmla="*/ 320 w 353"/>
              <a:gd name="T39" fmla="*/ 319 h 353"/>
              <a:gd name="T40" fmla="*/ 290 w 353"/>
              <a:gd name="T41" fmla="*/ 319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3" h="353">
                <a:moveTo>
                  <a:pt x="336" y="273"/>
                </a:moveTo>
                <a:cubicBezTo>
                  <a:pt x="320" y="257"/>
                  <a:pt x="296" y="256"/>
                  <a:pt x="278" y="269"/>
                </a:cubicBezTo>
                <a:cubicBezTo>
                  <a:pt x="84" y="75"/>
                  <a:pt x="84" y="75"/>
                  <a:pt x="84" y="75"/>
                </a:cubicBezTo>
                <a:cubicBezTo>
                  <a:pt x="97" y="57"/>
                  <a:pt x="96" y="33"/>
                  <a:pt x="80" y="17"/>
                </a:cubicBezTo>
                <a:cubicBezTo>
                  <a:pt x="63" y="0"/>
                  <a:pt x="35" y="0"/>
                  <a:pt x="18" y="17"/>
                </a:cubicBezTo>
                <a:cubicBezTo>
                  <a:pt x="0" y="34"/>
                  <a:pt x="0" y="62"/>
                  <a:pt x="18" y="79"/>
                </a:cubicBezTo>
                <a:cubicBezTo>
                  <a:pt x="33" y="95"/>
                  <a:pt x="58" y="96"/>
                  <a:pt x="76" y="83"/>
                </a:cubicBezTo>
                <a:cubicBezTo>
                  <a:pt x="270" y="277"/>
                  <a:pt x="270" y="277"/>
                  <a:pt x="270" y="277"/>
                </a:cubicBezTo>
                <a:cubicBezTo>
                  <a:pt x="257" y="295"/>
                  <a:pt x="258" y="320"/>
                  <a:pt x="274" y="335"/>
                </a:cubicBezTo>
                <a:cubicBezTo>
                  <a:pt x="291" y="353"/>
                  <a:pt x="319" y="353"/>
                  <a:pt x="336" y="335"/>
                </a:cubicBezTo>
                <a:cubicBezTo>
                  <a:pt x="353" y="318"/>
                  <a:pt x="353" y="290"/>
                  <a:pt x="336" y="273"/>
                </a:cubicBezTo>
                <a:close/>
                <a:moveTo>
                  <a:pt x="34" y="63"/>
                </a:moveTo>
                <a:cubicBezTo>
                  <a:pt x="25" y="55"/>
                  <a:pt x="25" y="41"/>
                  <a:pt x="34" y="33"/>
                </a:cubicBezTo>
                <a:cubicBezTo>
                  <a:pt x="42" y="24"/>
                  <a:pt x="56" y="24"/>
                  <a:pt x="64" y="33"/>
                </a:cubicBezTo>
                <a:cubicBezTo>
                  <a:pt x="72" y="41"/>
                  <a:pt x="72" y="55"/>
                  <a:pt x="64" y="63"/>
                </a:cubicBezTo>
                <a:cubicBezTo>
                  <a:pt x="56" y="71"/>
                  <a:pt x="42" y="71"/>
                  <a:pt x="34" y="63"/>
                </a:cubicBezTo>
                <a:close/>
                <a:moveTo>
                  <a:pt x="290" y="319"/>
                </a:moveTo>
                <a:cubicBezTo>
                  <a:pt x="282" y="311"/>
                  <a:pt x="282" y="297"/>
                  <a:pt x="290" y="289"/>
                </a:cubicBezTo>
                <a:cubicBezTo>
                  <a:pt x="298" y="281"/>
                  <a:pt x="312" y="281"/>
                  <a:pt x="320" y="289"/>
                </a:cubicBezTo>
                <a:cubicBezTo>
                  <a:pt x="329" y="297"/>
                  <a:pt x="329" y="311"/>
                  <a:pt x="320" y="319"/>
                </a:cubicBezTo>
                <a:cubicBezTo>
                  <a:pt x="312" y="328"/>
                  <a:pt x="298" y="328"/>
                  <a:pt x="290" y="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7" name="Freeform 42"/>
          <p:cNvSpPr>
            <a:spLocks noEditPoints="1"/>
          </p:cNvSpPr>
          <p:nvPr/>
        </p:nvSpPr>
        <p:spPr bwMode="auto">
          <a:xfrm rot="13500000" flipH="1" flipV="1">
            <a:off x="22639017" y="26672674"/>
            <a:ext cx="712636" cy="710627"/>
          </a:xfrm>
          <a:custGeom>
            <a:avLst/>
            <a:gdLst>
              <a:gd name="T0" fmla="*/ 336 w 354"/>
              <a:gd name="T1" fmla="*/ 274 h 353"/>
              <a:gd name="T2" fmla="*/ 278 w 354"/>
              <a:gd name="T3" fmla="*/ 270 h 353"/>
              <a:gd name="T4" fmla="*/ 84 w 354"/>
              <a:gd name="T5" fmla="*/ 76 h 353"/>
              <a:gd name="T6" fmla="*/ 80 w 354"/>
              <a:gd name="T7" fmla="*/ 18 h 353"/>
              <a:gd name="T8" fmla="*/ 18 w 354"/>
              <a:gd name="T9" fmla="*/ 18 h 353"/>
              <a:gd name="T10" fmla="*/ 18 w 354"/>
              <a:gd name="T11" fmla="*/ 80 h 353"/>
              <a:gd name="T12" fmla="*/ 76 w 354"/>
              <a:gd name="T13" fmla="*/ 84 h 353"/>
              <a:gd name="T14" fmla="*/ 270 w 354"/>
              <a:gd name="T15" fmla="*/ 278 h 353"/>
              <a:gd name="T16" fmla="*/ 274 w 354"/>
              <a:gd name="T17" fmla="*/ 336 h 353"/>
              <a:gd name="T18" fmla="*/ 336 w 354"/>
              <a:gd name="T19" fmla="*/ 336 h 353"/>
              <a:gd name="T20" fmla="*/ 336 w 354"/>
              <a:gd name="T21" fmla="*/ 274 h 353"/>
              <a:gd name="T22" fmla="*/ 34 w 354"/>
              <a:gd name="T23" fmla="*/ 64 h 353"/>
              <a:gd name="T24" fmla="*/ 34 w 354"/>
              <a:gd name="T25" fmla="*/ 34 h 353"/>
              <a:gd name="T26" fmla="*/ 64 w 354"/>
              <a:gd name="T27" fmla="*/ 34 h 353"/>
              <a:gd name="T28" fmla="*/ 64 w 354"/>
              <a:gd name="T29" fmla="*/ 64 h 353"/>
              <a:gd name="T30" fmla="*/ 34 w 354"/>
              <a:gd name="T31" fmla="*/ 64 h 353"/>
              <a:gd name="T32" fmla="*/ 290 w 354"/>
              <a:gd name="T33" fmla="*/ 320 h 353"/>
              <a:gd name="T34" fmla="*/ 290 w 354"/>
              <a:gd name="T35" fmla="*/ 290 h 353"/>
              <a:gd name="T36" fmla="*/ 320 w 354"/>
              <a:gd name="T37" fmla="*/ 290 h 353"/>
              <a:gd name="T38" fmla="*/ 320 w 354"/>
              <a:gd name="T39" fmla="*/ 320 h 353"/>
              <a:gd name="T40" fmla="*/ 290 w 354"/>
              <a:gd name="T41" fmla="*/ 32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4" h="353">
                <a:moveTo>
                  <a:pt x="336" y="274"/>
                </a:moveTo>
                <a:cubicBezTo>
                  <a:pt x="321" y="258"/>
                  <a:pt x="296" y="257"/>
                  <a:pt x="278" y="270"/>
                </a:cubicBezTo>
                <a:cubicBezTo>
                  <a:pt x="84" y="76"/>
                  <a:pt x="84" y="76"/>
                  <a:pt x="84" y="76"/>
                </a:cubicBezTo>
                <a:cubicBezTo>
                  <a:pt x="97" y="58"/>
                  <a:pt x="96" y="33"/>
                  <a:pt x="80" y="18"/>
                </a:cubicBezTo>
                <a:cubicBezTo>
                  <a:pt x="63" y="0"/>
                  <a:pt x="35" y="0"/>
                  <a:pt x="18" y="18"/>
                </a:cubicBezTo>
                <a:cubicBezTo>
                  <a:pt x="1" y="35"/>
                  <a:pt x="0" y="63"/>
                  <a:pt x="18" y="80"/>
                </a:cubicBezTo>
                <a:cubicBezTo>
                  <a:pt x="34" y="96"/>
                  <a:pt x="58" y="97"/>
                  <a:pt x="76" y="84"/>
                </a:cubicBezTo>
                <a:cubicBezTo>
                  <a:pt x="270" y="278"/>
                  <a:pt x="270" y="278"/>
                  <a:pt x="270" y="278"/>
                </a:cubicBezTo>
                <a:cubicBezTo>
                  <a:pt x="257" y="296"/>
                  <a:pt x="258" y="320"/>
                  <a:pt x="274" y="336"/>
                </a:cubicBezTo>
                <a:cubicBezTo>
                  <a:pt x="291" y="353"/>
                  <a:pt x="319" y="353"/>
                  <a:pt x="336" y="336"/>
                </a:cubicBezTo>
                <a:cubicBezTo>
                  <a:pt x="354" y="319"/>
                  <a:pt x="354" y="291"/>
                  <a:pt x="336" y="274"/>
                </a:cubicBezTo>
                <a:close/>
                <a:moveTo>
                  <a:pt x="34" y="64"/>
                </a:moveTo>
                <a:cubicBezTo>
                  <a:pt x="25" y="56"/>
                  <a:pt x="25" y="42"/>
                  <a:pt x="34" y="34"/>
                </a:cubicBezTo>
                <a:cubicBezTo>
                  <a:pt x="42" y="25"/>
                  <a:pt x="56" y="25"/>
                  <a:pt x="64" y="34"/>
                </a:cubicBezTo>
                <a:cubicBezTo>
                  <a:pt x="72" y="42"/>
                  <a:pt x="72" y="56"/>
                  <a:pt x="64" y="64"/>
                </a:cubicBezTo>
                <a:cubicBezTo>
                  <a:pt x="56" y="72"/>
                  <a:pt x="42" y="72"/>
                  <a:pt x="34" y="64"/>
                </a:cubicBezTo>
                <a:close/>
                <a:moveTo>
                  <a:pt x="290" y="320"/>
                </a:moveTo>
                <a:cubicBezTo>
                  <a:pt x="282" y="312"/>
                  <a:pt x="282" y="298"/>
                  <a:pt x="290" y="290"/>
                </a:cubicBezTo>
                <a:cubicBezTo>
                  <a:pt x="298" y="282"/>
                  <a:pt x="312" y="282"/>
                  <a:pt x="320" y="290"/>
                </a:cubicBezTo>
                <a:cubicBezTo>
                  <a:pt x="329" y="298"/>
                  <a:pt x="329" y="312"/>
                  <a:pt x="320" y="320"/>
                </a:cubicBezTo>
                <a:cubicBezTo>
                  <a:pt x="312" y="329"/>
                  <a:pt x="298" y="329"/>
                  <a:pt x="290" y="3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8" name="Freeform 42"/>
          <p:cNvSpPr>
            <a:spLocks noEditPoints="1"/>
          </p:cNvSpPr>
          <p:nvPr/>
        </p:nvSpPr>
        <p:spPr bwMode="auto">
          <a:xfrm rot="13500000" flipH="1" flipV="1">
            <a:off x="27210848" y="26672674"/>
            <a:ext cx="712636" cy="710627"/>
          </a:xfrm>
          <a:custGeom>
            <a:avLst/>
            <a:gdLst>
              <a:gd name="T0" fmla="*/ 336 w 354"/>
              <a:gd name="T1" fmla="*/ 274 h 353"/>
              <a:gd name="T2" fmla="*/ 278 w 354"/>
              <a:gd name="T3" fmla="*/ 270 h 353"/>
              <a:gd name="T4" fmla="*/ 84 w 354"/>
              <a:gd name="T5" fmla="*/ 76 h 353"/>
              <a:gd name="T6" fmla="*/ 80 w 354"/>
              <a:gd name="T7" fmla="*/ 18 h 353"/>
              <a:gd name="T8" fmla="*/ 18 w 354"/>
              <a:gd name="T9" fmla="*/ 18 h 353"/>
              <a:gd name="T10" fmla="*/ 18 w 354"/>
              <a:gd name="T11" fmla="*/ 80 h 353"/>
              <a:gd name="T12" fmla="*/ 76 w 354"/>
              <a:gd name="T13" fmla="*/ 84 h 353"/>
              <a:gd name="T14" fmla="*/ 270 w 354"/>
              <a:gd name="T15" fmla="*/ 278 h 353"/>
              <a:gd name="T16" fmla="*/ 274 w 354"/>
              <a:gd name="T17" fmla="*/ 336 h 353"/>
              <a:gd name="T18" fmla="*/ 336 w 354"/>
              <a:gd name="T19" fmla="*/ 336 h 353"/>
              <a:gd name="T20" fmla="*/ 336 w 354"/>
              <a:gd name="T21" fmla="*/ 274 h 353"/>
              <a:gd name="T22" fmla="*/ 34 w 354"/>
              <a:gd name="T23" fmla="*/ 64 h 353"/>
              <a:gd name="T24" fmla="*/ 34 w 354"/>
              <a:gd name="T25" fmla="*/ 34 h 353"/>
              <a:gd name="T26" fmla="*/ 64 w 354"/>
              <a:gd name="T27" fmla="*/ 34 h 353"/>
              <a:gd name="T28" fmla="*/ 64 w 354"/>
              <a:gd name="T29" fmla="*/ 64 h 353"/>
              <a:gd name="T30" fmla="*/ 34 w 354"/>
              <a:gd name="T31" fmla="*/ 64 h 353"/>
              <a:gd name="T32" fmla="*/ 290 w 354"/>
              <a:gd name="T33" fmla="*/ 320 h 353"/>
              <a:gd name="T34" fmla="*/ 290 w 354"/>
              <a:gd name="T35" fmla="*/ 290 h 353"/>
              <a:gd name="T36" fmla="*/ 320 w 354"/>
              <a:gd name="T37" fmla="*/ 290 h 353"/>
              <a:gd name="T38" fmla="*/ 320 w 354"/>
              <a:gd name="T39" fmla="*/ 320 h 353"/>
              <a:gd name="T40" fmla="*/ 290 w 354"/>
              <a:gd name="T41" fmla="*/ 32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4" h="353">
                <a:moveTo>
                  <a:pt x="336" y="274"/>
                </a:moveTo>
                <a:cubicBezTo>
                  <a:pt x="321" y="258"/>
                  <a:pt x="296" y="257"/>
                  <a:pt x="278" y="270"/>
                </a:cubicBezTo>
                <a:cubicBezTo>
                  <a:pt x="84" y="76"/>
                  <a:pt x="84" y="76"/>
                  <a:pt x="84" y="76"/>
                </a:cubicBezTo>
                <a:cubicBezTo>
                  <a:pt x="97" y="58"/>
                  <a:pt x="96" y="33"/>
                  <a:pt x="80" y="18"/>
                </a:cubicBezTo>
                <a:cubicBezTo>
                  <a:pt x="63" y="0"/>
                  <a:pt x="35" y="0"/>
                  <a:pt x="18" y="18"/>
                </a:cubicBezTo>
                <a:cubicBezTo>
                  <a:pt x="1" y="35"/>
                  <a:pt x="0" y="63"/>
                  <a:pt x="18" y="80"/>
                </a:cubicBezTo>
                <a:cubicBezTo>
                  <a:pt x="34" y="96"/>
                  <a:pt x="58" y="97"/>
                  <a:pt x="76" y="84"/>
                </a:cubicBezTo>
                <a:cubicBezTo>
                  <a:pt x="270" y="278"/>
                  <a:pt x="270" y="278"/>
                  <a:pt x="270" y="278"/>
                </a:cubicBezTo>
                <a:cubicBezTo>
                  <a:pt x="257" y="296"/>
                  <a:pt x="258" y="320"/>
                  <a:pt x="274" y="336"/>
                </a:cubicBezTo>
                <a:cubicBezTo>
                  <a:pt x="291" y="353"/>
                  <a:pt x="319" y="353"/>
                  <a:pt x="336" y="336"/>
                </a:cubicBezTo>
                <a:cubicBezTo>
                  <a:pt x="354" y="319"/>
                  <a:pt x="354" y="291"/>
                  <a:pt x="336" y="274"/>
                </a:cubicBezTo>
                <a:close/>
                <a:moveTo>
                  <a:pt x="34" y="64"/>
                </a:moveTo>
                <a:cubicBezTo>
                  <a:pt x="25" y="56"/>
                  <a:pt x="25" y="42"/>
                  <a:pt x="34" y="34"/>
                </a:cubicBezTo>
                <a:cubicBezTo>
                  <a:pt x="42" y="25"/>
                  <a:pt x="56" y="25"/>
                  <a:pt x="64" y="34"/>
                </a:cubicBezTo>
                <a:cubicBezTo>
                  <a:pt x="72" y="42"/>
                  <a:pt x="72" y="56"/>
                  <a:pt x="64" y="64"/>
                </a:cubicBezTo>
                <a:cubicBezTo>
                  <a:pt x="56" y="72"/>
                  <a:pt x="42" y="72"/>
                  <a:pt x="34" y="64"/>
                </a:cubicBezTo>
                <a:close/>
                <a:moveTo>
                  <a:pt x="290" y="320"/>
                </a:moveTo>
                <a:cubicBezTo>
                  <a:pt x="282" y="312"/>
                  <a:pt x="282" y="298"/>
                  <a:pt x="290" y="290"/>
                </a:cubicBezTo>
                <a:cubicBezTo>
                  <a:pt x="298" y="282"/>
                  <a:pt x="312" y="282"/>
                  <a:pt x="320" y="290"/>
                </a:cubicBezTo>
                <a:cubicBezTo>
                  <a:pt x="329" y="298"/>
                  <a:pt x="329" y="312"/>
                  <a:pt x="320" y="320"/>
                </a:cubicBezTo>
                <a:cubicBezTo>
                  <a:pt x="312" y="329"/>
                  <a:pt x="298" y="329"/>
                  <a:pt x="290" y="3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9" name="Freeform 42"/>
          <p:cNvSpPr>
            <a:spLocks noEditPoints="1"/>
          </p:cNvSpPr>
          <p:nvPr/>
        </p:nvSpPr>
        <p:spPr bwMode="auto">
          <a:xfrm rot="13500000" flipH="1" flipV="1">
            <a:off x="27535768" y="26672674"/>
            <a:ext cx="712636" cy="710627"/>
          </a:xfrm>
          <a:custGeom>
            <a:avLst/>
            <a:gdLst>
              <a:gd name="T0" fmla="*/ 336 w 354"/>
              <a:gd name="T1" fmla="*/ 274 h 353"/>
              <a:gd name="T2" fmla="*/ 278 w 354"/>
              <a:gd name="T3" fmla="*/ 270 h 353"/>
              <a:gd name="T4" fmla="*/ 84 w 354"/>
              <a:gd name="T5" fmla="*/ 76 h 353"/>
              <a:gd name="T6" fmla="*/ 80 w 354"/>
              <a:gd name="T7" fmla="*/ 18 h 353"/>
              <a:gd name="T8" fmla="*/ 18 w 354"/>
              <a:gd name="T9" fmla="*/ 18 h 353"/>
              <a:gd name="T10" fmla="*/ 18 w 354"/>
              <a:gd name="T11" fmla="*/ 80 h 353"/>
              <a:gd name="T12" fmla="*/ 76 w 354"/>
              <a:gd name="T13" fmla="*/ 84 h 353"/>
              <a:gd name="T14" fmla="*/ 270 w 354"/>
              <a:gd name="T15" fmla="*/ 278 h 353"/>
              <a:gd name="T16" fmla="*/ 274 w 354"/>
              <a:gd name="T17" fmla="*/ 336 h 353"/>
              <a:gd name="T18" fmla="*/ 336 w 354"/>
              <a:gd name="T19" fmla="*/ 336 h 353"/>
              <a:gd name="T20" fmla="*/ 336 w 354"/>
              <a:gd name="T21" fmla="*/ 274 h 353"/>
              <a:gd name="T22" fmla="*/ 34 w 354"/>
              <a:gd name="T23" fmla="*/ 64 h 353"/>
              <a:gd name="T24" fmla="*/ 34 w 354"/>
              <a:gd name="T25" fmla="*/ 34 h 353"/>
              <a:gd name="T26" fmla="*/ 64 w 354"/>
              <a:gd name="T27" fmla="*/ 34 h 353"/>
              <a:gd name="T28" fmla="*/ 64 w 354"/>
              <a:gd name="T29" fmla="*/ 64 h 353"/>
              <a:gd name="T30" fmla="*/ 34 w 354"/>
              <a:gd name="T31" fmla="*/ 64 h 353"/>
              <a:gd name="T32" fmla="*/ 290 w 354"/>
              <a:gd name="T33" fmla="*/ 320 h 353"/>
              <a:gd name="T34" fmla="*/ 290 w 354"/>
              <a:gd name="T35" fmla="*/ 290 h 353"/>
              <a:gd name="T36" fmla="*/ 320 w 354"/>
              <a:gd name="T37" fmla="*/ 290 h 353"/>
              <a:gd name="T38" fmla="*/ 320 w 354"/>
              <a:gd name="T39" fmla="*/ 320 h 353"/>
              <a:gd name="T40" fmla="*/ 290 w 354"/>
              <a:gd name="T41" fmla="*/ 32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4" h="353">
                <a:moveTo>
                  <a:pt x="336" y="274"/>
                </a:moveTo>
                <a:cubicBezTo>
                  <a:pt x="321" y="258"/>
                  <a:pt x="296" y="257"/>
                  <a:pt x="278" y="270"/>
                </a:cubicBezTo>
                <a:cubicBezTo>
                  <a:pt x="84" y="76"/>
                  <a:pt x="84" y="76"/>
                  <a:pt x="84" y="76"/>
                </a:cubicBezTo>
                <a:cubicBezTo>
                  <a:pt x="97" y="58"/>
                  <a:pt x="96" y="33"/>
                  <a:pt x="80" y="18"/>
                </a:cubicBezTo>
                <a:cubicBezTo>
                  <a:pt x="63" y="0"/>
                  <a:pt x="35" y="0"/>
                  <a:pt x="18" y="18"/>
                </a:cubicBezTo>
                <a:cubicBezTo>
                  <a:pt x="1" y="35"/>
                  <a:pt x="0" y="63"/>
                  <a:pt x="18" y="80"/>
                </a:cubicBezTo>
                <a:cubicBezTo>
                  <a:pt x="34" y="96"/>
                  <a:pt x="58" y="97"/>
                  <a:pt x="76" y="84"/>
                </a:cubicBezTo>
                <a:cubicBezTo>
                  <a:pt x="270" y="278"/>
                  <a:pt x="270" y="278"/>
                  <a:pt x="270" y="278"/>
                </a:cubicBezTo>
                <a:cubicBezTo>
                  <a:pt x="257" y="296"/>
                  <a:pt x="258" y="320"/>
                  <a:pt x="274" y="336"/>
                </a:cubicBezTo>
                <a:cubicBezTo>
                  <a:pt x="291" y="353"/>
                  <a:pt x="319" y="353"/>
                  <a:pt x="336" y="336"/>
                </a:cubicBezTo>
                <a:cubicBezTo>
                  <a:pt x="354" y="319"/>
                  <a:pt x="354" y="291"/>
                  <a:pt x="336" y="274"/>
                </a:cubicBezTo>
                <a:close/>
                <a:moveTo>
                  <a:pt x="34" y="64"/>
                </a:moveTo>
                <a:cubicBezTo>
                  <a:pt x="25" y="56"/>
                  <a:pt x="25" y="42"/>
                  <a:pt x="34" y="34"/>
                </a:cubicBezTo>
                <a:cubicBezTo>
                  <a:pt x="42" y="25"/>
                  <a:pt x="56" y="25"/>
                  <a:pt x="64" y="34"/>
                </a:cubicBezTo>
                <a:cubicBezTo>
                  <a:pt x="72" y="42"/>
                  <a:pt x="72" y="56"/>
                  <a:pt x="64" y="64"/>
                </a:cubicBezTo>
                <a:cubicBezTo>
                  <a:pt x="56" y="72"/>
                  <a:pt x="42" y="72"/>
                  <a:pt x="34" y="64"/>
                </a:cubicBezTo>
                <a:close/>
                <a:moveTo>
                  <a:pt x="290" y="320"/>
                </a:moveTo>
                <a:cubicBezTo>
                  <a:pt x="282" y="312"/>
                  <a:pt x="282" y="298"/>
                  <a:pt x="290" y="290"/>
                </a:cubicBezTo>
                <a:cubicBezTo>
                  <a:pt x="298" y="282"/>
                  <a:pt x="312" y="282"/>
                  <a:pt x="320" y="290"/>
                </a:cubicBezTo>
                <a:cubicBezTo>
                  <a:pt x="329" y="298"/>
                  <a:pt x="329" y="312"/>
                  <a:pt x="320" y="320"/>
                </a:cubicBezTo>
                <a:cubicBezTo>
                  <a:pt x="312" y="329"/>
                  <a:pt x="298" y="329"/>
                  <a:pt x="290" y="3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0" name="Freeform 42"/>
          <p:cNvSpPr>
            <a:spLocks noEditPoints="1"/>
          </p:cNvSpPr>
          <p:nvPr/>
        </p:nvSpPr>
        <p:spPr bwMode="auto">
          <a:xfrm rot="13500000" flipH="1" flipV="1">
            <a:off x="27878544" y="26672674"/>
            <a:ext cx="712636" cy="710627"/>
          </a:xfrm>
          <a:custGeom>
            <a:avLst/>
            <a:gdLst>
              <a:gd name="T0" fmla="*/ 336 w 354"/>
              <a:gd name="T1" fmla="*/ 274 h 353"/>
              <a:gd name="T2" fmla="*/ 278 w 354"/>
              <a:gd name="T3" fmla="*/ 270 h 353"/>
              <a:gd name="T4" fmla="*/ 84 w 354"/>
              <a:gd name="T5" fmla="*/ 76 h 353"/>
              <a:gd name="T6" fmla="*/ 80 w 354"/>
              <a:gd name="T7" fmla="*/ 18 h 353"/>
              <a:gd name="T8" fmla="*/ 18 w 354"/>
              <a:gd name="T9" fmla="*/ 18 h 353"/>
              <a:gd name="T10" fmla="*/ 18 w 354"/>
              <a:gd name="T11" fmla="*/ 80 h 353"/>
              <a:gd name="T12" fmla="*/ 76 w 354"/>
              <a:gd name="T13" fmla="*/ 84 h 353"/>
              <a:gd name="T14" fmla="*/ 270 w 354"/>
              <a:gd name="T15" fmla="*/ 278 h 353"/>
              <a:gd name="T16" fmla="*/ 274 w 354"/>
              <a:gd name="T17" fmla="*/ 336 h 353"/>
              <a:gd name="T18" fmla="*/ 336 w 354"/>
              <a:gd name="T19" fmla="*/ 336 h 353"/>
              <a:gd name="T20" fmla="*/ 336 w 354"/>
              <a:gd name="T21" fmla="*/ 274 h 353"/>
              <a:gd name="T22" fmla="*/ 34 w 354"/>
              <a:gd name="T23" fmla="*/ 64 h 353"/>
              <a:gd name="T24" fmla="*/ 34 w 354"/>
              <a:gd name="T25" fmla="*/ 34 h 353"/>
              <a:gd name="T26" fmla="*/ 64 w 354"/>
              <a:gd name="T27" fmla="*/ 34 h 353"/>
              <a:gd name="T28" fmla="*/ 64 w 354"/>
              <a:gd name="T29" fmla="*/ 64 h 353"/>
              <a:gd name="T30" fmla="*/ 34 w 354"/>
              <a:gd name="T31" fmla="*/ 64 h 353"/>
              <a:gd name="T32" fmla="*/ 290 w 354"/>
              <a:gd name="T33" fmla="*/ 320 h 353"/>
              <a:gd name="T34" fmla="*/ 290 w 354"/>
              <a:gd name="T35" fmla="*/ 290 h 353"/>
              <a:gd name="T36" fmla="*/ 320 w 354"/>
              <a:gd name="T37" fmla="*/ 290 h 353"/>
              <a:gd name="T38" fmla="*/ 320 w 354"/>
              <a:gd name="T39" fmla="*/ 320 h 353"/>
              <a:gd name="T40" fmla="*/ 290 w 354"/>
              <a:gd name="T41" fmla="*/ 32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4" h="353">
                <a:moveTo>
                  <a:pt x="336" y="274"/>
                </a:moveTo>
                <a:cubicBezTo>
                  <a:pt x="321" y="258"/>
                  <a:pt x="296" y="257"/>
                  <a:pt x="278" y="270"/>
                </a:cubicBezTo>
                <a:cubicBezTo>
                  <a:pt x="84" y="76"/>
                  <a:pt x="84" y="76"/>
                  <a:pt x="84" y="76"/>
                </a:cubicBezTo>
                <a:cubicBezTo>
                  <a:pt x="97" y="58"/>
                  <a:pt x="96" y="33"/>
                  <a:pt x="80" y="18"/>
                </a:cubicBezTo>
                <a:cubicBezTo>
                  <a:pt x="63" y="0"/>
                  <a:pt x="35" y="0"/>
                  <a:pt x="18" y="18"/>
                </a:cubicBezTo>
                <a:cubicBezTo>
                  <a:pt x="1" y="35"/>
                  <a:pt x="0" y="63"/>
                  <a:pt x="18" y="80"/>
                </a:cubicBezTo>
                <a:cubicBezTo>
                  <a:pt x="34" y="96"/>
                  <a:pt x="58" y="97"/>
                  <a:pt x="76" y="84"/>
                </a:cubicBezTo>
                <a:cubicBezTo>
                  <a:pt x="270" y="278"/>
                  <a:pt x="270" y="278"/>
                  <a:pt x="270" y="278"/>
                </a:cubicBezTo>
                <a:cubicBezTo>
                  <a:pt x="257" y="296"/>
                  <a:pt x="258" y="320"/>
                  <a:pt x="274" y="336"/>
                </a:cubicBezTo>
                <a:cubicBezTo>
                  <a:pt x="291" y="353"/>
                  <a:pt x="319" y="353"/>
                  <a:pt x="336" y="336"/>
                </a:cubicBezTo>
                <a:cubicBezTo>
                  <a:pt x="354" y="319"/>
                  <a:pt x="354" y="291"/>
                  <a:pt x="336" y="274"/>
                </a:cubicBezTo>
                <a:close/>
                <a:moveTo>
                  <a:pt x="34" y="64"/>
                </a:moveTo>
                <a:cubicBezTo>
                  <a:pt x="25" y="56"/>
                  <a:pt x="25" y="42"/>
                  <a:pt x="34" y="34"/>
                </a:cubicBezTo>
                <a:cubicBezTo>
                  <a:pt x="42" y="25"/>
                  <a:pt x="56" y="25"/>
                  <a:pt x="64" y="34"/>
                </a:cubicBezTo>
                <a:cubicBezTo>
                  <a:pt x="72" y="42"/>
                  <a:pt x="72" y="56"/>
                  <a:pt x="64" y="64"/>
                </a:cubicBezTo>
                <a:cubicBezTo>
                  <a:pt x="56" y="72"/>
                  <a:pt x="42" y="72"/>
                  <a:pt x="34" y="64"/>
                </a:cubicBezTo>
                <a:close/>
                <a:moveTo>
                  <a:pt x="290" y="320"/>
                </a:moveTo>
                <a:cubicBezTo>
                  <a:pt x="282" y="312"/>
                  <a:pt x="282" y="298"/>
                  <a:pt x="290" y="290"/>
                </a:cubicBezTo>
                <a:cubicBezTo>
                  <a:pt x="298" y="282"/>
                  <a:pt x="312" y="282"/>
                  <a:pt x="320" y="290"/>
                </a:cubicBezTo>
                <a:cubicBezTo>
                  <a:pt x="329" y="298"/>
                  <a:pt x="329" y="312"/>
                  <a:pt x="320" y="320"/>
                </a:cubicBezTo>
                <a:cubicBezTo>
                  <a:pt x="312" y="329"/>
                  <a:pt x="298" y="329"/>
                  <a:pt x="290" y="3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1" name="Freeform 42"/>
          <p:cNvSpPr>
            <a:spLocks noEditPoints="1"/>
          </p:cNvSpPr>
          <p:nvPr/>
        </p:nvSpPr>
        <p:spPr bwMode="auto">
          <a:xfrm rot="13500000" flipH="1" flipV="1">
            <a:off x="32737191" y="28349129"/>
            <a:ext cx="712636" cy="710627"/>
          </a:xfrm>
          <a:custGeom>
            <a:avLst/>
            <a:gdLst>
              <a:gd name="T0" fmla="*/ 336 w 354"/>
              <a:gd name="T1" fmla="*/ 274 h 353"/>
              <a:gd name="T2" fmla="*/ 278 w 354"/>
              <a:gd name="T3" fmla="*/ 270 h 353"/>
              <a:gd name="T4" fmla="*/ 84 w 354"/>
              <a:gd name="T5" fmla="*/ 76 h 353"/>
              <a:gd name="T6" fmla="*/ 80 w 354"/>
              <a:gd name="T7" fmla="*/ 18 h 353"/>
              <a:gd name="T8" fmla="*/ 18 w 354"/>
              <a:gd name="T9" fmla="*/ 18 h 353"/>
              <a:gd name="T10" fmla="*/ 18 w 354"/>
              <a:gd name="T11" fmla="*/ 80 h 353"/>
              <a:gd name="T12" fmla="*/ 76 w 354"/>
              <a:gd name="T13" fmla="*/ 84 h 353"/>
              <a:gd name="T14" fmla="*/ 270 w 354"/>
              <a:gd name="T15" fmla="*/ 278 h 353"/>
              <a:gd name="T16" fmla="*/ 274 w 354"/>
              <a:gd name="T17" fmla="*/ 336 h 353"/>
              <a:gd name="T18" fmla="*/ 336 w 354"/>
              <a:gd name="T19" fmla="*/ 336 h 353"/>
              <a:gd name="T20" fmla="*/ 336 w 354"/>
              <a:gd name="T21" fmla="*/ 274 h 353"/>
              <a:gd name="T22" fmla="*/ 34 w 354"/>
              <a:gd name="T23" fmla="*/ 64 h 353"/>
              <a:gd name="T24" fmla="*/ 34 w 354"/>
              <a:gd name="T25" fmla="*/ 34 h 353"/>
              <a:gd name="T26" fmla="*/ 64 w 354"/>
              <a:gd name="T27" fmla="*/ 34 h 353"/>
              <a:gd name="T28" fmla="*/ 64 w 354"/>
              <a:gd name="T29" fmla="*/ 64 h 353"/>
              <a:gd name="T30" fmla="*/ 34 w 354"/>
              <a:gd name="T31" fmla="*/ 64 h 353"/>
              <a:gd name="T32" fmla="*/ 290 w 354"/>
              <a:gd name="T33" fmla="*/ 320 h 353"/>
              <a:gd name="T34" fmla="*/ 290 w 354"/>
              <a:gd name="T35" fmla="*/ 290 h 353"/>
              <a:gd name="T36" fmla="*/ 320 w 354"/>
              <a:gd name="T37" fmla="*/ 290 h 353"/>
              <a:gd name="T38" fmla="*/ 320 w 354"/>
              <a:gd name="T39" fmla="*/ 320 h 353"/>
              <a:gd name="T40" fmla="*/ 290 w 354"/>
              <a:gd name="T41" fmla="*/ 32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4" h="353">
                <a:moveTo>
                  <a:pt x="336" y="274"/>
                </a:moveTo>
                <a:cubicBezTo>
                  <a:pt x="321" y="258"/>
                  <a:pt x="296" y="257"/>
                  <a:pt x="278" y="270"/>
                </a:cubicBezTo>
                <a:cubicBezTo>
                  <a:pt x="84" y="76"/>
                  <a:pt x="84" y="76"/>
                  <a:pt x="84" y="76"/>
                </a:cubicBezTo>
                <a:cubicBezTo>
                  <a:pt x="97" y="58"/>
                  <a:pt x="96" y="33"/>
                  <a:pt x="80" y="18"/>
                </a:cubicBezTo>
                <a:cubicBezTo>
                  <a:pt x="63" y="0"/>
                  <a:pt x="35" y="0"/>
                  <a:pt x="18" y="18"/>
                </a:cubicBezTo>
                <a:cubicBezTo>
                  <a:pt x="1" y="35"/>
                  <a:pt x="0" y="63"/>
                  <a:pt x="18" y="80"/>
                </a:cubicBezTo>
                <a:cubicBezTo>
                  <a:pt x="34" y="96"/>
                  <a:pt x="58" y="97"/>
                  <a:pt x="76" y="84"/>
                </a:cubicBezTo>
                <a:cubicBezTo>
                  <a:pt x="270" y="278"/>
                  <a:pt x="270" y="278"/>
                  <a:pt x="270" y="278"/>
                </a:cubicBezTo>
                <a:cubicBezTo>
                  <a:pt x="257" y="296"/>
                  <a:pt x="258" y="320"/>
                  <a:pt x="274" y="336"/>
                </a:cubicBezTo>
                <a:cubicBezTo>
                  <a:pt x="291" y="353"/>
                  <a:pt x="319" y="353"/>
                  <a:pt x="336" y="336"/>
                </a:cubicBezTo>
                <a:cubicBezTo>
                  <a:pt x="354" y="319"/>
                  <a:pt x="354" y="291"/>
                  <a:pt x="336" y="274"/>
                </a:cubicBezTo>
                <a:close/>
                <a:moveTo>
                  <a:pt x="34" y="64"/>
                </a:moveTo>
                <a:cubicBezTo>
                  <a:pt x="25" y="56"/>
                  <a:pt x="25" y="42"/>
                  <a:pt x="34" y="34"/>
                </a:cubicBezTo>
                <a:cubicBezTo>
                  <a:pt x="42" y="25"/>
                  <a:pt x="56" y="25"/>
                  <a:pt x="64" y="34"/>
                </a:cubicBezTo>
                <a:cubicBezTo>
                  <a:pt x="72" y="42"/>
                  <a:pt x="72" y="56"/>
                  <a:pt x="64" y="64"/>
                </a:cubicBezTo>
                <a:cubicBezTo>
                  <a:pt x="56" y="72"/>
                  <a:pt x="42" y="72"/>
                  <a:pt x="34" y="64"/>
                </a:cubicBezTo>
                <a:close/>
                <a:moveTo>
                  <a:pt x="290" y="320"/>
                </a:moveTo>
                <a:cubicBezTo>
                  <a:pt x="282" y="312"/>
                  <a:pt x="282" y="298"/>
                  <a:pt x="290" y="290"/>
                </a:cubicBezTo>
                <a:cubicBezTo>
                  <a:pt x="298" y="282"/>
                  <a:pt x="312" y="282"/>
                  <a:pt x="320" y="290"/>
                </a:cubicBezTo>
                <a:cubicBezTo>
                  <a:pt x="329" y="298"/>
                  <a:pt x="329" y="312"/>
                  <a:pt x="320" y="320"/>
                </a:cubicBezTo>
                <a:cubicBezTo>
                  <a:pt x="312" y="329"/>
                  <a:pt x="298" y="329"/>
                  <a:pt x="290" y="3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2" name="Freeform 42"/>
          <p:cNvSpPr>
            <a:spLocks noEditPoints="1"/>
          </p:cNvSpPr>
          <p:nvPr/>
        </p:nvSpPr>
        <p:spPr bwMode="auto">
          <a:xfrm rot="13500000" flipH="1" flipV="1">
            <a:off x="32488625" y="28349129"/>
            <a:ext cx="712636" cy="710627"/>
          </a:xfrm>
          <a:custGeom>
            <a:avLst/>
            <a:gdLst>
              <a:gd name="T0" fmla="*/ 336 w 354"/>
              <a:gd name="T1" fmla="*/ 274 h 353"/>
              <a:gd name="T2" fmla="*/ 278 w 354"/>
              <a:gd name="T3" fmla="*/ 270 h 353"/>
              <a:gd name="T4" fmla="*/ 84 w 354"/>
              <a:gd name="T5" fmla="*/ 76 h 353"/>
              <a:gd name="T6" fmla="*/ 80 w 354"/>
              <a:gd name="T7" fmla="*/ 18 h 353"/>
              <a:gd name="T8" fmla="*/ 18 w 354"/>
              <a:gd name="T9" fmla="*/ 18 h 353"/>
              <a:gd name="T10" fmla="*/ 18 w 354"/>
              <a:gd name="T11" fmla="*/ 80 h 353"/>
              <a:gd name="T12" fmla="*/ 76 w 354"/>
              <a:gd name="T13" fmla="*/ 84 h 353"/>
              <a:gd name="T14" fmla="*/ 270 w 354"/>
              <a:gd name="T15" fmla="*/ 278 h 353"/>
              <a:gd name="T16" fmla="*/ 274 w 354"/>
              <a:gd name="T17" fmla="*/ 336 h 353"/>
              <a:gd name="T18" fmla="*/ 336 w 354"/>
              <a:gd name="T19" fmla="*/ 336 h 353"/>
              <a:gd name="T20" fmla="*/ 336 w 354"/>
              <a:gd name="T21" fmla="*/ 274 h 353"/>
              <a:gd name="T22" fmla="*/ 34 w 354"/>
              <a:gd name="T23" fmla="*/ 64 h 353"/>
              <a:gd name="T24" fmla="*/ 34 w 354"/>
              <a:gd name="T25" fmla="*/ 34 h 353"/>
              <a:gd name="T26" fmla="*/ 64 w 354"/>
              <a:gd name="T27" fmla="*/ 34 h 353"/>
              <a:gd name="T28" fmla="*/ 64 w 354"/>
              <a:gd name="T29" fmla="*/ 64 h 353"/>
              <a:gd name="T30" fmla="*/ 34 w 354"/>
              <a:gd name="T31" fmla="*/ 64 h 353"/>
              <a:gd name="T32" fmla="*/ 290 w 354"/>
              <a:gd name="T33" fmla="*/ 320 h 353"/>
              <a:gd name="T34" fmla="*/ 290 w 354"/>
              <a:gd name="T35" fmla="*/ 290 h 353"/>
              <a:gd name="T36" fmla="*/ 320 w 354"/>
              <a:gd name="T37" fmla="*/ 290 h 353"/>
              <a:gd name="T38" fmla="*/ 320 w 354"/>
              <a:gd name="T39" fmla="*/ 320 h 353"/>
              <a:gd name="T40" fmla="*/ 290 w 354"/>
              <a:gd name="T41" fmla="*/ 32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4" h="353">
                <a:moveTo>
                  <a:pt x="336" y="274"/>
                </a:moveTo>
                <a:cubicBezTo>
                  <a:pt x="321" y="258"/>
                  <a:pt x="296" y="257"/>
                  <a:pt x="278" y="270"/>
                </a:cubicBezTo>
                <a:cubicBezTo>
                  <a:pt x="84" y="76"/>
                  <a:pt x="84" y="76"/>
                  <a:pt x="84" y="76"/>
                </a:cubicBezTo>
                <a:cubicBezTo>
                  <a:pt x="97" y="58"/>
                  <a:pt x="96" y="33"/>
                  <a:pt x="80" y="18"/>
                </a:cubicBezTo>
                <a:cubicBezTo>
                  <a:pt x="63" y="0"/>
                  <a:pt x="35" y="0"/>
                  <a:pt x="18" y="18"/>
                </a:cubicBezTo>
                <a:cubicBezTo>
                  <a:pt x="1" y="35"/>
                  <a:pt x="0" y="63"/>
                  <a:pt x="18" y="80"/>
                </a:cubicBezTo>
                <a:cubicBezTo>
                  <a:pt x="34" y="96"/>
                  <a:pt x="58" y="97"/>
                  <a:pt x="76" y="84"/>
                </a:cubicBezTo>
                <a:cubicBezTo>
                  <a:pt x="270" y="278"/>
                  <a:pt x="270" y="278"/>
                  <a:pt x="270" y="278"/>
                </a:cubicBezTo>
                <a:cubicBezTo>
                  <a:pt x="257" y="296"/>
                  <a:pt x="258" y="320"/>
                  <a:pt x="274" y="336"/>
                </a:cubicBezTo>
                <a:cubicBezTo>
                  <a:pt x="291" y="353"/>
                  <a:pt x="319" y="353"/>
                  <a:pt x="336" y="336"/>
                </a:cubicBezTo>
                <a:cubicBezTo>
                  <a:pt x="354" y="319"/>
                  <a:pt x="354" y="291"/>
                  <a:pt x="336" y="274"/>
                </a:cubicBezTo>
                <a:close/>
                <a:moveTo>
                  <a:pt x="34" y="64"/>
                </a:moveTo>
                <a:cubicBezTo>
                  <a:pt x="25" y="56"/>
                  <a:pt x="25" y="42"/>
                  <a:pt x="34" y="34"/>
                </a:cubicBezTo>
                <a:cubicBezTo>
                  <a:pt x="42" y="25"/>
                  <a:pt x="56" y="25"/>
                  <a:pt x="64" y="34"/>
                </a:cubicBezTo>
                <a:cubicBezTo>
                  <a:pt x="72" y="42"/>
                  <a:pt x="72" y="56"/>
                  <a:pt x="64" y="64"/>
                </a:cubicBezTo>
                <a:cubicBezTo>
                  <a:pt x="56" y="72"/>
                  <a:pt x="42" y="72"/>
                  <a:pt x="34" y="64"/>
                </a:cubicBezTo>
                <a:close/>
                <a:moveTo>
                  <a:pt x="290" y="320"/>
                </a:moveTo>
                <a:cubicBezTo>
                  <a:pt x="282" y="312"/>
                  <a:pt x="282" y="298"/>
                  <a:pt x="290" y="290"/>
                </a:cubicBezTo>
                <a:cubicBezTo>
                  <a:pt x="298" y="282"/>
                  <a:pt x="312" y="282"/>
                  <a:pt x="320" y="290"/>
                </a:cubicBezTo>
                <a:cubicBezTo>
                  <a:pt x="329" y="298"/>
                  <a:pt x="329" y="312"/>
                  <a:pt x="320" y="320"/>
                </a:cubicBezTo>
                <a:cubicBezTo>
                  <a:pt x="312" y="329"/>
                  <a:pt x="298" y="329"/>
                  <a:pt x="290" y="3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3" name="Freeform 15"/>
          <p:cNvSpPr>
            <a:spLocks noEditPoints="1"/>
          </p:cNvSpPr>
          <p:nvPr/>
        </p:nvSpPr>
        <p:spPr bwMode="auto">
          <a:xfrm rot="13500000" flipH="1" flipV="1">
            <a:off x="24197235" y="27753575"/>
            <a:ext cx="194721" cy="1061927"/>
          </a:xfrm>
          <a:custGeom>
            <a:avLst/>
            <a:gdLst>
              <a:gd name="T0" fmla="*/ 80 w 97"/>
              <a:gd name="T1" fmla="*/ 510 h 528"/>
              <a:gd name="T2" fmla="*/ 80 w 97"/>
              <a:gd name="T3" fmla="*/ 448 h 528"/>
              <a:gd name="T4" fmla="*/ 47 w 97"/>
              <a:gd name="T5" fmla="*/ 435 h 528"/>
              <a:gd name="T6" fmla="*/ 47 w 97"/>
              <a:gd name="T7" fmla="*/ 92 h 528"/>
              <a:gd name="T8" fmla="*/ 80 w 97"/>
              <a:gd name="T9" fmla="*/ 80 h 528"/>
              <a:gd name="T10" fmla="*/ 80 w 97"/>
              <a:gd name="T11" fmla="*/ 17 h 528"/>
              <a:gd name="T12" fmla="*/ 18 w 97"/>
              <a:gd name="T13" fmla="*/ 17 h 528"/>
              <a:gd name="T14" fmla="*/ 18 w 97"/>
              <a:gd name="T15" fmla="*/ 80 h 528"/>
              <a:gd name="T16" fmla="*/ 36 w 97"/>
              <a:gd name="T17" fmla="*/ 90 h 528"/>
              <a:gd name="T18" fmla="*/ 36 w 97"/>
              <a:gd name="T19" fmla="*/ 437 h 528"/>
              <a:gd name="T20" fmla="*/ 18 w 97"/>
              <a:gd name="T21" fmla="*/ 448 h 528"/>
              <a:gd name="T22" fmla="*/ 18 w 97"/>
              <a:gd name="T23" fmla="*/ 510 h 528"/>
              <a:gd name="T24" fmla="*/ 80 w 97"/>
              <a:gd name="T25" fmla="*/ 510 h 528"/>
              <a:gd name="T26" fmla="*/ 34 w 97"/>
              <a:gd name="T27" fmla="*/ 33 h 528"/>
              <a:gd name="T28" fmla="*/ 64 w 97"/>
              <a:gd name="T29" fmla="*/ 33 h 528"/>
              <a:gd name="T30" fmla="*/ 64 w 97"/>
              <a:gd name="T31" fmla="*/ 64 h 528"/>
              <a:gd name="T32" fmla="*/ 34 w 97"/>
              <a:gd name="T33" fmla="*/ 64 h 528"/>
              <a:gd name="T34" fmla="*/ 34 w 97"/>
              <a:gd name="T35" fmla="*/ 33 h 528"/>
              <a:gd name="T36" fmla="*/ 34 w 97"/>
              <a:gd name="T37" fmla="*/ 464 h 528"/>
              <a:gd name="T38" fmla="*/ 64 w 97"/>
              <a:gd name="T39" fmla="*/ 464 h 528"/>
              <a:gd name="T40" fmla="*/ 64 w 97"/>
              <a:gd name="T41" fmla="*/ 494 h 528"/>
              <a:gd name="T42" fmla="*/ 34 w 97"/>
              <a:gd name="T43" fmla="*/ 494 h 528"/>
              <a:gd name="T44" fmla="*/ 34 w 97"/>
              <a:gd name="T45" fmla="*/ 464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7" h="528">
                <a:moveTo>
                  <a:pt x="80" y="510"/>
                </a:moveTo>
                <a:cubicBezTo>
                  <a:pt x="97" y="493"/>
                  <a:pt x="97" y="465"/>
                  <a:pt x="80" y="448"/>
                </a:cubicBezTo>
                <a:cubicBezTo>
                  <a:pt x="71" y="439"/>
                  <a:pt x="59" y="435"/>
                  <a:pt x="47" y="435"/>
                </a:cubicBezTo>
                <a:cubicBezTo>
                  <a:pt x="47" y="92"/>
                  <a:pt x="47" y="92"/>
                  <a:pt x="47" y="92"/>
                </a:cubicBezTo>
                <a:cubicBezTo>
                  <a:pt x="59" y="93"/>
                  <a:pt x="71" y="89"/>
                  <a:pt x="80" y="80"/>
                </a:cubicBezTo>
                <a:cubicBezTo>
                  <a:pt x="97" y="62"/>
                  <a:pt x="97" y="34"/>
                  <a:pt x="80" y="17"/>
                </a:cubicBezTo>
                <a:cubicBezTo>
                  <a:pt x="63" y="0"/>
                  <a:pt x="35" y="0"/>
                  <a:pt x="18" y="17"/>
                </a:cubicBezTo>
                <a:cubicBezTo>
                  <a:pt x="0" y="34"/>
                  <a:pt x="0" y="62"/>
                  <a:pt x="18" y="80"/>
                </a:cubicBezTo>
                <a:cubicBezTo>
                  <a:pt x="23" y="85"/>
                  <a:pt x="29" y="88"/>
                  <a:pt x="36" y="90"/>
                </a:cubicBezTo>
                <a:cubicBezTo>
                  <a:pt x="36" y="437"/>
                  <a:pt x="36" y="437"/>
                  <a:pt x="36" y="437"/>
                </a:cubicBezTo>
                <a:cubicBezTo>
                  <a:pt x="29" y="439"/>
                  <a:pt x="23" y="443"/>
                  <a:pt x="18" y="448"/>
                </a:cubicBezTo>
                <a:cubicBezTo>
                  <a:pt x="0" y="465"/>
                  <a:pt x="0" y="493"/>
                  <a:pt x="18" y="510"/>
                </a:cubicBezTo>
                <a:cubicBezTo>
                  <a:pt x="35" y="528"/>
                  <a:pt x="63" y="528"/>
                  <a:pt x="80" y="510"/>
                </a:cubicBezTo>
                <a:close/>
                <a:moveTo>
                  <a:pt x="34" y="33"/>
                </a:moveTo>
                <a:cubicBezTo>
                  <a:pt x="42" y="25"/>
                  <a:pt x="56" y="25"/>
                  <a:pt x="64" y="33"/>
                </a:cubicBezTo>
                <a:cubicBezTo>
                  <a:pt x="72" y="42"/>
                  <a:pt x="72" y="55"/>
                  <a:pt x="64" y="64"/>
                </a:cubicBezTo>
                <a:cubicBezTo>
                  <a:pt x="56" y="72"/>
                  <a:pt x="42" y="72"/>
                  <a:pt x="34" y="64"/>
                </a:cubicBezTo>
                <a:cubicBezTo>
                  <a:pt x="25" y="55"/>
                  <a:pt x="25" y="42"/>
                  <a:pt x="34" y="33"/>
                </a:cubicBezTo>
                <a:close/>
                <a:moveTo>
                  <a:pt x="34" y="464"/>
                </a:moveTo>
                <a:cubicBezTo>
                  <a:pt x="42" y="456"/>
                  <a:pt x="56" y="456"/>
                  <a:pt x="64" y="464"/>
                </a:cubicBezTo>
                <a:cubicBezTo>
                  <a:pt x="72" y="472"/>
                  <a:pt x="72" y="486"/>
                  <a:pt x="64" y="494"/>
                </a:cubicBezTo>
                <a:cubicBezTo>
                  <a:pt x="56" y="503"/>
                  <a:pt x="42" y="503"/>
                  <a:pt x="34" y="494"/>
                </a:cubicBezTo>
                <a:cubicBezTo>
                  <a:pt x="25" y="486"/>
                  <a:pt x="25" y="472"/>
                  <a:pt x="34" y="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4" name="Freeform 23"/>
          <p:cNvSpPr>
            <a:spLocks noEditPoints="1"/>
          </p:cNvSpPr>
          <p:nvPr/>
        </p:nvSpPr>
        <p:spPr bwMode="auto">
          <a:xfrm rot="13500000" flipH="1" flipV="1">
            <a:off x="25197647" y="25578281"/>
            <a:ext cx="1611961" cy="1611961"/>
          </a:xfrm>
          <a:custGeom>
            <a:avLst/>
            <a:gdLst>
              <a:gd name="T0" fmla="*/ 79 w 801"/>
              <a:gd name="T1" fmla="*/ 784 h 801"/>
              <a:gd name="T2" fmla="*/ 83 w 801"/>
              <a:gd name="T3" fmla="*/ 726 h 801"/>
              <a:gd name="T4" fmla="*/ 726 w 801"/>
              <a:gd name="T5" fmla="*/ 83 h 801"/>
              <a:gd name="T6" fmla="*/ 784 w 801"/>
              <a:gd name="T7" fmla="*/ 79 h 801"/>
              <a:gd name="T8" fmla="*/ 784 w 801"/>
              <a:gd name="T9" fmla="*/ 17 h 801"/>
              <a:gd name="T10" fmla="*/ 722 w 801"/>
              <a:gd name="T11" fmla="*/ 17 h 801"/>
              <a:gd name="T12" fmla="*/ 718 w 801"/>
              <a:gd name="T13" fmla="*/ 75 h 801"/>
              <a:gd name="T14" fmla="*/ 75 w 801"/>
              <a:gd name="T15" fmla="*/ 718 h 801"/>
              <a:gd name="T16" fmla="*/ 17 w 801"/>
              <a:gd name="T17" fmla="*/ 722 h 801"/>
              <a:gd name="T18" fmla="*/ 17 w 801"/>
              <a:gd name="T19" fmla="*/ 784 h 801"/>
              <a:gd name="T20" fmla="*/ 79 w 801"/>
              <a:gd name="T21" fmla="*/ 784 h 801"/>
              <a:gd name="T22" fmla="*/ 738 w 801"/>
              <a:gd name="T23" fmla="*/ 33 h 801"/>
              <a:gd name="T24" fmla="*/ 768 w 801"/>
              <a:gd name="T25" fmla="*/ 33 h 801"/>
              <a:gd name="T26" fmla="*/ 768 w 801"/>
              <a:gd name="T27" fmla="*/ 63 h 801"/>
              <a:gd name="T28" fmla="*/ 738 w 801"/>
              <a:gd name="T29" fmla="*/ 63 h 801"/>
              <a:gd name="T30" fmla="*/ 738 w 801"/>
              <a:gd name="T31" fmla="*/ 33 h 801"/>
              <a:gd name="T32" fmla="*/ 33 w 801"/>
              <a:gd name="T33" fmla="*/ 738 h 801"/>
              <a:gd name="T34" fmla="*/ 63 w 801"/>
              <a:gd name="T35" fmla="*/ 738 h 801"/>
              <a:gd name="T36" fmla="*/ 63 w 801"/>
              <a:gd name="T37" fmla="*/ 768 h 801"/>
              <a:gd name="T38" fmla="*/ 33 w 801"/>
              <a:gd name="T39" fmla="*/ 768 h 801"/>
              <a:gd name="T40" fmla="*/ 33 w 801"/>
              <a:gd name="T41" fmla="*/ 738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01" h="801">
                <a:moveTo>
                  <a:pt x="79" y="784"/>
                </a:moveTo>
                <a:cubicBezTo>
                  <a:pt x="95" y="768"/>
                  <a:pt x="96" y="744"/>
                  <a:pt x="83" y="726"/>
                </a:cubicBezTo>
                <a:cubicBezTo>
                  <a:pt x="726" y="83"/>
                  <a:pt x="726" y="83"/>
                  <a:pt x="726" y="83"/>
                </a:cubicBezTo>
                <a:cubicBezTo>
                  <a:pt x="743" y="96"/>
                  <a:pt x="768" y="95"/>
                  <a:pt x="784" y="79"/>
                </a:cubicBezTo>
                <a:cubicBezTo>
                  <a:pt x="801" y="62"/>
                  <a:pt x="801" y="34"/>
                  <a:pt x="784" y="17"/>
                </a:cubicBezTo>
                <a:cubicBezTo>
                  <a:pt x="767" y="0"/>
                  <a:pt x="739" y="0"/>
                  <a:pt x="722" y="17"/>
                </a:cubicBezTo>
                <a:cubicBezTo>
                  <a:pt x="706" y="33"/>
                  <a:pt x="705" y="58"/>
                  <a:pt x="718" y="75"/>
                </a:cubicBezTo>
                <a:cubicBezTo>
                  <a:pt x="75" y="718"/>
                  <a:pt x="75" y="718"/>
                  <a:pt x="75" y="718"/>
                </a:cubicBezTo>
                <a:cubicBezTo>
                  <a:pt x="58" y="705"/>
                  <a:pt x="33" y="706"/>
                  <a:pt x="17" y="722"/>
                </a:cubicBezTo>
                <a:cubicBezTo>
                  <a:pt x="0" y="739"/>
                  <a:pt x="0" y="767"/>
                  <a:pt x="17" y="784"/>
                </a:cubicBezTo>
                <a:cubicBezTo>
                  <a:pt x="34" y="801"/>
                  <a:pt x="62" y="801"/>
                  <a:pt x="79" y="784"/>
                </a:cubicBezTo>
                <a:close/>
                <a:moveTo>
                  <a:pt x="738" y="33"/>
                </a:moveTo>
                <a:cubicBezTo>
                  <a:pt x="746" y="25"/>
                  <a:pt x="760" y="25"/>
                  <a:pt x="768" y="33"/>
                </a:cubicBezTo>
                <a:cubicBezTo>
                  <a:pt x="776" y="42"/>
                  <a:pt x="776" y="55"/>
                  <a:pt x="768" y="63"/>
                </a:cubicBezTo>
                <a:cubicBezTo>
                  <a:pt x="760" y="72"/>
                  <a:pt x="746" y="72"/>
                  <a:pt x="738" y="63"/>
                </a:cubicBezTo>
                <a:cubicBezTo>
                  <a:pt x="729" y="55"/>
                  <a:pt x="729" y="42"/>
                  <a:pt x="738" y="33"/>
                </a:cubicBezTo>
                <a:close/>
                <a:moveTo>
                  <a:pt x="33" y="738"/>
                </a:moveTo>
                <a:cubicBezTo>
                  <a:pt x="41" y="730"/>
                  <a:pt x="55" y="730"/>
                  <a:pt x="63" y="738"/>
                </a:cubicBezTo>
                <a:cubicBezTo>
                  <a:pt x="72" y="746"/>
                  <a:pt x="72" y="760"/>
                  <a:pt x="63" y="768"/>
                </a:cubicBezTo>
                <a:cubicBezTo>
                  <a:pt x="55" y="777"/>
                  <a:pt x="41" y="777"/>
                  <a:pt x="33" y="768"/>
                </a:cubicBezTo>
                <a:cubicBezTo>
                  <a:pt x="24" y="760"/>
                  <a:pt x="24" y="746"/>
                  <a:pt x="33" y="7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5" name="Freeform 23"/>
          <p:cNvSpPr>
            <a:spLocks noEditPoints="1"/>
          </p:cNvSpPr>
          <p:nvPr/>
        </p:nvSpPr>
        <p:spPr bwMode="auto">
          <a:xfrm rot="13500000" flipH="1" flipV="1">
            <a:off x="27678868" y="25578281"/>
            <a:ext cx="1611961" cy="1611961"/>
          </a:xfrm>
          <a:custGeom>
            <a:avLst/>
            <a:gdLst>
              <a:gd name="T0" fmla="*/ 79 w 801"/>
              <a:gd name="T1" fmla="*/ 784 h 801"/>
              <a:gd name="T2" fmla="*/ 83 w 801"/>
              <a:gd name="T3" fmla="*/ 726 h 801"/>
              <a:gd name="T4" fmla="*/ 726 w 801"/>
              <a:gd name="T5" fmla="*/ 83 h 801"/>
              <a:gd name="T6" fmla="*/ 784 w 801"/>
              <a:gd name="T7" fmla="*/ 79 h 801"/>
              <a:gd name="T8" fmla="*/ 784 w 801"/>
              <a:gd name="T9" fmla="*/ 17 h 801"/>
              <a:gd name="T10" fmla="*/ 722 w 801"/>
              <a:gd name="T11" fmla="*/ 17 h 801"/>
              <a:gd name="T12" fmla="*/ 718 w 801"/>
              <a:gd name="T13" fmla="*/ 75 h 801"/>
              <a:gd name="T14" fmla="*/ 75 w 801"/>
              <a:gd name="T15" fmla="*/ 718 h 801"/>
              <a:gd name="T16" fmla="*/ 17 w 801"/>
              <a:gd name="T17" fmla="*/ 722 h 801"/>
              <a:gd name="T18" fmla="*/ 17 w 801"/>
              <a:gd name="T19" fmla="*/ 784 h 801"/>
              <a:gd name="T20" fmla="*/ 79 w 801"/>
              <a:gd name="T21" fmla="*/ 784 h 801"/>
              <a:gd name="T22" fmla="*/ 738 w 801"/>
              <a:gd name="T23" fmla="*/ 33 h 801"/>
              <a:gd name="T24" fmla="*/ 768 w 801"/>
              <a:gd name="T25" fmla="*/ 33 h 801"/>
              <a:gd name="T26" fmla="*/ 768 w 801"/>
              <a:gd name="T27" fmla="*/ 63 h 801"/>
              <a:gd name="T28" fmla="*/ 738 w 801"/>
              <a:gd name="T29" fmla="*/ 63 h 801"/>
              <a:gd name="T30" fmla="*/ 738 w 801"/>
              <a:gd name="T31" fmla="*/ 33 h 801"/>
              <a:gd name="T32" fmla="*/ 33 w 801"/>
              <a:gd name="T33" fmla="*/ 738 h 801"/>
              <a:gd name="T34" fmla="*/ 63 w 801"/>
              <a:gd name="T35" fmla="*/ 738 h 801"/>
              <a:gd name="T36" fmla="*/ 63 w 801"/>
              <a:gd name="T37" fmla="*/ 768 h 801"/>
              <a:gd name="T38" fmla="*/ 33 w 801"/>
              <a:gd name="T39" fmla="*/ 768 h 801"/>
              <a:gd name="T40" fmla="*/ 33 w 801"/>
              <a:gd name="T41" fmla="*/ 738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01" h="801">
                <a:moveTo>
                  <a:pt x="79" y="784"/>
                </a:moveTo>
                <a:cubicBezTo>
                  <a:pt x="95" y="768"/>
                  <a:pt x="96" y="744"/>
                  <a:pt x="83" y="726"/>
                </a:cubicBezTo>
                <a:cubicBezTo>
                  <a:pt x="726" y="83"/>
                  <a:pt x="726" y="83"/>
                  <a:pt x="726" y="83"/>
                </a:cubicBezTo>
                <a:cubicBezTo>
                  <a:pt x="743" y="96"/>
                  <a:pt x="768" y="95"/>
                  <a:pt x="784" y="79"/>
                </a:cubicBezTo>
                <a:cubicBezTo>
                  <a:pt x="801" y="62"/>
                  <a:pt x="801" y="34"/>
                  <a:pt x="784" y="17"/>
                </a:cubicBezTo>
                <a:cubicBezTo>
                  <a:pt x="767" y="0"/>
                  <a:pt x="739" y="0"/>
                  <a:pt x="722" y="17"/>
                </a:cubicBezTo>
                <a:cubicBezTo>
                  <a:pt x="706" y="33"/>
                  <a:pt x="705" y="58"/>
                  <a:pt x="718" y="75"/>
                </a:cubicBezTo>
                <a:cubicBezTo>
                  <a:pt x="75" y="718"/>
                  <a:pt x="75" y="718"/>
                  <a:pt x="75" y="718"/>
                </a:cubicBezTo>
                <a:cubicBezTo>
                  <a:pt x="58" y="705"/>
                  <a:pt x="33" y="706"/>
                  <a:pt x="17" y="722"/>
                </a:cubicBezTo>
                <a:cubicBezTo>
                  <a:pt x="0" y="739"/>
                  <a:pt x="0" y="767"/>
                  <a:pt x="17" y="784"/>
                </a:cubicBezTo>
                <a:cubicBezTo>
                  <a:pt x="34" y="801"/>
                  <a:pt x="62" y="801"/>
                  <a:pt x="79" y="784"/>
                </a:cubicBezTo>
                <a:close/>
                <a:moveTo>
                  <a:pt x="738" y="33"/>
                </a:moveTo>
                <a:cubicBezTo>
                  <a:pt x="746" y="25"/>
                  <a:pt x="760" y="25"/>
                  <a:pt x="768" y="33"/>
                </a:cubicBezTo>
                <a:cubicBezTo>
                  <a:pt x="776" y="42"/>
                  <a:pt x="776" y="55"/>
                  <a:pt x="768" y="63"/>
                </a:cubicBezTo>
                <a:cubicBezTo>
                  <a:pt x="760" y="72"/>
                  <a:pt x="746" y="72"/>
                  <a:pt x="738" y="63"/>
                </a:cubicBezTo>
                <a:cubicBezTo>
                  <a:pt x="729" y="55"/>
                  <a:pt x="729" y="42"/>
                  <a:pt x="738" y="33"/>
                </a:cubicBezTo>
                <a:close/>
                <a:moveTo>
                  <a:pt x="33" y="738"/>
                </a:moveTo>
                <a:cubicBezTo>
                  <a:pt x="41" y="730"/>
                  <a:pt x="55" y="730"/>
                  <a:pt x="63" y="738"/>
                </a:cubicBezTo>
                <a:cubicBezTo>
                  <a:pt x="72" y="746"/>
                  <a:pt x="72" y="760"/>
                  <a:pt x="63" y="768"/>
                </a:cubicBezTo>
                <a:cubicBezTo>
                  <a:pt x="55" y="777"/>
                  <a:pt x="41" y="777"/>
                  <a:pt x="33" y="768"/>
                </a:cubicBezTo>
                <a:cubicBezTo>
                  <a:pt x="24" y="760"/>
                  <a:pt x="24" y="746"/>
                  <a:pt x="33" y="7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7" name="Rectangle 506"/>
          <p:cNvSpPr/>
          <p:nvPr/>
        </p:nvSpPr>
        <p:spPr>
          <a:xfrm>
            <a:off x="12483909" y="887856"/>
            <a:ext cx="18745200" cy="272733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FF0000"/>
              </a:solidFill>
              <a:latin typeface="Raleway" panose="020B0503030101060003" pitchFamily="34" charset="0"/>
            </a:endParaRPr>
          </a:p>
        </p:txBody>
      </p:sp>
      <p:sp>
        <p:nvSpPr>
          <p:cNvPr id="511" name="Rectangle 510"/>
          <p:cNvSpPr/>
          <p:nvPr userDrawn="1"/>
        </p:nvSpPr>
        <p:spPr>
          <a:xfrm>
            <a:off x="12483909" y="885839"/>
            <a:ext cx="18745200" cy="2468880"/>
          </a:xfrm>
          <a:prstGeom prst="rect">
            <a:avLst/>
          </a:prstGeom>
          <a:solidFill>
            <a:srgbClr val="5555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Raleway" panose="020B0503030101060003" pitchFamily="34" charset="0"/>
              </a:rPr>
              <a:t>Canèlle</a:t>
            </a:r>
            <a:endParaRPr lang="en-US" sz="6000" b="1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algn="ctr"/>
            <a:r>
              <a:rPr lang="en-US" sz="3200" b="0" i="1" u="none" strike="noStrike" cap="none" dirty="0">
                <a:solidFill>
                  <a:schemeClr val="bg1"/>
                </a:solidFill>
                <a:latin typeface="Raleway" panose="020B0503030101060003" pitchFamily="34" charset="0"/>
                <a:ea typeface="Roboto"/>
                <a:cs typeface="Roboto"/>
                <a:sym typeface="Roboto"/>
              </a:rPr>
              <a:t> The world’s first spice dispensing machine designed to automatically </a:t>
            </a:r>
          </a:p>
          <a:p>
            <a:pPr algn="ctr"/>
            <a:r>
              <a:rPr lang="en-US" sz="3200" b="0" i="1" u="none" strike="noStrike" cap="none" dirty="0">
                <a:solidFill>
                  <a:schemeClr val="bg1"/>
                </a:solidFill>
                <a:latin typeface="Raleway" panose="020B0503030101060003" pitchFamily="34" charset="0"/>
                <a:ea typeface="Roboto"/>
                <a:cs typeface="Roboto"/>
                <a:sym typeface="Roboto"/>
              </a:rPr>
              <a:t>mix spices and create your favorite recipes at the push of a button.</a:t>
            </a:r>
          </a:p>
        </p:txBody>
      </p:sp>
      <p:sp>
        <p:nvSpPr>
          <p:cNvPr id="534" name="Rectangle 533"/>
          <p:cNvSpPr/>
          <p:nvPr userDrawn="1"/>
        </p:nvSpPr>
        <p:spPr>
          <a:xfrm>
            <a:off x="12481396" y="27528348"/>
            <a:ext cx="18745200" cy="633289"/>
          </a:xfrm>
          <a:prstGeom prst="rect">
            <a:avLst/>
          </a:prstGeom>
          <a:solidFill>
            <a:srgbClr val="415A7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5" name="Rectangle 534"/>
          <p:cNvSpPr/>
          <p:nvPr userDrawn="1"/>
        </p:nvSpPr>
        <p:spPr>
          <a:xfrm>
            <a:off x="12481396" y="19739193"/>
            <a:ext cx="18745200" cy="3850358"/>
          </a:xfrm>
          <a:prstGeom prst="rect">
            <a:avLst/>
          </a:prstGeom>
          <a:solidFill>
            <a:srgbClr val="EDE9E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4" name="Rectangle 573"/>
          <p:cNvSpPr/>
          <p:nvPr userDrawn="1"/>
        </p:nvSpPr>
        <p:spPr>
          <a:xfrm>
            <a:off x="12481609" y="22738610"/>
            <a:ext cx="18745627" cy="860372"/>
          </a:xfrm>
          <a:prstGeom prst="rect">
            <a:avLst/>
          </a:prstGeom>
          <a:solidFill>
            <a:srgbClr val="F34F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0" b="1" dirty="0">
              <a:latin typeface="Raleway" panose="020B0503030101060003" pitchFamily="34" charset="0"/>
            </a:endParaRPr>
          </a:p>
        </p:txBody>
      </p:sp>
      <p:sp>
        <p:nvSpPr>
          <p:cNvPr id="508" name="Rectangle 507"/>
          <p:cNvSpPr/>
          <p:nvPr userDrawn="1"/>
        </p:nvSpPr>
        <p:spPr>
          <a:xfrm>
            <a:off x="32183476" y="2199155"/>
            <a:ext cx="10607040" cy="2468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aleway" panose="020B0503030101060003" pitchFamily="34" charset="0"/>
            </a:endParaRPr>
          </a:p>
        </p:txBody>
      </p:sp>
      <p:sp>
        <p:nvSpPr>
          <p:cNvPr id="516" name="Rectangle 515"/>
          <p:cNvSpPr/>
          <p:nvPr userDrawn="1"/>
        </p:nvSpPr>
        <p:spPr>
          <a:xfrm>
            <a:off x="32182594" y="2200554"/>
            <a:ext cx="10607040" cy="2468880"/>
          </a:xfrm>
          <a:prstGeom prst="rect">
            <a:avLst/>
          </a:prstGeom>
          <a:solidFill>
            <a:srgbClr val="5555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latin typeface="Raleway" panose="020B0503030101060003" pitchFamily="34" charset="0"/>
              </a:rPr>
              <a:t>Electrical and Computer Engineering</a:t>
            </a:r>
          </a:p>
          <a:p>
            <a:pPr algn="ctr">
              <a:lnSpc>
                <a:spcPct val="150000"/>
              </a:lnSpc>
            </a:pPr>
            <a:r>
              <a:rPr lang="en-US" sz="2600" b="0" dirty="0">
                <a:solidFill>
                  <a:schemeClr val="bg1"/>
                </a:solidFill>
                <a:latin typeface="Raleway" panose="020B0503030101060003" pitchFamily="34" charset="0"/>
              </a:rPr>
              <a:t>Michael Kuchnik • Philippe Laban</a:t>
            </a:r>
          </a:p>
          <a:p>
            <a:pPr algn="ctr">
              <a:lnSpc>
                <a:spcPct val="150000"/>
              </a:lnSpc>
            </a:pPr>
            <a:r>
              <a:rPr lang="en-US" sz="2600" b="0" dirty="0" err="1">
                <a:solidFill>
                  <a:schemeClr val="bg1"/>
                </a:solidFill>
                <a:latin typeface="Raleway" panose="020B0503030101060003" pitchFamily="34" charset="0"/>
              </a:rPr>
              <a:t>Ratchapong</a:t>
            </a:r>
            <a:r>
              <a:rPr lang="en-US" sz="2600" b="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2600" b="0" dirty="0" err="1">
                <a:solidFill>
                  <a:schemeClr val="bg1"/>
                </a:solidFill>
                <a:latin typeface="Raleway" panose="020B0503030101060003" pitchFamily="34" charset="0"/>
              </a:rPr>
              <a:t>Tangkijvorakul</a:t>
            </a:r>
            <a:r>
              <a:rPr lang="en-US" sz="2600" b="0" dirty="0">
                <a:solidFill>
                  <a:schemeClr val="bg1"/>
                </a:solidFill>
                <a:latin typeface="Raleway" panose="020B0503030101060003" pitchFamily="34" charset="0"/>
              </a:rPr>
              <a:t> • Sunny Patel </a:t>
            </a:r>
          </a:p>
        </p:txBody>
      </p:sp>
      <p:sp>
        <p:nvSpPr>
          <p:cNvPr id="577" name="Rectangle 576"/>
          <p:cNvSpPr/>
          <p:nvPr userDrawn="1"/>
        </p:nvSpPr>
        <p:spPr>
          <a:xfrm flipH="1">
            <a:off x="32181900" y="22342100"/>
            <a:ext cx="10607040" cy="506470"/>
          </a:xfrm>
          <a:prstGeom prst="rect">
            <a:avLst/>
          </a:prstGeom>
          <a:solidFill>
            <a:srgbClr val="F34F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2" name="Rectangle 581"/>
          <p:cNvSpPr/>
          <p:nvPr userDrawn="1"/>
        </p:nvSpPr>
        <p:spPr>
          <a:xfrm>
            <a:off x="32183476" y="22848823"/>
            <a:ext cx="10607040" cy="4040112"/>
          </a:xfrm>
          <a:prstGeom prst="rect">
            <a:avLst/>
          </a:prstGeom>
          <a:solidFill>
            <a:srgbClr val="415A7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0" name="Rectangle 539"/>
          <p:cNvSpPr/>
          <p:nvPr userDrawn="1"/>
        </p:nvSpPr>
        <p:spPr>
          <a:xfrm>
            <a:off x="928299" y="2199155"/>
            <a:ext cx="10607040" cy="2468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aleway" panose="020B0503030101060003" pitchFamily="34" charset="0"/>
            </a:endParaRPr>
          </a:p>
        </p:txBody>
      </p:sp>
      <p:sp>
        <p:nvSpPr>
          <p:cNvPr id="539" name="Rectangle 538"/>
          <p:cNvSpPr/>
          <p:nvPr userDrawn="1"/>
        </p:nvSpPr>
        <p:spPr>
          <a:xfrm flipH="1">
            <a:off x="926723" y="22342100"/>
            <a:ext cx="10607040" cy="506470"/>
          </a:xfrm>
          <a:prstGeom prst="rect">
            <a:avLst/>
          </a:prstGeom>
          <a:solidFill>
            <a:srgbClr val="F34F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7" name="Rectangle 536"/>
          <p:cNvSpPr/>
          <p:nvPr userDrawn="1"/>
        </p:nvSpPr>
        <p:spPr>
          <a:xfrm>
            <a:off x="928299" y="22848823"/>
            <a:ext cx="10607040" cy="4040112"/>
          </a:xfrm>
          <a:prstGeom prst="rect">
            <a:avLst/>
          </a:prstGeom>
          <a:solidFill>
            <a:srgbClr val="415A7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1" name="Rectangle 520"/>
          <p:cNvSpPr/>
          <p:nvPr userDrawn="1"/>
        </p:nvSpPr>
        <p:spPr>
          <a:xfrm>
            <a:off x="931087" y="5862626"/>
            <a:ext cx="10607040" cy="2885669"/>
          </a:xfrm>
          <a:prstGeom prst="rect">
            <a:avLst/>
          </a:prstGeom>
          <a:solidFill>
            <a:srgbClr val="EDE9E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7" name="Rectangle 516"/>
          <p:cNvSpPr/>
          <p:nvPr userDrawn="1"/>
        </p:nvSpPr>
        <p:spPr>
          <a:xfrm>
            <a:off x="32181900" y="5857292"/>
            <a:ext cx="10607040" cy="2885669"/>
          </a:xfrm>
          <a:prstGeom prst="rect">
            <a:avLst/>
          </a:prstGeom>
          <a:solidFill>
            <a:srgbClr val="EDE9E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8" name="Freeform 517"/>
          <p:cNvSpPr/>
          <p:nvPr userDrawn="1"/>
        </p:nvSpPr>
        <p:spPr>
          <a:xfrm rot="10800000">
            <a:off x="32182004" y="4670458"/>
            <a:ext cx="10607040" cy="1741850"/>
          </a:xfrm>
          <a:custGeom>
            <a:avLst/>
            <a:gdLst>
              <a:gd name="connsiteX0" fmla="*/ 10607040 w 10607040"/>
              <a:gd name="connsiteY0" fmla="*/ 1741850 h 1741850"/>
              <a:gd name="connsiteX1" fmla="*/ 0 w 10607040"/>
              <a:gd name="connsiteY1" fmla="*/ 1741850 h 1741850"/>
              <a:gd name="connsiteX2" fmla="*/ 0 w 10607040"/>
              <a:gd name="connsiteY2" fmla="*/ 553130 h 1741850"/>
              <a:gd name="connsiteX3" fmla="*/ 4557868 w 10607040"/>
              <a:gd name="connsiteY3" fmla="*/ 553130 h 1741850"/>
              <a:gd name="connsiteX4" fmla="*/ 5303624 w 10607040"/>
              <a:gd name="connsiteY4" fmla="*/ 0 h 1741850"/>
              <a:gd name="connsiteX5" fmla="*/ 6049380 w 10607040"/>
              <a:gd name="connsiteY5" fmla="*/ 553130 h 1741850"/>
              <a:gd name="connsiteX6" fmla="*/ 10607040 w 10607040"/>
              <a:gd name="connsiteY6" fmla="*/ 553130 h 1741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7040" h="1741850">
                <a:moveTo>
                  <a:pt x="10607040" y="1741850"/>
                </a:moveTo>
                <a:lnTo>
                  <a:pt x="0" y="1741850"/>
                </a:lnTo>
                <a:lnTo>
                  <a:pt x="0" y="553130"/>
                </a:lnTo>
                <a:lnTo>
                  <a:pt x="4557868" y="553130"/>
                </a:lnTo>
                <a:lnTo>
                  <a:pt x="5303624" y="0"/>
                </a:lnTo>
                <a:lnTo>
                  <a:pt x="6049380" y="553130"/>
                </a:lnTo>
                <a:lnTo>
                  <a:pt x="10607040" y="553130"/>
                </a:lnTo>
                <a:close/>
              </a:path>
            </a:pathLst>
          </a:custGeom>
          <a:solidFill>
            <a:srgbClr val="01AF98"/>
          </a:solidFill>
          <a:ln>
            <a:solidFill>
              <a:srgbClr val="01AF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174694" y="5076639"/>
            <a:ext cx="1062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kern="1200" dirty="0">
                <a:solidFill>
                  <a:schemeClr val="lt1"/>
                </a:solidFill>
                <a:effectLst/>
                <a:latin typeface="Raleway" panose="020B0503030101060003" pitchFamily="34" charset="0"/>
                <a:ea typeface="+mn-ea"/>
                <a:cs typeface="+mn-cs"/>
              </a:rPr>
              <a:t>Advisor </a:t>
            </a:r>
            <a:r>
              <a:rPr lang="en-US" sz="2400" b="1" i="0" kern="1200" baseline="0" dirty="0">
                <a:solidFill>
                  <a:schemeClr val="lt1"/>
                </a:solidFill>
                <a:effectLst/>
                <a:latin typeface="Raleway" panose="020B0503030101060003" pitchFamily="34" charset="0"/>
                <a:ea typeface="+mn-ea"/>
                <a:cs typeface="+mn-cs"/>
              </a:rPr>
              <a:t>: </a:t>
            </a:r>
            <a:r>
              <a:rPr lang="en-US" sz="2400" b="0" i="0" kern="1200" dirty="0">
                <a:solidFill>
                  <a:schemeClr val="lt1"/>
                </a:solidFill>
                <a:effectLst/>
                <a:latin typeface="Raleway" panose="020B0503030101060003" pitchFamily="34" charset="0"/>
                <a:ea typeface="+mn-ea"/>
                <a:cs typeface="+mn-cs"/>
              </a:rPr>
              <a:t>Dr. Thomas R. Collins</a:t>
            </a:r>
            <a:endParaRPr lang="en-US" sz="2400" b="0" i="0" dirty="0">
              <a:latin typeface="Raleway" panose="020B0503030101060003" pitchFamily="34" charset="0"/>
            </a:endParaRPr>
          </a:p>
        </p:txBody>
      </p:sp>
      <p:sp>
        <p:nvSpPr>
          <p:cNvPr id="520" name="Rectangle 519"/>
          <p:cNvSpPr/>
          <p:nvPr userDrawn="1"/>
        </p:nvSpPr>
        <p:spPr>
          <a:xfrm>
            <a:off x="12481396" y="23594673"/>
            <a:ext cx="18745200" cy="4013164"/>
          </a:xfrm>
          <a:prstGeom prst="rect">
            <a:avLst/>
          </a:prstGeom>
          <a:solidFill>
            <a:srgbClr val="EDE9E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2" name="Rectangle 541"/>
          <p:cNvSpPr/>
          <p:nvPr userDrawn="1"/>
        </p:nvSpPr>
        <p:spPr>
          <a:xfrm>
            <a:off x="927417" y="2200554"/>
            <a:ext cx="10607040" cy="2468880"/>
          </a:xfrm>
          <a:prstGeom prst="rect">
            <a:avLst/>
          </a:prstGeom>
          <a:solidFill>
            <a:srgbClr val="5555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latin typeface="Raleway" panose="020B0503030101060003" pitchFamily="34" charset="0"/>
              </a:rPr>
              <a:t>Mechanical Engineering</a:t>
            </a:r>
          </a:p>
          <a:p>
            <a:pPr algn="ctr">
              <a:lnSpc>
                <a:spcPct val="150000"/>
              </a:lnSpc>
            </a:pPr>
            <a:r>
              <a:rPr lang="en-US" sz="2600" b="0" dirty="0">
                <a:solidFill>
                  <a:schemeClr val="bg1"/>
                </a:solidFill>
                <a:latin typeface="Raleway" panose="020B0503030101060003" pitchFamily="34" charset="0"/>
              </a:rPr>
              <a:t>Patrick Milano • Sean Lipinski</a:t>
            </a:r>
          </a:p>
          <a:p>
            <a:pPr algn="ctr">
              <a:lnSpc>
                <a:spcPct val="150000"/>
              </a:lnSpc>
            </a:pPr>
            <a:r>
              <a:rPr lang="en-US" sz="2600" b="0" dirty="0">
                <a:solidFill>
                  <a:schemeClr val="bg1"/>
                </a:solidFill>
                <a:latin typeface="Raleway" panose="020B0503030101060003" pitchFamily="34" charset="0"/>
              </a:rPr>
              <a:t>Victor Wang • Yash Patel</a:t>
            </a:r>
          </a:p>
        </p:txBody>
      </p:sp>
      <p:sp>
        <p:nvSpPr>
          <p:cNvPr id="512" name="Freeform 511"/>
          <p:cNvSpPr/>
          <p:nvPr userDrawn="1"/>
        </p:nvSpPr>
        <p:spPr>
          <a:xfrm rot="10800000">
            <a:off x="12484728" y="3331682"/>
            <a:ext cx="18745201" cy="4823567"/>
          </a:xfrm>
          <a:custGeom>
            <a:avLst/>
            <a:gdLst>
              <a:gd name="connsiteX0" fmla="*/ 18745201 w 18745201"/>
              <a:gd name="connsiteY0" fmla="*/ 4823567 h 4823567"/>
              <a:gd name="connsiteX1" fmla="*/ 0 w 18745201"/>
              <a:gd name="connsiteY1" fmla="*/ 4823567 h 4823567"/>
              <a:gd name="connsiteX2" fmla="*/ 0 w 18745201"/>
              <a:gd name="connsiteY2" fmla="*/ 544213 h 4823567"/>
              <a:gd name="connsiteX3" fmla="*/ 8642196 w 18745201"/>
              <a:gd name="connsiteY3" fmla="*/ 544213 h 4823567"/>
              <a:gd name="connsiteX4" fmla="*/ 9375932 w 18745201"/>
              <a:gd name="connsiteY4" fmla="*/ 0 h 4823567"/>
              <a:gd name="connsiteX5" fmla="*/ 10109668 w 18745201"/>
              <a:gd name="connsiteY5" fmla="*/ 544213 h 4823567"/>
              <a:gd name="connsiteX6" fmla="*/ 18745201 w 18745201"/>
              <a:gd name="connsiteY6" fmla="*/ 544213 h 4823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45201" h="4823567">
                <a:moveTo>
                  <a:pt x="18745201" y="4823567"/>
                </a:moveTo>
                <a:lnTo>
                  <a:pt x="0" y="4823567"/>
                </a:lnTo>
                <a:lnTo>
                  <a:pt x="0" y="544213"/>
                </a:lnTo>
                <a:lnTo>
                  <a:pt x="8642196" y="544213"/>
                </a:lnTo>
                <a:lnTo>
                  <a:pt x="9375932" y="0"/>
                </a:lnTo>
                <a:lnTo>
                  <a:pt x="10109668" y="544213"/>
                </a:lnTo>
                <a:lnTo>
                  <a:pt x="18745201" y="544213"/>
                </a:lnTo>
                <a:close/>
              </a:path>
            </a:pathLst>
          </a:custGeom>
          <a:solidFill>
            <a:srgbClr val="F5764B"/>
          </a:solidFill>
          <a:ln>
            <a:solidFill>
              <a:srgbClr val="F57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926828" y="4665696"/>
            <a:ext cx="10607040" cy="1738571"/>
            <a:chOff x="926828" y="4670459"/>
            <a:chExt cx="10607040" cy="1738571"/>
          </a:xfrm>
        </p:grpSpPr>
        <p:sp>
          <p:nvSpPr>
            <p:cNvPr id="545" name="Freeform 544"/>
            <p:cNvSpPr/>
            <p:nvPr userDrawn="1"/>
          </p:nvSpPr>
          <p:spPr>
            <a:xfrm rot="10800000">
              <a:off x="926828" y="4670459"/>
              <a:ext cx="10607040" cy="1738571"/>
            </a:xfrm>
            <a:custGeom>
              <a:avLst/>
              <a:gdLst>
                <a:gd name="connsiteX0" fmla="*/ 10607040 w 10607040"/>
                <a:gd name="connsiteY0" fmla="*/ 1738571 h 1738571"/>
                <a:gd name="connsiteX1" fmla="*/ 0 w 10607040"/>
                <a:gd name="connsiteY1" fmla="*/ 1738571 h 1738571"/>
                <a:gd name="connsiteX2" fmla="*/ 0 w 10607040"/>
                <a:gd name="connsiteY2" fmla="*/ 549851 h 1738571"/>
                <a:gd name="connsiteX3" fmla="*/ 4622712 w 10607040"/>
                <a:gd name="connsiteY3" fmla="*/ 549851 h 1738571"/>
                <a:gd name="connsiteX4" fmla="*/ 5364049 w 10607040"/>
                <a:gd name="connsiteY4" fmla="*/ 0 h 1738571"/>
                <a:gd name="connsiteX5" fmla="*/ 6105386 w 10607040"/>
                <a:gd name="connsiteY5" fmla="*/ 549851 h 1738571"/>
                <a:gd name="connsiteX6" fmla="*/ 10607040 w 10607040"/>
                <a:gd name="connsiteY6" fmla="*/ 549851 h 173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7040" h="1738571">
                  <a:moveTo>
                    <a:pt x="10607040" y="1738571"/>
                  </a:moveTo>
                  <a:lnTo>
                    <a:pt x="0" y="1738571"/>
                  </a:lnTo>
                  <a:lnTo>
                    <a:pt x="0" y="549851"/>
                  </a:lnTo>
                  <a:lnTo>
                    <a:pt x="4622712" y="549851"/>
                  </a:lnTo>
                  <a:lnTo>
                    <a:pt x="5364049" y="0"/>
                  </a:lnTo>
                  <a:lnTo>
                    <a:pt x="6105386" y="549851"/>
                  </a:lnTo>
                  <a:lnTo>
                    <a:pt x="10607040" y="549851"/>
                  </a:lnTo>
                  <a:close/>
                </a:path>
              </a:pathLst>
            </a:custGeom>
            <a:solidFill>
              <a:srgbClr val="976E98"/>
            </a:solidFill>
            <a:ln>
              <a:solidFill>
                <a:srgbClr val="976E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2" name="TextBox 1"/>
            <p:cNvSpPr txBox="1"/>
            <p:nvPr userDrawn="1"/>
          </p:nvSpPr>
          <p:spPr>
            <a:xfrm>
              <a:off x="931087" y="5031161"/>
              <a:ext cx="10569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Advisor:</a:t>
              </a:r>
              <a:r>
                <a:rPr lang="en-US" sz="2400" b="1" baseline="0" dirty="0">
                  <a:solidFill>
                    <a:schemeClr val="bg1"/>
                  </a:solidFill>
                  <a:latin typeface="Raleway" panose="020B0503030101060003" pitchFamily="34" charset="0"/>
                </a:rPr>
                <a:t> </a:t>
              </a:r>
              <a:r>
                <a:rPr lang="en-US" sz="2400" b="0" baseline="0" dirty="0">
                  <a:solidFill>
                    <a:schemeClr val="bg1"/>
                  </a:solidFill>
                  <a:latin typeface="Raleway" panose="020B0503030101060003" pitchFamily="34" charset="0"/>
                </a:rPr>
                <a:t>Dr. David Orloff</a:t>
              </a:r>
              <a:endParaRPr lang="en-US" sz="2400" b="0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877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3901470" rtl="0" eaLnBrk="1" latinLnBrk="0" hangingPunct="1">
        <a:lnSpc>
          <a:spcPct val="90000"/>
        </a:lnSpc>
        <a:spcBef>
          <a:spcPct val="0"/>
        </a:spcBef>
        <a:buNone/>
        <a:defRPr sz="187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75368" indent="-975368" algn="l" defTabSz="3901470" rtl="0" eaLnBrk="1" latinLnBrk="0" hangingPunct="1">
        <a:lnSpc>
          <a:spcPct val="90000"/>
        </a:lnSpc>
        <a:spcBef>
          <a:spcPts val="4267"/>
        </a:spcBef>
        <a:buFont typeface="Arial" panose="020B0604020202020204" pitchFamily="34" charset="0"/>
        <a:buChar char="•"/>
        <a:defRPr sz="11947" kern="1200">
          <a:solidFill>
            <a:schemeClr val="tx1"/>
          </a:solidFill>
          <a:latin typeface="+mn-lt"/>
          <a:ea typeface="+mn-ea"/>
          <a:cs typeface="+mn-cs"/>
        </a:defRPr>
      </a:lvl1pPr>
      <a:lvl2pPr marL="2926103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10240" kern="1200">
          <a:solidFill>
            <a:schemeClr val="tx1"/>
          </a:solidFill>
          <a:latin typeface="+mn-lt"/>
          <a:ea typeface="+mn-ea"/>
          <a:cs typeface="+mn-cs"/>
        </a:defRPr>
      </a:lvl2pPr>
      <a:lvl3pPr marL="4876838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8533" kern="1200">
          <a:solidFill>
            <a:schemeClr val="tx1"/>
          </a:solidFill>
          <a:latin typeface="+mn-lt"/>
          <a:ea typeface="+mn-ea"/>
          <a:cs typeface="+mn-cs"/>
        </a:defRPr>
      </a:lvl3pPr>
      <a:lvl4pPr marL="6827573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4pPr>
      <a:lvl5pPr marL="8778309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5pPr>
      <a:lvl6pPr marL="10729044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6pPr>
      <a:lvl7pPr marL="12679779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7pPr>
      <a:lvl8pPr marL="14630514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8pPr>
      <a:lvl9pPr marL="16581250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1pPr>
      <a:lvl2pPr marL="1950735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901470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3pPr>
      <a:lvl4pPr marL="5852206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4pPr>
      <a:lvl5pPr marL="7802941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5pPr>
      <a:lvl6pPr marL="9753676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6pPr>
      <a:lvl7pPr marL="11704411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7pPr>
      <a:lvl8pPr marL="13655147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8pPr>
      <a:lvl9pPr marL="15605882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microsoft.com/office/2007/relationships/hdphoto" Target="../media/hdphoto1.wdp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6.png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Freeform 1557"/>
          <p:cNvSpPr>
            <a:spLocks/>
          </p:cNvSpPr>
          <p:nvPr/>
        </p:nvSpPr>
        <p:spPr bwMode="auto">
          <a:xfrm>
            <a:off x="38947078" y="6708353"/>
            <a:ext cx="1270794" cy="993961"/>
          </a:xfrm>
          <a:custGeom>
            <a:avLst/>
            <a:gdLst>
              <a:gd name="connsiteX0" fmla="*/ 0 w 1288188"/>
              <a:gd name="connsiteY0" fmla="*/ 0 h 1007566"/>
              <a:gd name="connsiteX1" fmla="*/ 839248 w 1288188"/>
              <a:gd name="connsiteY1" fmla="*/ 0 h 1007566"/>
              <a:gd name="connsiteX2" fmla="*/ 1288188 w 1288188"/>
              <a:gd name="connsiteY2" fmla="*/ 1007566 h 1007566"/>
              <a:gd name="connsiteX3" fmla="*/ 450640 w 1288188"/>
              <a:gd name="connsiteY3" fmla="*/ 1007566 h 100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8188" h="1007566">
                <a:moveTo>
                  <a:pt x="0" y="0"/>
                </a:moveTo>
                <a:lnTo>
                  <a:pt x="839248" y="0"/>
                </a:lnTo>
                <a:lnTo>
                  <a:pt x="1288188" y="1007566"/>
                </a:lnTo>
                <a:lnTo>
                  <a:pt x="450640" y="1007566"/>
                </a:lnTo>
                <a:close/>
              </a:path>
            </a:pathLst>
          </a:custGeom>
          <a:solidFill>
            <a:srgbClr val="EC5724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sp>
        <p:nvSpPr>
          <p:cNvPr id="1546" name="Freeform 17"/>
          <p:cNvSpPr>
            <a:spLocks/>
          </p:cNvSpPr>
          <p:nvPr/>
        </p:nvSpPr>
        <p:spPr bwMode="auto">
          <a:xfrm>
            <a:off x="37279666" y="6703696"/>
            <a:ext cx="1663741" cy="1875872"/>
          </a:xfrm>
          <a:custGeom>
            <a:avLst/>
            <a:gdLst>
              <a:gd name="T0" fmla="*/ 530 w 1051"/>
              <a:gd name="T1" fmla="*/ 1186 h 1186"/>
              <a:gd name="T2" fmla="*/ 0 w 1051"/>
              <a:gd name="T3" fmla="*/ 0 h 1186"/>
              <a:gd name="T4" fmla="*/ 523 w 1051"/>
              <a:gd name="T5" fmla="*/ 0 h 1186"/>
              <a:gd name="T6" fmla="*/ 1051 w 1051"/>
              <a:gd name="T7" fmla="*/ 1186 h 1186"/>
              <a:gd name="T8" fmla="*/ 530 w 1051"/>
              <a:gd name="T9" fmla="*/ 1186 h 1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1" h="1186">
                <a:moveTo>
                  <a:pt x="530" y="1186"/>
                </a:moveTo>
                <a:lnTo>
                  <a:pt x="0" y="0"/>
                </a:lnTo>
                <a:lnTo>
                  <a:pt x="523" y="0"/>
                </a:lnTo>
                <a:lnTo>
                  <a:pt x="1051" y="1186"/>
                </a:lnTo>
                <a:lnTo>
                  <a:pt x="530" y="1186"/>
                </a:lnTo>
                <a:close/>
              </a:path>
            </a:pathLst>
          </a:custGeom>
          <a:solidFill>
            <a:srgbClr val="31A8DF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sp>
        <p:nvSpPr>
          <p:cNvPr id="1547" name="Freeform 18"/>
          <p:cNvSpPr>
            <a:spLocks/>
          </p:cNvSpPr>
          <p:nvPr/>
        </p:nvSpPr>
        <p:spPr bwMode="auto">
          <a:xfrm>
            <a:off x="35614340" y="6714104"/>
            <a:ext cx="1662159" cy="1875872"/>
          </a:xfrm>
          <a:custGeom>
            <a:avLst/>
            <a:gdLst>
              <a:gd name="T0" fmla="*/ 527 w 1050"/>
              <a:gd name="T1" fmla="*/ 1186 h 1186"/>
              <a:gd name="T2" fmla="*/ 0 w 1050"/>
              <a:gd name="T3" fmla="*/ 0 h 1186"/>
              <a:gd name="T4" fmla="*/ 520 w 1050"/>
              <a:gd name="T5" fmla="*/ 0 h 1186"/>
              <a:gd name="T6" fmla="*/ 1050 w 1050"/>
              <a:gd name="T7" fmla="*/ 1186 h 1186"/>
              <a:gd name="T8" fmla="*/ 527 w 1050"/>
              <a:gd name="T9" fmla="*/ 1186 h 1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0" h="1186">
                <a:moveTo>
                  <a:pt x="527" y="1186"/>
                </a:moveTo>
                <a:lnTo>
                  <a:pt x="0" y="0"/>
                </a:lnTo>
                <a:lnTo>
                  <a:pt x="520" y="0"/>
                </a:lnTo>
                <a:lnTo>
                  <a:pt x="1050" y="1186"/>
                </a:lnTo>
                <a:lnTo>
                  <a:pt x="527" y="1186"/>
                </a:lnTo>
                <a:close/>
              </a:path>
            </a:pathLst>
          </a:custGeom>
          <a:solidFill>
            <a:srgbClr val="7FBC41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sp>
        <p:nvSpPr>
          <p:cNvPr id="1545" name="Freeform 15"/>
          <p:cNvSpPr>
            <a:spLocks/>
          </p:cNvSpPr>
          <p:nvPr/>
        </p:nvSpPr>
        <p:spPr bwMode="auto">
          <a:xfrm>
            <a:off x="34218128" y="7296826"/>
            <a:ext cx="1396214" cy="1282744"/>
          </a:xfrm>
          <a:custGeom>
            <a:avLst/>
            <a:gdLst>
              <a:gd name="T0" fmla="*/ 520 w 882"/>
              <a:gd name="T1" fmla="*/ 0 h 811"/>
              <a:gd name="T2" fmla="*/ 0 w 882"/>
              <a:gd name="T3" fmla="*/ 0 h 811"/>
              <a:gd name="T4" fmla="*/ 359 w 882"/>
              <a:gd name="T5" fmla="*/ 811 h 811"/>
              <a:gd name="T6" fmla="*/ 882 w 882"/>
              <a:gd name="T7" fmla="*/ 811 h 811"/>
              <a:gd name="T8" fmla="*/ 520 w 882"/>
              <a:gd name="T9" fmla="*/ 0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2" h="811">
                <a:moveTo>
                  <a:pt x="520" y="0"/>
                </a:moveTo>
                <a:lnTo>
                  <a:pt x="0" y="0"/>
                </a:lnTo>
                <a:lnTo>
                  <a:pt x="359" y="811"/>
                </a:lnTo>
                <a:lnTo>
                  <a:pt x="882" y="811"/>
                </a:lnTo>
                <a:lnTo>
                  <a:pt x="520" y="0"/>
                </a:lnTo>
                <a:close/>
              </a:path>
            </a:pathLst>
          </a:custGeom>
          <a:solidFill>
            <a:srgbClr val="7FBC41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cxnSp>
        <p:nvCxnSpPr>
          <p:cNvPr id="1588" name="Straight Connector 1587"/>
          <p:cNvCxnSpPr/>
          <p:nvPr/>
        </p:nvCxnSpPr>
        <p:spPr>
          <a:xfrm rot="16200000" flipH="1" flipV="1">
            <a:off x="32747132" y="11145815"/>
            <a:ext cx="576022" cy="1"/>
          </a:xfrm>
          <a:prstGeom prst="line">
            <a:avLst/>
          </a:prstGeom>
          <a:ln w="28575">
            <a:solidFill>
              <a:srgbClr val="44546A">
                <a:alpha val="69804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1" name="Rounded Rectangle 1870"/>
          <p:cNvSpPr/>
          <p:nvPr/>
        </p:nvSpPr>
        <p:spPr>
          <a:xfrm>
            <a:off x="33842578" y="7290518"/>
            <a:ext cx="6861511" cy="679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5" name="TextBox 1904"/>
          <p:cNvSpPr txBox="1"/>
          <p:nvPr/>
        </p:nvSpPr>
        <p:spPr>
          <a:xfrm>
            <a:off x="13363157" y="4017740"/>
            <a:ext cx="8482420" cy="3052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chemeClr val="bg1"/>
                </a:solidFill>
                <a:latin typeface="Raleway" panose="020B0503030101060003"/>
              </a:rPr>
              <a:t>What Does It Do?</a:t>
            </a:r>
          </a:p>
          <a:p>
            <a:pPr algn="just"/>
            <a:endParaRPr lang="en-US" sz="3600" b="1" dirty="0">
              <a:solidFill>
                <a:schemeClr val="bg1"/>
              </a:solidFill>
              <a:latin typeface="Raleway" panose="020B0503030101060003"/>
            </a:endParaRPr>
          </a:p>
          <a:p>
            <a:pPr algn="just">
              <a:spcBef>
                <a:spcPts val="1000"/>
              </a:spcBef>
            </a:pPr>
            <a:r>
              <a:rPr lang="en-US" sz="2800" dirty="0">
                <a:solidFill>
                  <a:schemeClr val="bg1"/>
                </a:solidFill>
                <a:latin typeface="Raleway" panose="020B0503030101060003"/>
              </a:rPr>
              <a:t>The automated spice mixer is capable of storing up to eight spices with various textures (crystals, powders, flakes) and dispense each spice with high precision.</a:t>
            </a:r>
          </a:p>
        </p:txBody>
      </p:sp>
      <p:grpSp>
        <p:nvGrpSpPr>
          <p:cNvPr id="1906" name="Group 1905"/>
          <p:cNvGrpSpPr/>
          <p:nvPr/>
        </p:nvGrpSpPr>
        <p:grpSpPr>
          <a:xfrm>
            <a:off x="23931796" y="4717364"/>
            <a:ext cx="1699831" cy="1699831"/>
            <a:chOff x="23458490" y="10133801"/>
            <a:chExt cx="1699831" cy="1699831"/>
          </a:xfrm>
        </p:grpSpPr>
        <p:grpSp>
          <p:nvGrpSpPr>
            <p:cNvPr id="1924" name="Group 1923"/>
            <p:cNvGrpSpPr/>
            <p:nvPr/>
          </p:nvGrpSpPr>
          <p:grpSpPr>
            <a:xfrm>
              <a:off x="23458490" y="10133801"/>
              <a:ext cx="1699831" cy="1699831"/>
              <a:chOff x="23458490" y="10983717"/>
              <a:chExt cx="1699831" cy="1699831"/>
            </a:xfrm>
          </p:grpSpPr>
          <p:sp>
            <p:nvSpPr>
              <p:cNvPr id="1926" name="Oval 1925"/>
              <p:cNvSpPr/>
              <p:nvPr/>
            </p:nvSpPr>
            <p:spPr>
              <a:xfrm>
                <a:off x="23458490" y="10983717"/>
                <a:ext cx="1699831" cy="1699831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7" name="Oval 1926"/>
              <p:cNvSpPr/>
              <p:nvPr/>
            </p:nvSpPr>
            <p:spPr>
              <a:xfrm>
                <a:off x="23595717" y="11120944"/>
                <a:ext cx="1425376" cy="1425376"/>
              </a:xfrm>
              <a:prstGeom prst="ellipse">
                <a:avLst/>
              </a:prstGeom>
              <a:solidFill>
                <a:srgbClr val="F5764B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925" name="Picture 19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03751" y="10638273"/>
              <a:ext cx="811584" cy="811584"/>
            </a:xfrm>
            <a:prstGeom prst="rect">
              <a:avLst/>
            </a:prstGeom>
          </p:spPr>
        </p:pic>
      </p:grpSp>
      <p:grpSp>
        <p:nvGrpSpPr>
          <p:cNvPr id="1907" name="Group 1906"/>
          <p:cNvGrpSpPr/>
          <p:nvPr/>
        </p:nvGrpSpPr>
        <p:grpSpPr>
          <a:xfrm>
            <a:off x="26218313" y="4717364"/>
            <a:ext cx="1699831" cy="1699831"/>
            <a:chOff x="25745007" y="10133801"/>
            <a:chExt cx="1699831" cy="1699831"/>
          </a:xfrm>
        </p:grpSpPr>
        <p:grpSp>
          <p:nvGrpSpPr>
            <p:cNvPr id="1920" name="Group 1919"/>
            <p:cNvGrpSpPr/>
            <p:nvPr/>
          </p:nvGrpSpPr>
          <p:grpSpPr>
            <a:xfrm>
              <a:off x="25745007" y="10133801"/>
              <a:ext cx="1699831" cy="1699831"/>
              <a:chOff x="23458490" y="10983717"/>
              <a:chExt cx="1699831" cy="1699831"/>
            </a:xfrm>
          </p:grpSpPr>
          <p:sp>
            <p:nvSpPr>
              <p:cNvPr id="1922" name="Oval 1921"/>
              <p:cNvSpPr/>
              <p:nvPr/>
            </p:nvSpPr>
            <p:spPr>
              <a:xfrm>
                <a:off x="23458490" y="10983717"/>
                <a:ext cx="1699831" cy="1699831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3" name="Oval 1922"/>
              <p:cNvSpPr/>
              <p:nvPr/>
            </p:nvSpPr>
            <p:spPr>
              <a:xfrm>
                <a:off x="23595717" y="11120944"/>
                <a:ext cx="1425376" cy="1425376"/>
              </a:xfrm>
              <a:prstGeom prst="ellipse">
                <a:avLst/>
              </a:prstGeom>
              <a:solidFill>
                <a:srgbClr val="F5764B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921" name="Picture 19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78572">
              <a:off x="26165475" y="10554269"/>
              <a:ext cx="858894" cy="858894"/>
            </a:xfrm>
            <a:prstGeom prst="rect">
              <a:avLst/>
            </a:prstGeom>
          </p:spPr>
        </p:pic>
      </p:grpSp>
      <p:grpSp>
        <p:nvGrpSpPr>
          <p:cNvPr id="1908" name="Group 1907"/>
          <p:cNvGrpSpPr/>
          <p:nvPr/>
        </p:nvGrpSpPr>
        <p:grpSpPr>
          <a:xfrm>
            <a:off x="28504830" y="4717364"/>
            <a:ext cx="1699831" cy="1699831"/>
            <a:chOff x="23458490" y="10983717"/>
            <a:chExt cx="1699831" cy="1699831"/>
          </a:xfrm>
        </p:grpSpPr>
        <p:sp>
          <p:nvSpPr>
            <p:cNvPr id="1918" name="Oval 1917"/>
            <p:cNvSpPr/>
            <p:nvPr/>
          </p:nvSpPr>
          <p:spPr>
            <a:xfrm>
              <a:off x="23458490" y="10983717"/>
              <a:ext cx="1699831" cy="1699831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19" name="Oval 1918"/>
            <p:cNvSpPr/>
            <p:nvPr/>
          </p:nvSpPr>
          <p:spPr>
            <a:xfrm>
              <a:off x="23595717" y="11120944"/>
              <a:ext cx="1425376" cy="1425376"/>
            </a:xfrm>
            <a:prstGeom prst="ellipse">
              <a:avLst/>
            </a:prstGeom>
            <a:solidFill>
              <a:srgbClr val="F5764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09" name="TextBox 1908"/>
          <p:cNvSpPr txBox="1"/>
          <p:nvPr/>
        </p:nvSpPr>
        <p:spPr>
          <a:xfrm>
            <a:off x="23931796" y="3994461"/>
            <a:ext cx="62728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Raleway" panose="020B0503030101060003" pitchFamily="34" charset="0"/>
              </a:rPr>
              <a:t>Supported Spice Types</a:t>
            </a:r>
          </a:p>
        </p:txBody>
      </p:sp>
      <p:sp>
        <p:nvSpPr>
          <p:cNvPr id="1910" name="TextBox 1909"/>
          <p:cNvSpPr txBox="1"/>
          <p:nvPr/>
        </p:nvSpPr>
        <p:spPr>
          <a:xfrm>
            <a:off x="23775833" y="6473518"/>
            <a:ext cx="2011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noProof="0" dirty="0">
                <a:solidFill>
                  <a:schemeClr val="bg1"/>
                </a:solidFill>
                <a:latin typeface="Raleway" panose="020B0503030101060003" pitchFamily="34" charset="0"/>
              </a:rPr>
              <a:t>CRYSTAL</a:t>
            </a: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sp>
        <p:nvSpPr>
          <p:cNvPr id="1911" name="TextBox 1910"/>
          <p:cNvSpPr txBox="1"/>
          <p:nvPr/>
        </p:nvSpPr>
        <p:spPr>
          <a:xfrm>
            <a:off x="26062350" y="6460113"/>
            <a:ext cx="2011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>
                <a:solidFill>
                  <a:schemeClr val="bg1"/>
                </a:solidFill>
                <a:latin typeface="Raleway" panose="020B0503030101060003" pitchFamily="34" charset="0"/>
              </a:rPr>
              <a:t>FLAKES</a:t>
            </a: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sp>
        <p:nvSpPr>
          <p:cNvPr id="1912" name="TextBox 1911"/>
          <p:cNvSpPr txBox="1"/>
          <p:nvPr/>
        </p:nvSpPr>
        <p:spPr>
          <a:xfrm>
            <a:off x="28348867" y="6460113"/>
            <a:ext cx="2011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>
                <a:solidFill>
                  <a:schemeClr val="bg1"/>
                </a:solidFill>
                <a:latin typeface="Raleway" panose="020B0503030101060003" pitchFamily="34" charset="0"/>
              </a:rPr>
              <a:t>POWDER</a:t>
            </a: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grpSp>
        <p:nvGrpSpPr>
          <p:cNvPr id="1913" name="Group 1912"/>
          <p:cNvGrpSpPr/>
          <p:nvPr/>
        </p:nvGrpSpPr>
        <p:grpSpPr>
          <a:xfrm>
            <a:off x="28947739" y="5154277"/>
            <a:ext cx="814010" cy="814010"/>
            <a:chOff x="33148920" y="6720163"/>
            <a:chExt cx="626378" cy="626378"/>
          </a:xfrm>
        </p:grpSpPr>
        <p:pic>
          <p:nvPicPr>
            <p:cNvPr id="1914" name="Picture 19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148920" y="6720163"/>
              <a:ext cx="626378" cy="626378"/>
            </a:xfrm>
            <a:prstGeom prst="rect">
              <a:avLst/>
            </a:prstGeom>
          </p:spPr>
        </p:pic>
        <p:sp>
          <p:nvSpPr>
            <p:cNvPr id="1915" name="Oval 1914"/>
            <p:cNvSpPr/>
            <p:nvPr/>
          </p:nvSpPr>
          <p:spPr>
            <a:xfrm>
              <a:off x="33443793" y="6780222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/>
            <p:cNvSpPr/>
            <p:nvPr/>
          </p:nvSpPr>
          <p:spPr>
            <a:xfrm>
              <a:off x="33512849" y="6811175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/>
            <p:cNvSpPr/>
            <p:nvPr/>
          </p:nvSpPr>
          <p:spPr>
            <a:xfrm>
              <a:off x="33389031" y="6842134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3248819" y="9164212"/>
            <a:ext cx="17824828" cy="5796929"/>
            <a:chOff x="13248819" y="7811662"/>
            <a:chExt cx="17824828" cy="5796929"/>
          </a:xfrm>
        </p:grpSpPr>
        <p:grpSp>
          <p:nvGrpSpPr>
            <p:cNvPr id="22" name="Group 21"/>
            <p:cNvGrpSpPr/>
            <p:nvPr/>
          </p:nvGrpSpPr>
          <p:grpSpPr>
            <a:xfrm>
              <a:off x="23155275" y="8245488"/>
              <a:ext cx="4003641" cy="794531"/>
              <a:chOff x="23155275" y="8245488"/>
              <a:chExt cx="4003641" cy="794531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23155275" y="8283288"/>
                <a:ext cx="2724150" cy="0"/>
              </a:xfrm>
              <a:prstGeom prst="line">
                <a:avLst/>
              </a:prstGeom>
              <a:ln w="76200">
                <a:solidFill>
                  <a:srgbClr val="44546A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23194010" y="8249157"/>
                <a:ext cx="0" cy="790862"/>
              </a:xfrm>
              <a:prstGeom prst="line">
                <a:avLst/>
              </a:prstGeom>
              <a:ln w="76200">
                <a:solidFill>
                  <a:srgbClr val="44546A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V="1">
                <a:off x="25841329" y="8245488"/>
                <a:ext cx="0" cy="444200"/>
              </a:xfrm>
              <a:prstGeom prst="line">
                <a:avLst/>
              </a:prstGeom>
              <a:ln w="76200">
                <a:solidFill>
                  <a:srgbClr val="44546A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25803225" y="8654560"/>
                <a:ext cx="1355691" cy="0"/>
              </a:xfrm>
              <a:prstGeom prst="line">
                <a:avLst/>
              </a:prstGeom>
              <a:ln w="76200">
                <a:solidFill>
                  <a:srgbClr val="44546A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Straight Connector 75"/>
            <p:cNvCxnSpPr/>
            <p:nvPr/>
          </p:nvCxnSpPr>
          <p:spPr>
            <a:xfrm flipV="1">
              <a:off x="14065592" y="9702231"/>
              <a:ext cx="0" cy="720902"/>
            </a:xfrm>
            <a:prstGeom prst="line">
              <a:avLst/>
            </a:prstGeom>
            <a:ln w="76200">
              <a:solidFill>
                <a:srgbClr val="44546A">
                  <a:alpha val="69804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56" r="15148"/>
            <a:stretch/>
          </p:blipFill>
          <p:spPr>
            <a:xfrm>
              <a:off x="18382970" y="8413370"/>
              <a:ext cx="7000214" cy="4246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39" name="Straight Connector 38"/>
            <p:cNvCxnSpPr/>
            <p:nvPr/>
          </p:nvCxnSpPr>
          <p:spPr>
            <a:xfrm flipH="1">
              <a:off x="17116425" y="8689688"/>
              <a:ext cx="1915561" cy="0"/>
            </a:xfrm>
            <a:prstGeom prst="line">
              <a:avLst/>
            </a:prstGeom>
            <a:ln w="76200">
              <a:solidFill>
                <a:srgbClr val="44546A">
                  <a:alpha val="6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5903726" y="7811662"/>
              <a:ext cx="1599838" cy="1756051"/>
              <a:chOff x="13950755" y="8689688"/>
              <a:chExt cx="780296" cy="856487"/>
            </a:xfrm>
          </p:grpSpPr>
          <p:sp>
            <p:nvSpPr>
              <p:cNvPr id="41" name="Hexagon 40"/>
              <p:cNvSpPr/>
              <p:nvPr/>
            </p:nvSpPr>
            <p:spPr>
              <a:xfrm rot="16200000">
                <a:off x="13912655" y="8727788"/>
                <a:ext cx="856487" cy="780287"/>
              </a:xfrm>
              <a:prstGeom prst="hexagon">
                <a:avLst/>
              </a:prstGeom>
              <a:solidFill>
                <a:srgbClr val="F34F57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M" sz="1400" dirty="0">
                  <a:solidFill>
                    <a:srgbClr val="87CB3D"/>
                  </a:solidFill>
                  <a:latin typeface="Franklin Gothic Demi" pitchFamily="34" charset="0"/>
                </a:endParaRPr>
              </a:p>
            </p:txBody>
          </p:sp>
          <p:sp>
            <p:nvSpPr>
              <p:cNvPr id="42" name="Content Placeholder 11"/>
              <p:cNvSpPr txBox="1">
                <a:spLocks/>
              </p:cNvSpPr>
              <p:nvPr/>
            </p:nvSpPr>
            <p:spPr>
              <a:xfrm>
                <a:off x="13952217" y="9012775"/>
                <a:ext cx="778834" cy="2286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txBody>
              <a:bodyPr vert="horz" lIns="91440" tIns="45720" rIns="91440" bIns="45720" rtlCol="0" anchor="ctr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rgbClr val="17375E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rgbClr val="17375E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rgbClr val="17375E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rgbClr val="17375E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rgbClr val="17375E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JM" dirty="0">
                    <a:solidFill>
                      <a:schemeClr val="bg1"/>
                    </a:solidFill>
                  </a:rPr>
                  <a:t>CONTAINERS</a:t>
                </a:r>
              </a:p>
            </p:txBody>
          </p:sp>
        </p:grpSp>
        <p:sp>
          <p:nvSpPr>
            <p:cNvPr id="46" name="Hexagon 45"/>
            <p:cNvSpPr/>
            <p:nvPr/>
          </p:nvSpPr>
          <p:spPr>
            <a:xfrm rot="16200000">
              <a:off x="13187563" y="10308254"/>
              <a:ext cx="1756051" cy="1599820"/>
            </a:xfrm>
            <a:prstGeom prst="hexagon">
              <a:avLst/>
            </a:prstGeom>
            <a:solidFill>
              <a:srgbClr val="F34F5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1400" dirty="0">
                <a:solidFill>
                  <a:srgbClr val="87CB3D"/>
                </a:solidFill>
                <a:latin typeface="Franklin Gothic Demi" pitchFamily="34" charset="0"/>
              </a:endParaRPr>
            </a:p>
          </p:txBody>
        </p:sp>
        <p:sp>
          <p:nvSpPr>
            <p:cNvPr id="47" name="Content Placeholder 11"/>
            <p:cNvSpPr txBox="1">
              <a:spLocks/>
            </p:cNvSpPr>
            <p:nvPr/>
          </p:nvSpPr>
          <p:spPr>
            <a:xfrm>
              <a:off x="13268674" y="10892562"/>
              <a:ext cx="1596841" cy="4686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JM" dirty="0">
                  <a:solidFill>
                    <a:schemeClr val="bg1"/>
                  </a:solidFill>
                </a:rPr>
                <a:t>OPENINGS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248819" y="8136290"/>
              <a:ext cx="266249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</a:rPr>
                <a:t>Hold up to eight containers</a:t>
              </a:r>
            </a:p>
          </p:txBody>
        </p:sp>
        <p:cxnSp>
          <p:nvCxnSpPr>
            <p:cNvPr id="70" name="Straight Connector 69"/>
            <p:cNvCxnSpPr/>
            <p:nvPr/>
          </p:nvCxnSpPr>
          <p:spPr>
            <a:xfrm flipH="1">
              <a:off x="14033838" y="9740331"/>
              <a:ext cx="5353520" cy="0"/>
            </a:xfrm>
            <a:prstGeom prst="line">
              <a:avLst/>
            </a:prstGeom>
            <a:ln w="76200">
              <a:solidFill>
                <a:srgbClr val="44546A">
                  <a:alpha val="6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14865499" y="10403991"/>
              <a:ext cx="2662495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</a:rPr>
                <a:t>Specifically designed for spice textures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 flipH="1" flipV="1">
              <a:off x="29724992" y="9711956"/>
              <a:ext cx="0" cy="720902"/>
            </a:xfrm>
            <a:prstGeom prst="line">
              <a:avLst/>
            </a:prstGeom>
            <a:ln w="76200">
              <a:solidFill>
                <a:srgbClr val="44546A">
                  <a:alpha val="69804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 flipH="1">
              <a:off x="26287020" y="7821387"/>
              <a:ext cx="1599838" cy="1756051"/>
              <a:chOff x="13950755" y="8689688"/>
              <a:chExt cx="780296" cy="856487"/>
            </a:xfrm>
          </p:grpSpPr>
          <p:sp>
            <p:nvSpPr>
              <p:cNvPr id="115" name="Hexagon 114"/>
              <p:cNvSpPr/>
              <p:nvPr/>
            </p:nvSpPr>
            <p:spPr>
              <a:xfrm rot="16200000">
                <a:off x="13912655" y="8727788"/>
                <a:ext cx="856487" cy="780287"/>
              </a:xfrm>
              <a:prstGeom prst="hexagon">
                <a:avLst/>
              </a:prstGeom>
              <a:solidFill>
                <a:srgbClr val="F34F57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M" sz="1400" dirty="0">
                  <a:solidFill>
                    <a:srgbClr val="87CB3D"/>
                  </a:solidFill>
                  <a:latin typeface="Franklin Gothic Demi" pitchFamily="34" charset="0"/>
                </a:endParaRPr>
              </a:p>
            </p:txBody>
          </p:sp>
          <p:sp>
            <p:nvSpPr>
              <p:cNvPr id="116" name="Content Placeholder 11"/>
              <p:cNvSpPr txBox="1">
                <a:spLocks/>
              </p:cNvSpPr>
              <p:nvPr/>
            </p:nvSpPr>
            <p:spPr>
              <a:xfrm>
                <a:off x="13952217" y="9012775"/>
                <a:ext cx="778834" cy="2286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txBody>
              <a:bodyPr vert="horz" lIns="91440" tIns="45720" rIns="91440" bIns="45720" rtlCol="0" anchor="ctr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rgbClr val="17375E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rgbClr val="17375E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rgbClr val="17375E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rgbClr val="17375E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rgbClr val="17375E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JM" dirty="0">
                    <a:solidFill>
                      <a:schemeClr val="bg1"/>
                    </a:solidFill>
                  </a:rPr>
                  <a:t>CAROUSEL</a:t>
                </a:r>
              </a:p>
            </p:txBody>
          </p:sp>
        </p:grpSp>
        <p:sp>
          <p:nvSpPr>
            <p:cNvPr id="110" name="Hexagon 109"/>
            <p:cNvSpPr/>
            <p:nvPr/>
          </p:nvSpPr>
          <p:spPr>
            <a:xfrm rot="5400000" flipH="1">
              <a:off x="28846970" y="10317979"/>
              <a:ext cx="1756051" cy="1599820"/>
            </a:xfrm>
            <a:prstGeom prst="hexagon">
              <a:avLst/>
            </a:prstGeom>
            <a:solidFill>
              <a:srgbClr val="F34F5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1400" dirty="0">
                <a:solidFill>
                  <a:srgbClr val="87CB3D"/>
                </a:solidFill>
                <a:latin typeface="Franklin Gothic Demi" pitchFamily="34" charset="0"/>
              </a:endParaRPr>
            </a:p>
          </p:txBody>
        </p:sp>
        <p:sp>
          <p:nvSpPr>
            <p:cNvPr id="111" name="Content Placeholder 11"/>
            <p:cNvSpPr txBox="1">
              <a:spLocks/>
            </p:cNvSpPr>
            <p:nvPr/>
          </p:nvSpPr>
          <p:spPr>
            <a:xfrm flipH="1">
              <a:off x="28925069" y="10902287"/>
              <a:ext cx="1596841" cy="4686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JM" dirty="0">
                  <a:solidFill>
                    <a:schemeClr val="bg1"/>
                  </a:solidFill>
                </a:rPr>
                <a:t>VALVES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 flipH="1">
              <a:off x="27879268" y="7860350"/>
              <a:ext cx="319437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</a:rPr>
                <a:t>Rotates spice hoppers to dispensing position</a:t>
              </a:r>
            </a:p>
          </p:txBody>
        </p:sp>
        <p:cxnSp>
          <p:nvCxnSpPr>
            <p:cNvPr id="113" name="Straight Connector 112"/>
            <p:cNvCxnSpPr/>
            <p:nvPr/>
          </p:nvCxnSpPr>
          <p:spPr>
            <a:xfrm>
              <a:off x="24403226" y="9750056"/>
              <a:ext cx="5353520" cy="0"/>
            </a:xfrm>
            <a:prstGeom prst="line">
              <a:avLst/>
            </a:prstGeom>
            <a:ln w="76200">
              <a:solidFill>
                <a:srgbClr val="44546A">
                  <a:alpha val="6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 flipH="1">
              <a:off x="26107759" y="10451300"/>
              <a:ext cx="329855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</a:rPr>
                <a:t>Air tight rotary valves dispense spice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7062229" y="11480800"/>
              <a:ext cx="2902171" cy="2127791"/>
              <a:chOff x="17062229" y="11295435"/>
              <a:chExt cx="2902171" cy="2127791"/>
            </a:xfrm>
          </p:grpSpPr>
          <p:cxnSp>
            <p:nvCxnSpPr>
              <p:cNvPr id="117" name="Straight Connector 116"/>
              <p:cNvCxnSpPr/>
              <p:nvPr/>
            </p:nvCxnSpPr>
            <p:spPr>
              <a:xfrm flipH="1">
                <a:off x="18274929" y="12545201"/>
                <a:ext cx="1689471" cy="0"/>
              </a:xfrm>
              <a:prstGeom prst="line">
                <a:avLst/>
              </a:prstGeom>
              <a:ln w="76200">
                <a:solidFill>
                  <a:srgbClr val="44546A">
                    <a:alpha val="60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8" name="Group 117"/>
              <p:cNvGrpSpPr/>
              <p:nvPr/>
            </p:nvGrpSpPr>
            <p:grpSpPr>
              <a:xfrm>
                <a:off x="17062229" y="11667175"/>
                <a:ext cx="1599838" cy="1756051"/>
                <a:chOff x="13950755" y="8689688"/>
                <a:chExt cx="780296" cy="856487"/>
              </a:xfrm>
            </p:grpSpPr>
            <p:sp>
              <p:nvSpPr>
                <p:cNvPr id="119" name="Hexagon 118"/>
                <p:cNvSpPr/>
                <p:nvPr/>
              </p:nvSpPr>
              <p:spPr>
                <a:xfrm rot="16200000">
                  <a:off x="13912655" y="8727788"/>
                  <a:ext cx="856487" cy="780287"/>
                </a:xfrm>
                <a:prstGeom prst="hexagon">
                  <a:avLst/>
                </a:prstGeom>
                <a:solidFill>
                  <a:srgbClr val="F34F57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M" sz="1400" dirty="0">
                    <a:solidFill>
                      <a:srgbClr val="87CB3D"/>
                    </a:solidFill>
                    <a:latin typeface="Franklin Gothic Demi" pitchFamily="34" charset="0"/>
                  </a:endParaRPr>
                </a:p>
              </p:txBody>
            </p:sp>
            <p:sp>
              <p:nvSpPr>
                <p:cNvPr id="120" name="Content Placeholder 11"/>
                <p:cNvSpPr txBox="1">
                  <a:spLocks/>
                </p:cNvSpPr>
                <p:nvPr/>
              </p:nvSpPr>
              <p:spPr>
                <a:xfrm>
                  <a:off x="13952217" y="9012775"/>
                  <a:ext cx="778834" cy="228600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rgbClr val="17375E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800" kern="1200">
                      <a:solidFill>
                        <a:srgbClr val="17375E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600" kern="1200">
                      <a:solidFill>
                        <a:srgbClr val="17375E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400" kern="1200">
                      <a:solidFill>
                        <a:srgbClr val="17375E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400" kern="1200">
                      <a:solidFill>
                        <a:srgbClr val="17375E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Arial" pitchFamily="34" charset="0"/>
                    <a:buNone/>
                  </a:pPr>
                  <a:r>
                    <a:rPr lang="en-JM" dirty="0">
                      <a:solidFill>
                        <a:schemeClr val="bg1"/>
                      </a:solidFill>
                    </a:rPr>
                    <a:t>DISPENSE</a:t>
                  </a:r>
                </a:p>
              </p:txBody>
            </p:sp>
          </p:grpSp>
          <p:cxnSp>
            <p:nvCxnSpPr>
              <p:cNvPr id="122" name="Straight Connector 121"/>
              <p:cNvCxnSpPr/>
              <p:nvPr/>
            </p:nvCxnSpPr>
            <p:spPr>
              <a:xfrm flipV="1">
                <a:off x="19928681" y="11295435"/>
                <a:ext cx="0" cy="1288438"/>
              </a:xfrm>
              <a:prstGeom prst="line">
                <a:avLst/>
              </a:prstGeom>
              <a:ln w="76200">
                <a:solidFill>
                  <a:srgbClr val="44546A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/>
            <p:nvPr/>
          </p:nvGrpSpPr>
          <p:grpSpPr>
            <a:xfrm flipH="1">
              <a:off x="21880696" y="11852540"/>
              <a:ext cx="4865125" cy="1756051"/>
              <a:chOff x="17062228" y="11667175"/>
              <a:chExt cx="4865125" cy="1756051"/>
            </a:xfrm>
          </p:grpSpPr>
          <p:cxnSp>
            <p:nvCxnSpPr>
              <p:cNvPr id="126" name="Straight Connector 125"/>
              <p:cNvCxnSpPr/>
              <p:nvPr/>
            </p:nvCxnSpPr>
            <p:spPr>
              <a:xfrm flipH="1">
                <a:off x="18277310" y="12547582"/>
                <a:ext cx="3650043" cy="0"/>
              </a:xfrm>
              <a:prstGeom prst="line">
                <a:avLst/>
              </a:prstGeom>
              <a:ln w="76200">
                <a:solidFill>
                  <a:srgbClr val="44546A">
                    <a:alpha val="60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17062228" y="11667175"/>
                <a:ext cx="1599840" cy="1756051"/>
                <a:chOff x="13950755" y="8689688"/>
                <a:chExt cx="780297" cy="856487"/>
              </a:xfrm>
            </p:grpSpPr>
            <p:sp>
              <p:nvSpPr>
                <p:cNvPr id="129" name="Hexagon 128"/>
                <p:cNvSpPr/>
                <p:nvPr/>
              </p:nvSpPr>
              <p:spPr>
                <a:xfrm rot="16200000">
                  <a:off x="13912655" y="8727788"/>
                  <a:ext cx="856487" cy="780287"/>
                </a:xfrm>
                <a:prstGeom prst="hexagon">
                  <a:avLst/>
                </a:prstGeom>
                <a:solidFill>
                  <a:srgbClr val="F34F57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M" sz="1400" dirty="0">
                    <a:solidFill>
                      <a:srgbClr val="87CB3D"/>
                    </a:solidFill>
                    <a:latin typeface="Franklin Gothic Demi" pitchFamily="34" charset="0"/>
                  </a:endParaRPr>
                </a:p>
              </p:txBody>
            </p:sp>
            <p:sp>
              <p:nvSpPr>
                <p:cNvPr id="130" name="Content Placeholder 11"/>
                <p:cNvSpPr txBox="1">
                  <a:spLocks/>
                </p:cNvSpPr>
                <p:nvPr/>
              </p:nvSpPr>
              <p:spPr>
                <a:xfrm>
                  <a:off x="13952218" y="9012775"/>
                  <a:ext cx="778834" cy="228600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rgbClr val="17375E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800" kern="1200">
                      <a:solidFill>
                        <a:srgbClr val="17375E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600" kern="1200">
                      <a:solidFill>
                        <a:srgbClr val="17375E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400" kern="1200">
                      <a:solidFill>
                        <a:srgbClr val="17375E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400" kern="1200">
                      <a:solidFill>
                        <a:srgbClr val="17375E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Arial" pitchFamily="34" charset="0"/>
                    <a:buNone/>
                  </a:pPr>
                  <a:r>
                    <a:rPr lang="en-JM" sz="1980" dirty="0">
                      <a:solidFill>
                        <a:schemeClr val="bg1"/>
                      </a:solidFill>
                    </a:rPr>
                    <a:t>SCOTCH YOKE</a:t>
                  </a:r>
                </a:p>
              </p:txBody>
            </p:sp>
          </p:grpSp>
          <p:cxnSp>
            <p:nvCxnSpPr>
              <p:cNvPr id="128" name="Straight Connector 127"/>
              <p:cNvCxnSpPr/>
              <p:nvPr/>
            </p:nvCxnSpPr>
            <p:spPr>
              <a:xfrm flipH="1" flipV="1">
                <a:off x="21890831" y="12027177"/>
                <a:ext cx="0" cy="556696"/>
              </a:xfrm>
              <a:prstGeom prst="line">
                <a:avLst/>
              </a:prstGeom>
              <a:ln w="76200">
                <a:solidFill>
                  <a:srgbClr val="44546A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TextBox 132"/>
            <p:cNvSpPr txBox="1"/>
            <p:nvPr/>
          </p:nvSpPr>
          <p:spPr>
            <a:xfrm flipH="1">
              <a:off x="26785908" y="12149147"/>
              <a:ext cx="2970837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</a:rPr>
                <a:t>Used to connect to dispensing gear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 flipH="1">
              <a:off x="14369184" y="12257584"/>
              <a:ext cx="266249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</a:rPr>
                <a:t>Ensure constant spice flow</a:t>
              </a: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13363156" y="8273244"/>
            <a:ext cx="8280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/>
              </a:rPr>
              <a:t>Design Highlights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13363156" y="15458073"/>
            <a:ext cx="8280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/>
              </a:rPr>
              <a:t>Features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920637" y="16133432"/>
            <a:ext cx="17781878" cy="3412431"/>
            <a:chOff x="13325441" y="16104404"/>
            <a:chExt cx="17781878" cy="3412431"/>
          </a:xfrm>
        </p:grpSpPr>
        <p:sp>
          <p:nvSpPr>
            <p:cNvPr id="178" name="TextBox 177"/>
            <p:cNvSpPr txBox="1"/>
            <p:nvPr/>
          </p:nvSpPr>
          <p:spPr>
            <a:xfrm>
              <a:off x="13325441" y="18214505"/>
              <a:ext cx="443060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JM" sz="2600" b="1" dirty="0">
                  <a:solidFill>
                    <a:srgbClr val="F34F57"/>
                  </a:solidFill>
                  <a:latin typeface="Raleway" panose="020B0503030101060003" pitchFamily="34" charset="0"/>
                  <a:ea typeface="Tahoma" pitchFamily="34" charset="0"/>
                </a:rPr>
                <a:t>Auto Dispensing</a:t>
              </a:r>
            </a:p>
            <a:p>
              <a:pPr algn="ctr">
                <a:spcBef>
                  <a:spcPts val="0"/>
                </a:spcBef>
                <a:buNone/>
                <a:defRPr/>
              </a:pPr>
              <a:r>
                <a:rPr lang="en-JM" sz="2600" dirty="0">
                  <a:solidFill>
                    <a:srgbClr val="232641"/>
                  </a:solidFill>
                  <a:latin typeface="Raleway" panose="020B0503030101060003" pitchFamily="34" charset="0"/>
                  <a:ea typeface="Tahoma" pitchFamily="34" charset="0"/>
                </a:rPr>
                <a:t>Predefined recipes conveniently dispensed</a:t>
              </a:r>
              <a:endParaRPr lang="en-JM" sz="2600" dirty="0">
                <a:solidFill>
                  <a:srgbClr val="23264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17756624" y="18227531"/>
              <a:ext cx="4434840" cy="128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buNone/>
                <a:defRPr/>
              </a:pPr>
              <a:r>
                <a:rPr lang="en-JM" sz="2600" b="1" dirty="0">
                  <a:solidFill>
                    <a:srgbClr val="F34F57"/>
                  </a:solidFill>
                  <a:latin typeface="Raleway" panose="020B0503030101060003" pitchFamily="34" charset="0"/>
                  <a:ea typeface="Tahoma" pitchFamily="34" charset="0"/>
                </a:rPr>
                <a:t>Cloud Integration</a:t>
              </a:r>
            </a:p>
            <a:p>
              <a:pPr algn="ctr">
                <a:spcBef>
                  <a:spcPts val="0"/>
                </a:spcBef>
                <a:buNone/>
                <a:defRPr/>
              </a:pPr>
              <a:r>
                <a:rPr lang="en-JM" sz="2600" dirty="0">
                  <a:solidFill>
                    <a:srgbClr val="232641"/>
                  </a:solidFill>
                  <a:latin typeface="Raleway" panose="020B0503030101060003" pitchFamily="34" charset="0"/>
                  <a:ea typeface="Tahoma" pitchFamily="34" charset="0"/>
                </a:rPr>
                <a:t>Real time synchronization with database</a:t>
              </a:r>
              <a:endParaRPr lang="en-JM" sz="2600" dirty="0">
                <a:solidFill>
                  <a:srgbClr val="23264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22215814" y="18214505"/>
              <a:ext cx="4434840" cy="128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JM" sz="2600" b="1" dirty="0">
                  <a:solidFill>
                    <a:srgbClr val="F34F57"/>
                  </a:solidFill>
                  <a:latin typeface="Raleway" panose="020B0503030101060003" pitchFamily="34" charset="0"/>
                  <a:ea typeface="Tahoma" pitchFamily="34" charset="0"/>
                </a:rPr>
                <a:t>Unit Conversion</a:t>
              </a:r>
            </a:p>
            <a:p>
              <a:pPr algn="ctr">
                <a:spcBef>
                  <a:spcPts val="0"/>
                </a:spcBef>
                <a:buNone/>
                <a:defRPr/>
              </a:pPr>
              <a:r>
                <a:rPr lang="en-JM" sz="2600" dirty="0">
                  <a:solidFill>
                    <a:srgbClr val="232641"/>
                  </a:solidFill>
                  <a:latin typeface="Raleway" panose="020B0503030101060003" pitchFamily="34" charset="0"/>
                  <a:ea typeface="Tahoma" pitchFamily="34" charset="0"/>
                </a:rPr>
                <a:t>Seamlessly convert between volume and mass</a:t>
              </a:r>
              <a:endParaRPr lang="en-JM" sz="2600" dirty="0">
                <a:solidFill>
                  <a:srgbClr val="23264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26672479" y="18214507"/>
              <a:ext cx="4434840" cy="128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JM" sz="2600" b="1" dirty="0">
                  <a:solidFill>
                    <a:srgbClr val="F34F57"/>
                  </a:solidFill>
                  <a:latin typeface="Raleway" panose="020B0503030101060003" pitchFamily="34" charset="0"/>
                  <a:ea typeface="Tahoma" pitchFamily="34" charset="0"/>
                </a:rPr>
                <a:t>Precision</a:t>
              </a:r>
            </a:p>
            <a:p>
              <a:pPr algn="ctr">
                <a:spcBef>
                  <a:spcPts val="0"/>
                </a:spcBef>
                <a:buNone/>
                <a:defRPr/>
              </a:pPr>
              <a:r>
                <a:rPr lang="en-JM" sz="2600" dirty="0">
                  <a:solidFill>
                    <a:srgbClr val="232641"/>
                  </a:solidFill>
                  <a:latin typeface="Raleway" panose="020B0503030101060003" pitchFamily="34" charset="0"/>
                  <a:ea typeface="Tahoma" pitchFamily="34" charset="0"/>
                </a:rPr>
                <a:t>Accurate to tenth of a gram up to 780 grams</a:t>
              </a:r>
              <a:endParaRPr lang="en-JM" sz="2600" dirty="0">
                <a:solidFill>
                  <a:srgbClr val="23264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228" name="Text Placeholder 6"/>
            <p:cNvSpPr txBox="1">
              <a:spLocks/>
            </p:cNvSpPr>
            <p:nvPr/>
          </p:nvSpPr>
          <p:spPr>
            <a:xfrm rot="5400000">
              <a:off x="27879139" y="16270850"/>
              <a:ext cx="1997336" cy="1737878"/>
            </a:xfrm>
            <a:prstGeom prst="hexagon">
              <a:avLst/>
            </a:prstGeom>
            <a:solidFill>
              <a:srgbClr val="4BACC6">
                <a:lumMod val="40000"/>
                <a:lumOff val="60000"/>
              </a:srgbClr>
            </a:solidFill>
          </p:spPr>
          <p:txBody>
            <a:bodyPr rtlCol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JM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29" name="Picture 2" descr="C:\Users\adrienne.reynolds\Desktop\3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28877807" y="16141121"/>
              <a:ext cx="868939" cy="1996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0" name="Text Placeholder 5"/>
            <p:cNvSpPr txBox="1">
              <a:spLocks/>
            </p:cNvSpPr>
            <p:nvPr/>
          </p:nvSpPr>
          <p:spPr>
            <a:xfrm rot="5400000">
              <a:off x="18940769" y="16242293"/>
              <a:ext cx="1997336" cy="1737878"/>
            </a:xfrm>
            <a:prstGeom prst="hexagon">
              <a:avLst/>
            </a:prstGeom>
            <a:solidFill>
              <a:srgbClr val="4BACC6">
                <a:lumMod val="40000"/>
                <a:lumOff val="60000"/>
              </a:srgbClr>
            </a:solidFill>
          </p:spPr>
          <p:txBody>
            <a:bodyPr rtlCol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JM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31" name="Picture 2" descr="C:\Users\adrienne.reynolds\Desktop\3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19939437" y="16104813"/>
              <a:ext cx="868939" cy="1996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2" name="Text Placeholder 6"/>
            <p:cNvSpPr txBox="1">
              <a:spLocks/>
            </p:cNvSpPr>
            <p:nvPr/>
          </p:nvSpPr>
          <p:spPr>
            <a:xfrm rot="5400000">
              <a:off x="23385522" y="16242293"/>
              <a:ext cx="1997336" cy="1737878"/>
            </a:xfrm>
            <a:prstGeom prst="hexagon">
              <a:avLst/>
            </a:prstGeom>
            <a:solidFill>
              <a:srgbClr val="F34F57"/>
            </a:solidFill>
          </p:spPr>
          <p:txBody>
            <a:bodyPr rtlCol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JM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33" name="Picture 2" descr="C:\Users\adrienne.reynolds\Desktop\Picture1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6000" contrast="1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24396427" y="16112973"/>
              <a:ext cx="856702" cy="1996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4" name="Group 233"/>
            <p:cNvGrpSpPr/>
            <p:nvPr/>
          </p:nvGrpSpPr>
          <p:grpSpPr>
            <a:xfrm>
              <a:off x="14648940" y="16104404"/>
              <a:ext cx="1737878" cy="1997337"/>
              <a:chOff x="781049" y="1683384"/>
              <a:chExt cx="1352550" cy="1554481"/>
            </a:xfrm>
          </p:grpSpPr>
          <p:sp>
            <p:nvSpPr>
              <p:cNvPr id="235" name="Text Placeholder 4"/>
              <p:cNvSpPr txBox="1">
                <a:spLocks/>
              </p:cNvSpPr>
              <p:nvPr/>
            </p:nvSpPr>
            <p:spPr>
              <a:xfrm rot="5400000">
                <a:off x="680084" y="1784350"/>
                <a:ext cx="1554480" cy="1352550"/>
              </a:xfrm>
              <a:prstGeom prst="hexagon">
                <a:avLst/>
              </a:prstGeom>
              <a:solidFill>
                <a:srgbClr val="F34F57"/>
              </a:solidFill>
            </p:spPr>
            <p:txBody>
              <a:bodyPr rtlCol="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en-JM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36" name="Picture 2" descr="C:\Users\adrienne.reynolds\Desktop\Picture1.pn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6000" contrast="1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/>
              <a:stretch/>
            </p:blipFill>
            <p:spPr bwMode="auto">
              <a:xfrm>
                <a:off x="1457324" y="1683384"/>
                <a:ext cx="666751" cy="1554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6" name="Picture 2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6478" y="16272713"/>
              <a:ext cx="1554480" cy="1554480"/>
            </a:xfrm>
            <a:prstGeom prst="rect">
              <a:avLst/>
            </a:prstGeom>
          </p:spPr>
        </p:pic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25037" y="16135553"/>
              <a:ext cx="1828800" cy="1828800"/>
            </a:xfrm>
            <a:prstGeom prst="rect">
              <a:avLst/>
            </a:prstGeom>
          </p:spPr>
        </p:pic>
        <p:pic>
          <p:nvPicPr>
            <p:cNvPr id="248" name="Picture 24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98390" y="16364153"/>
              <a:ext cx="1371600" cy="1371600"/>
            </a:xfrm>
            <a:prstGeom prst="rect">
              <a:avLst/>
            </a:prstGeom>
          </p:spPr>
        </p:pic>
        <p:pic>
          <p:nvPicPr>
            <p:cNvPr id="249" name="Picture 24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6823" y="16448036"/>
              <a:ext cx="1188720" cy="1188720"/>
            </a:xfrm>
            <a:prstGeom prst="rect">
              <a:avLst/>
            </a:prstGeom>
          </p:spPr>
        </p:pic>
      </p:grpSp>
      <p:sp>
        <p:nvSpPr>
          <p:cNvPr id="977" name="TextBox 976"/>
          <p:cNvSpPr txBox="1"/>
          <p:nvPr/>
        </p:nvSpPr>
        <p:spPr>
          <a:xfrm>
            <a:off x="13363156" y="19865481"/>
            <a:ext cx="8280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/>
              </a:rPr>
              <a:t>Industry Applications</a:t>
            </a:r>
          </a:p>
        </p:txBody>
      </p:sp>
      <p:grpSp>
        <p:nvGrpSpPr>
          <p:cNvPr id="281" name="Group 280"/>
          <p:cNvGrpSpPr/>
          <p:nvPr/>
        </p:nvGrpSpPr>
        <p:grpSpPr>
          <a:xfrm>
            <a:off x="15927440" y="22365892"/>
            <a:ext cx="5163134" cy="1649895"/>
            <a:chOff x="14378111" y="20748622"/>
            <a:chExt cx="2156068" cy="688978"/>
          </a:xfrm>
        </p:grpSpPr>
        <p:sp>
          <p:nvSpPr>
            <p:cNvPr id="299" name="Rectangle 298"/>
            <p:cNvSpPr/>
            <p:nvPr/>
          </p:nvSpPr>
          <p:spPr>
            <a:xfrm>
              <a:off x="15236769" y="20748623"/>
              <a:ext cx="584144" cy="688977"/>
            </a:xfrm>
            <a:prstGeom prst="rect">
              <a:avLst/>
            </a:prstGeom>
            <a:solidFill>
              <a:srgbClr val="F34F57"/>
            </a:solidFill>
            <a:ln>
              <a:solidFill>
                <a:srgbClr val="F34F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0" name="Group 299"/>
            <p:cNvGrpSpPr/>
            <p:nvPr/>
          </p:nvGrpSpPr>
          <p:grpSpPr>
            <a:xfrm>
              <a:off x="14378111" y="20748622"/>
              <a:ext cx="2156068" cy="688978"/>
              <a:chOff x="14378111" y="20748622"/>
              <a:chExt cx="2156068" cy="688978"/>
            </a:xfrm>
          </p:grpSpPr>
          <p:sp>
            <p:nvSpPr>
              <p:cNvPr id="301" name="Round Same Side Corner Rectangle 300"/>
              <p:cNvSpPr/>
              <p:nvPr/>
            </p:nvSpPr>
            <p:spPr>
              <a:xfrm rot="16200000">
                <a:off x="14462952" y="20663783"/>
                <a:ext cx="688976" cy="858657"/>
              </a:xfrm>
              <a:prstGeom prst="round2SameRect">
                <a:avLst>
                  <a:gd name="adj1" fmla="val 38018"/>
                  <a:gd name="adj2" fmla="val 0"/>
                </a:avLst>
              </a:prstGeom>
              <a:solidFill>
                <a:srgbClr val="F34F57"/>
              </a:solidFill>
              <a:ln>
                <a:solidFill>
                  <a:srgbClr val="F34F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2" name="Group 301"/>
              <p:cNvGrpSpPr/>
              <p:nvPr/>
            </p:nvGrpSpPr>
            <p:grpSpPr>
              <a:xfrm>
                <a:off x="14411578" y="20748622"/>
                <a:ext cx="2122601" cy="688977"/>
                <a:chOff x="14411578" y="20748622"/>
                <a:chExt cx="2122601" cy="688977"/>
              </a:xfrm>
            </p:grpSpPr>
            <p:sp>
              <p:nvSpPr>
                <p:cNvPr id="303" name="Flowchart: Manual Input 302"/>
                <p:cNvSpPr/>
                <p:nvPr/>
              </p:nvSpPr>
              <p:spPr>
                <a:xfrm rot="16200000" flipV="1">
                  <a:off x="15337203" y="20240624"/>
                  <a:ext cx="688977" cy="1704974"/>
                </a:xfrm>
                <a:prstGeom prst="flowChartManualInput">
                  <a:avLst/>
                </a:prstGeom>
                <a:solidFill>
                  <a:srgbClr val="F34F57"/>
                </a:solidFill>
                <a:ln>
                  <a:solidFill>
                    <a:srgbClr val="F34F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Freeform 303"/>
                <p:cNvSpPr/>
                <p:nvPr/>
              </p:nvSpPr>
              <p:spPr>
                <a:xfrm rot="16200000">
                  <a:off x="15133796" y="20050553"/>
                  <a:ext cx="630540" cy="2074976"/>
                </a:xfrm>
                <a:custGeom>
                  <a:avLst/>
                  <a:gdLst>
                    <a:gd name="connsiteX0" fmla="*/ 630540 w 630540"/>
                    <a:gd name="connsiteY0" fmla="*/ 509702 h 2074976"/>
                    <a:gd name="connsiteX1" fmla="*/ 630540 w 630540"/>
                    <a:gd name="connsiteY1" fmla="*/ 2074976 h 2074976"/>
                    <a:gd name="connsiteX2" fmla="*/ 2 w 630540"/>
                    <a:gd name="connsiteY2" fmla="*/ 1761922 h 2074976"/>
                    <a:gd name="connsiteX3" fmla="*/ 2 w 630540"/>
                    <a:gd name="connsiteY3" fmla="*/ 1225857 h 2074976"/>
                    <a:gd name="connsiteX4" fmla="*/ 0 w 630540"/>
                    <a:gd name="connsiteY4" fmla="*/ 1225857 h 2074976"/>
                    <a:gd name="connsiteX5" fmla="*/ 0 w 630540"/>
                    <a:gd name="connsiteY5" fmla="*/ 729702 h 2074976"/>
                    <a:gd name="connsiteX6" fmla="*/ 2 w 630540"/>
                    <a:gd name="connsiteY6" fmla="*/ 729702 h 2074976"/>
                    <a:gd name="connsiteX7" fmla="*/ 2 w 630540"/>
                    <a:gd name="connsiteY7" fmla="*/ 729318 h 2074976"/>
                    <a:gd name="connsiteX8" fmla="*/ 2 w 630540"/>
                    <a:gd name="connsiteY8" fmla="*/ 509702 h 2074976"/>
                    <a:gd name="connsiteX9" fmla="*/ 2 w 630540"/>
                    <a:gd name="connsiteY9" fmla="*/ 239717 h 2074976"/>
                    <a:gd name="connsiteX10" fmla="*/ 239718 w 630540"/>
                    <a:gd name="connsiteY10" fmla="*/ 0 h 2074976"/>
                    <a:gd name="connsiteX11" fmla="*/ 390820 w 630540"/>
                    <a:gd name="connsiteY11" fmla="*/ 0 h 2074976"/>
                    <a:gd name="connsiteX12" fmla="*/ 630538 w 630540"/>
                    <a:gd name="connsiteY12" fmla="*/ 239717 h 2074976"/>
                    <a:gd name="connsiteX13" fmla="*/ 630538 w 630540"/>
                    <a:gd name="connsiteY13" fmla="*/ 509702 h 2074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30540" h="2074976">
                      <a:moveTo>
                        <a:pt x="630540" y="509702"/>
                      </a:moveTo>
                      <a:lnTo>
                        <a:pt x="630540" y="2074976"/>
                      </a:lnTo>
                      <a:lnTo>
                        <a:pt x="2" y="1761922"/>
                      </a:lnTo>
                      <a:lnTo>
                        <a:pt x="2" y="1225857"/>
                      </a:lnTo>
                      <a:lnTo>
                        <a:pt x="0" y="1225857"/>
                      </a:lnTo>
                      <a:lnTo>
                        <a:pt x="0" y="729702"/>
                      </a:lnTo>
                      <a:lnTo>
                        <a:pt x="2" y="729702"/>
                      </a:lnTo>
                      <a:lnTo>
                        <a:pt x="2" y="729318"/>
                      </a:lnTo>
                      <a:lnTo>
                        <a:pt x="2" y="509702"/>
                      </a:lnTo>
                      <a:lnTo>
                        <a:pt x="2" y="239717"/>
                      </a:lnTo>
                      <a:cubicBezTo>
                        <a:pt x="2" y="107325"/>
                        <a:pt x="107326" y="0"/>
                        <a:pt x="239718" y="0"/>
                      </a:cubicBezTo>
                      <a:lnTo>
                        <a:pt x="390820" y="0"/>
                      </a:lnTo>
                      <a:cubicBezTo>
                        <a:pt x="523212" y="0"/>
                        <a:pt x="630538" y="107325"/>
                        <a:pt x="630538" y="239717"/>
                      </a:cubicBezTo>
                      <a:lnTo>
                        <a:pt x="630538" y="509702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82" name="Group 281"/>
          <p:cNvGrpSpPr/>
          <p:nvPr/>
        </p:nvGrpSpPr>
        <p:grpSpPr>
          <a:xfrm>
            <a:off x="20265122" y="22365890"/>
            <a:ext cx="854443" cy="1649897"/>
            <a:chOff x="16368011" y="21065964"/>
            <a:chExt cx="356806" cy="688979"/>
          </a:xfrm>
        </p:grpSpPr>
        <p:sp>
          <p:nvSpPr>
            <p:cNvPr id="297" name="Freeform 296"/>
            <p:cNvSpPr/>
            <p:nvPr/>
          </p:nvSpPr>
          <p:spPr>
            <a:xfrm>
              <a:off x="16381350" y="21068359"/>
              <a:ext cx="337170" cy="672474"/>
            </a:xfrm>
            <a:custGeom>
              <a:avLst/>
              <a:gdLst>
                <a:gd name="connsiteX0" fmla="*/ 332827 w 337170"/>
                <a:gd name="connsiteY0" fmla="*/ 0 h 672474"/>
                <a:gd name="connsiteX1" fmla="*/ 337170 w 337170"/>
                <a:gd name="connsiteY1" fmla="*/ 0 h 672474"/>
                <a:gd name="connsiteX2" fmla="*/ 322169 w 337170"/>
                <a:gd name="connsiteY2" fmla="*/ 150922 h 672474"/>
                <a:gd name="connsiteX3" fmla="*/ 80888 w 337170"/>
                <a:gd name="connsiteY3" fmla="*/ 604788 h 672474"/>
                <a:gd name="connsiteX4" fmla="*/ 0 w 337170"/>
                <a:gd name="connsiteY4" fmla="*/ 672474 h 67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70" h="672474">
                  <a:moveTo>
                    <a:pt x="332827" y="0"/>
                  </a:moveTo>
                  <a:lnTo>
                    <a:pt x="337170" y="0"/>
                  </a:lnTo>
                  <a:lnTo>
                    <a:pt x="322169" y="150922"/>
                  </a:lnTo>
                  <a:cubicBezTo>
                    <a:pt x="286795" y="326242"/>
                    <a:pt x="201028" y="482946"/>
                    <a:pt x="80888" y="604788"/>
                  </a:cubicBezTo>
                  <a:lnTo>
                    <a:pt x="0" y="672474"/>
                  </a:lnTo>
                  <a:close/>
                </a:path>
              </a:pathLst>
            </a:custGeom>
            <a:solidFill>
              <a:srgbClr val="F34F57"/>
            </a:solidFill>
            <a:ln>
              <a:solidFill>
                <a:srgbClr val="F34F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Freeform 297"/>
            <p:cNvSpPr/>
            <p:nvPr/>
          </p:nvSpPr>
          <p:spPr>
            <a:xfrm>
              <a:off x="16368011" y="21065964"/>
              <a:ext cx="356806" cy="688979"/>
            </a:xfrm>
            <a:custGeom>
              <a:avLst/>
              <a:gdLst>
                <a:gd name="connsiteX0" fmla="*/ 332827 w 337170"/>
                <a:gd name="connsiteY0" fmla="*/ 0 h 672474"/>
                <a:gd name="connsiteX1" fmla="*/ 337170 w 337170"/>
                <a:gd name="connsiteY1" fmla="*/ 0 h 672474"/>
                <a:gd name="connsiteX2" fmla="*/ 322169 w 337170"/>
                <a:gd name="connsiteY2" fmla="*/ 150922 h 672474"/>
                <a:gd name="connsiteX3" fmla="*/ 80888 w 337170"/>
                <a:gd name="connsiteY3" fmla="*/ 604788 h 672474"/>
                <a:gd name="connsiteX4" fmla="*/ 0 w 337170"/>
                <a:gd name="connsiteY4" fmla="*/ 672474 h 67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70" h="672474">
                  <a:moveTo>
                    <a:pt x="332827" y="0"/>
                  </a:moveTo>
                  <a:lnTo>
                    <a:pt x="337170" y="0"/>
                  </a:lnTo>
                  <a:lnTo>
                    <a:pt x="322169" y="150922"/>
                  </a:lnTo>
                  <a:cubicBezTo>
                    <a:pt x="286795" y="326242"/>
                    <a:pt x="201028" y="482946"/>
                    <a:pt x="80888" y="604788"/>
                  </a:cubicBezTo>
                  <a:lnTo>
                    <a:pt x="0" y="672474"/>
                  </a:lnTo>
                  <a:close/>
                </a:path>
              </a:pathLst>
            </a:custGeom>
            <a:solidFill>
              <a:srgbClr val="7F7F7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3" name="Group 282"/>
          <p:cNvGrpSpPr/>
          <p:nvPr/>
        </p:nvGrpSpPr>
        <p:grpSpPr>
          <a:xfrm>
            <a:off x="22437478" y="22365890"/>
            <a:ext cx="5396476" cy="1651600"/>
            <a:chOff x="17075142" y="20748623"/>
            <a:chExt cx="2253509" cy="689690"/>
          </a:xfrm>
        </p:grpSpPr>
        <p:grpSp>
          <p:nvGrpSpPr>
            <p:cNvPr id="288" name="Group 287"/>
            <p:cNvGrpSpPr/>
            <p:nvPr/>
          </p:nvGrpSpPr>
          <p:grpSpPr>
            <a:xfrm>
              <a:off x="17088814" y="20748623"/>
              <a:ext cx="2239837" cy="688981"/>
              <a:chOff x="17088814" y="20748623"/>
              <a:chExt cx="2239837" cy="688981"/>
            </a:xfrm>
          </p:grpSpPr>
          <p:grpSp>
            <p:nvGrpSpPr>
              <p:cNvPr id="292" name="Group 291"/>
              <p:cNvGrpSpPr/>
              <p:nvPr/>
            </p:nvGrpSpPr>
            <p:grpSpPr>
              <a:xfrm rot="10800000">
                <a:off x="17088814" y="20748623"/>
                <a:ext cx="2239837" cy="688981"/>
                <a:chOff x="14444786" y="20901019"/>
                <a:chExt cx="2239837" cy="688981"/>
              </a:xfrm>
              <a:solidFill>
                <a:srgbClr val="F34F57"/>
              </a:solidFill>
            </p:grpSpPr>
            <p:sp>
              <p:nvSpPr>
                <p:cNvPr id="294" name="Round Same Side Corner Rectangle 293"/>
                <p:cNvSpPr/>
                <p:nvPr/>
              </p:nvSpPr>
              <p:spPr>
                <a:xfrm rot="16200000">
                  <a:off x="14529627" y="20816182"/>
                  <a:ext cx="688976" cy="858657"/>
                </a:xfrm>
                <a:prstGeom prst="round2SameRect">
                  <a:avLst>
                    <a:gd name="adj1" fmla="val 38018"/>
                    <a:gd name="adj2" fmla="val 0"/>
                  </a:avLst>
                </a:prstGeom>
                <a:grpFill/>
                <a:ln>
                  <a:solidFill>
                    <a:srgbClr val="F34F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Flowchart: Manual Input 294"/>
                <p:cNvSpPr/>
                <p:nvPr/>
              </p:nvSpPr>
              <p:spPr>
                <a:xfrm rot="16200000" flipV="1">
                  <a:off x="15487647" y="20393021"/>
                  <a:ext cx="688977" cy="1704974"/>
                </a:xfrm>
                <a:prstGeom prst="flowChartManualInput">
                  <a:avLst/>
                </a:prstGeom>
                <a:grpFill/>
                <a:ln>
                  <a:solidFill>
                    <a:srgbClr val="F34F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15392344" y="20901023"/>
                  <a:ext cx="584144" cy="688977"/>
                </a:xfrm>
                <a:prstGeom prst="rect">
                  <a:avLst/>
                </a:prstGeom>
                <a:grpFill/>
                <a:ln>
                  <a:solidFill>
                    <a:srgbClr val="F34F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3" name="Freeform 292"/>
              <p:cNvSpPr/>
              <p:nvPr/>
            </p:nvSpPr>
            <p:spPr>
              <a:xfrm rot="10800000">
                <a:off x="17133146" y="20777196"/>
                <a:ext cx="2163876" cy="630538"/>
              </a:xfrm>
              <a:custGeom>
                <a:avLst/>
                <a:gdLst>
                  <a:gd name="connsiteX0" fmla="*/ 1314758 w 2163876"/>
                  <a:gd name="connsiteY0" fmla="*/ 630538 h 630538"/>
                  <a:gd name="connsiteX1" fmla="*/ 818602 w 2163876"/>
                  <a:gd name="connsiteY1" fmla="*/ 630538 h 630538"/>
                  <a:gd name="connsiteX2" fmla="*/ 818602 w 2163876"/>
                  <a:gd name="connsiteY2" fmla="*/ 630536 h 630538"/>
                  <a:gd name="connsiteX3" fmla="*/ 729318 w 2163876"/>
                  <a:gd name="connsiteY3" fmla="*/ 630536 h 630538"/>
                  <a:gd name="connsiteX4" fmla="*/ 729318 w 2163876"/>
                  <a:gd name="connsiteY4" fmla="*/ 630538 h 630538"/>
                  <a:gd name="connsiteX5" fmla="*/ 239718 w 2163876"/>
                  <a:gd name="connsiteY5" fmla="*/ 630538 h 630538"/>
                  <a:gd name="connsiteX6" fmla="*/ 0 w 2163876"/>
                  <a:gd name="connsiteY6" fmla="*/ 390822 h 630538"/>
                  <a:gd name="connsiteX7" fmla="*/ 0 w 2163876"/>
                  <a:gd name="connsiteY7" fmla="*/ 239718 h 630538"/>
                  <a:gd name="connsiteX8" fmla="*/ 239718 w 2163876"/>
                  <a:gd name="connsiteY8" fmla="*/ 2 h 630538"/>
                  <a:gd name="connsiteX9" fmla="*/ 598602 w 2163876"/>
                  <a:gd name="connsiteY9" fmla="*/ 2 h 630538"/>
                  <a:gd name="connsiteX10" fmla="*/ 598602 w 2163876"/>
                  <a:gd name="connsiteY10" fmla="*/ 0 h 630538"/>
                  <a:gd name="connsiteX11" fmla="*/ 2163876 w 2163876"/>
                  <a:gd name="connsiteY11" fmla="*/ 0 h 630538"/>
                  <a:gd name="connsiteX12" fmla="*/ 1850822 w 2163876"/>
                  <a:gd name="connsiteY12" fmla="*/ 630536 h 630538"/>
                  <a:gd name="connsiteX13" fmla="*/ 1314758 w 2163876"/>
                  <a:gd name="connsiteY13" fmla="*/ 630536 h 63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63876" h="630538">
                    <a:moveTo>
                      <a:pt x="1314758" y="630538"/>
                    </a:moveTo>
                    <a:lnTo>
                      <a:pt x="818602" y="630538"/>
                    </a:lnTo>
                    <a:lnTo>
                      <a:pt x="818602" y="630536"/>
                    </a:lnTo>
                    <a:lnTo>
                      <a:pt x="729318" y="630536"/>
                    </a:lnTo>
                    <a:lnTo>
                      <a:pt x="729318" y="630538"/>
                    </a:lnTo>
                    <a:lnTo>
                      <a:pt x="239718" y="630538"/>
                    </a:lnTo>
                    <a:cubicBezTo>
                      <a:pt x="107326" y="630538"/>
                      <a:pt x="0" y="523214"/>
                      <a:pt x="0" y="390822"/>
                    </a:cubicBezTo>
                    <a:lnTo>
                      <a:pt x="0" y="239718"/>
                    </a:lnTo>
                    <a:cubicBezTo>
                      <a:pt x="0" y="107326"/>
                      <a:pt x="107326" y="2"/>
                      <a:pt x="239718" y="2"/>
                    </a:cubicBezTo>
                    <a:lnTo>
                      <a:pt x="598602" y="2"/>
                    </a:lnTo>
                    <a:lnTo>
                      <a:pt x="598602" y="0"/>
                    </a:lnTo>
                    <a:lnTo>
                      <a:pt x="2163876" y="0"/>
                    </a:lnTo>
                    <a:lnTo>
                      <a:pt x="1850822" y="630536"/>
                    </a:lnTo>
                    <a:lnTo>
                      <a:pt x="1314758" y="630536"/>
                    </a:ln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/>
            <p:cNvGrpSpPr/>
            <p:nvPr/>
          </p:nvGrpSpPr>
          <p:grpSpPr>
            <a:xfrm rot="10800000">
              <a:off x="17075142" y="20749334"/>
              <a:ext cx="356806" cy="688979"/>
              <a:chOff x="16373415" y="21065253"/>
              <a:chExt cx="356806" cy="688979"/>
            </a:xfrm>
          </p:grpSpPr>
          <p:sp>
            <p:nvSpPr>
              <p:cNvPr id="290" name="Freeform 289"/>
              <p:cNvSpPr/>
              <p:nvPr/>
            </p:nvSpPr>
            <p:spPr>
              <a:xfrm>
                <a:off x="16386326" y="21066229"/>
                <a:ext cx="337170" cy="672474"/>
              </a:xfrm>
              <a:custGeom>
                <a:avLst/>
                <a:gdLst>
                  <a:gd name="connsiteX0" fmla="*/ 332827 w 337170"/>
                  <a:gd name="connsiteY0" fmla="*/ 0 h 672474"/>
                  <a:gd name="connsiteX1" fmla="*/ 337170 w 337170"/>
                  <a:gd name="connsiteY1" fmla="*/ 0 h 672474"/>
                  <a:gd name="connsiteX2" fmla="*/ 322169 w 337170"/>
                  <a:gd name="connsiteY2" fmla="*/ 150922 h 672474"/>
                  <a:gd name="connsiteX3" fmla="*/ 80888 w 337170"/>
                  <a:gd name="connsiteY3" fmla="*/ 604788 h 672474"/>
                  <a:gd name="connsiteX4" fmla="*/ 0 w 337170"/>
                  <a:gd name="connsiteY4" fmla="*/ 672474 h 67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70" h="672474">
                    <a:moveTo>
                      <a:pt x="332827" y="0"/>
                    </a:moveTo>
                    <a:lnTo>
                      <a:pt x="337170" y="0"/>
                    </a:lnTo>
                    <a:lnTo>
                      <a:pt x="322169" y="150922"/>
                    </a:lnTo>
                    <a:cubicBezTo>
                      <a:pt x="286795" y="326242"/>
                      <a:pt x="201028" y="482946"/>
                      <a:pt x="80888" y="604788"/>
                    </a:cubicBezTo>
                    <a:lnTo>
                      <a:pt x="0" y="672474"/>
                    </a:lnTo>
                    <a:close/>
                  </a:path>
                </a:pathLst>
              </a:custGeom>
              <a:solidFill>
                <a:srgbClr val="F34F57"/>
              </a:solidFill>
              <a:ln>
                <a:solidFill>
                  <a:srgbClr val="F34F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 290"/>
              <p:cNvSpPr/>
              <p:nvPr/>
            </p:nvSpPr>
            <p:spPr>
              <a:xfrm>
                <a:off x="16373415" y="21065253"/>
                <a:ext cx="356806" cy="688979"/>
              </a:xfrm>
              <a:custGeom>
                <a:avLst/>
                <a:gdLst>
                  <a:gd name="connsiteX0" fmla="*/ 332827 w 337170"/>
                  <a:gd name="connsiteY0" fmla="*/ 0 h 672474"/>
                  <a:gd name="connsiteX1" fmla="*/ 337170 w 337170"/>
                  <a:gd name="connsiteY1" fmla="*/ 0 h 672474"/>
                  <a:gd name="connsiteX2" fmla="*/ 322169 w 337170"/>
                  <a:gd name="connsiteY2" fmla="*/ 150922 h 672474"/>
                  <a:gd name="connsiteX3" fmla="*/ 80888 w 337170"/>
                  <a:gd name="connsiteY3" fmla="*/ 604788 h 672474"/>
                  <a:gd name="connsiteX4" fmla="*/ 0 w 337170"/>
                  <a:gd name="connsiteY4" fmla="*/ 672474 h 67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70" h="672474">
                    <a:moveTo>
                      <a:pt x="332827" y="0"/>
                    </a:moveTo>
                    <a:lnTo>
                      <a:pt x="337170" y="0"/>
                    </a:lnTo>
                    <a:lnTo>
                      <a:pt x="322169" y="150922"/>
                    </a:lnTo>
                    <a:cubicBezTo>
                      <a:pt x="286795" y="326242"/>
                      <a:pt x="201028" y="482946"/>
                      <a:pt x="80888" y="604788"/>
                    </a:cubicBezTo>
                    <a:lnTo>
                      <a:pt x="0" y="672474"/>
                    </a:lnTo>
                    <a:close/>
                  </a:path>
                </a:pathLst>
              </a:custGeom>
              <a:solidFill>
                <a:srgbClr val="7F7F7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03" name="Freeform 1602"/>
          <p:cNvSpPr/>
          <p:nvPr/>
        </p:nvSpPr>
        <p:spPr>
          <a:xfrm rot="16200000" flipV="1">
            <a:off x="21162312" y="21858315"/>
            <a:ext cx="1203984" cy="2773946"/>
          </a:xfrm>
          <a:custGeom>
            <a:avLst/>
            <a:gdLst>
              <a:gd name="connsiteX0" fmla="*/ 1203984 w 1203984"/>
              <a:gd name="connsiteY0" fmla="*/ 841514 h 2773946"/>
              <a:gd name="connsiteX1" fmla="*/ 1203984 w 1203984"/>
              <a:gd name="connsiteY1" fmla="*/ 0 h 2773946"/>
              <a:gd name="connsiteX2" fmla="*/ 350 w 1203984"/>
              <a:gd name="connsiteY2" fmla="*/ 619852 h 2773946"/>
              <a:gd name="connsiteX3" fmla="*/ 350 w 1203984"/>
              <a:gd name="connsiteY3" fmla="*/ 774712 h 2773946"/>
              <a:gd name="connsiteX4" fmla="*/ 6 w 1203984"/>
              <a:gd name="connsiteY4" fmla="*/ 774712 h 2773946"/>
              <a:gd name="connsiteX5" fmla="*/ 6 w 1203984"/>
              <a:gd name="connsiteY5" fmla="*/ 1933888 h 2773946"/>
              <a:gd name="connsiteX6" fmla="*/ 0 w 1203984"/>
              <a:gd name="connsiteY6" fmla="*/ 1933888 h 2773946"/>
              <a:gd name="connsiteX7" fmla="*/ 0 w 1203984"/>
              <a:gd name="connsiteY7" fmla="*/ 2773946 h 2773946"/>
              <a:gd name="connsiteX8" fmla="*/ 1202494 w 1203984"/>
              <a:gd name="connsiteY8" fmla="*/ 2155166 h 2773946"/>
              <a:gd name="connsiteX9" fmla="*/ 1202494 w 1203984"/>
              <a:gd name="connsiteY9" fmla="*/ 2015734 h 2773946"/>
              <a:gd name="connsiteX10" fmla="*/ 1202496 w 1203984"/>
              <a:gd name="connsiteY10" fmla="*/ 2015734 h 2773946"/>
              <a:gd name="connsiteX11" fmla="*/ 1202496 w 1203984"/>
              <a:gd name="connsiteY11" fmla="*/ 841514 h 2773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3984" h="2773946">
                <a:moveTo>
                  <a:pt x="1203984" y="841514"/>
                </a:moveTo>
                <a:lnTo>
                  <a:pt x="1203984" y="0"/>
                </a:lnTo>
                <a:lnTo>
                  <a:pt x="350" y="619852"/>
                </a:lnTo>
                <a:lnTo>
                  <a:pt x="350" y="774712"/>
                </a:lnTo>
                <a:lnTo>
                  <a:pt x="6" y="774712"/>
                </a:lnTo>
                <a:lnTo>
                  <a:pt x="6" y="1933888"/>
                </a:lnTo>
                <a:lnTo>
                  <a:pt x="0" y="1933888"/>
                </a:lnTo>
                <a:lnTo>
                  <a:pt x="0" y="2773946"/>
                </a:lnTo>
                <a:lnTo>
                  <a:pt x="1202494" y="2155166"/>
                </a:lnTo>
                <a:lnTo>
                  <a:pt x="1202494" y="2015734"/>
                </a:lnTo>
                <a:lnTo>
                  <a:pt x="1202496" y="2015734"/>
                </a:lnTo>
                <a:lnTo>
                  <a:pt x="1202496" y="8415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803698" y="22786773"/>
            <a:ext cx="3765372" cy="960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F34F57"/>
                </a:solidFill>
                <a:latin typeface="Raleway" panose="020B0503030101060003" pitchFamily="34" charset="0"/>
              </a:rPr>
              <a:t>$260</a:t>
            </a:r>
          </a:p>
        </p:txBody>
      </p:sp>
      <p:sp>
        <p:nvSpPr>
          <p:cNvPr id="1600" name="TextBox 1599"/>
          <p:cNvSpPr txBox="1"/>
          <p:nvPr/>
        </p:nvSpPr>
        <p:spPr>
          <a:xfrm>
            <a:off x="23305613" y="22493874"/>
            <a:ext cx="4248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Raleway" panose="020B0503030101060003" pitchFamily="34" charset="0"/>
              </a:rPr>
              <a:t>Motors and Electronic Components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Raleway" panose="020B0503030101060003" pitchFamily="34" charset="0"/>
              </a:rPr>
              <a:t>$200</a:t>
            </a:r>
          </a:p>
        </p:txBody>
      </p:sp>
      <p:sp>
        <p:nvSpPr>
          <p:cNvPr id="1602" name="TextBox 1601"/>
          <p:cNvSpPr txBox="1"/>
          <p:nvPr/>
        </p:nvSpPr>
        <p:spPr>
          <a:xfrm>
            <a:off x="15847653" y="22453364"/>
            <a:ext cx="48875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Raleway" panose="020B0503030101060003" pitchFamily="34" charset="0"/>
              </a:rPr>
              <a:t>Mechanical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Raleway" panose="020B0503030101060003" pitchFamily="34" charset="0"/>
              </a:rPr>
              <a:t>Components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Raleway" panose="020B0503030101060003" pitchFamily="34" charset="0"/>
              </a:rPr>
              <a:t>$60</a:t>
            </a:r>
          </a:p>
        </p:txBody>
      </p:sp>
      <p:sp>
        <p:nvSpPr>
          <p:cNvPr id="317" name="TextBox 316"/>
          <p:cNvSpPr txBox="1"/>
          <p:nvPr/>
        </p:nvSpPr>
        <p:spPr>
          <a:xfrm>
            <a:off x="1408583" y="8847660"/>
            <a:ext cx="8280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/>
              </a:rPr>
              <a:t>Mechanical Mechanisms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1408583" y="6373006"/>
            <a:ext cx="8280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/>
              </a:rPr>
              <a:t>Mechanical Functions</a:t>
            </a:r>
          </a:p>
        </p:txBody>
      </p:sp>
      <p:grpSp>
        <p:nvGrpSpPr>
          <p:cNvPr id="602" name="Group 601"/>
          <p:cNvGrpSpPr/>
          <p:nvPr/>
        </p:nvGrpSpPr>
        <p:grpSpPr>
          <a:xfrm>
            <a:off x="8630544" y="6174504"/>
            <a:ext cx="2787317" cy="2041034"/>
            <a:chOff x="716376" y="2222344"/>
            <a:chExt cx="4887122" cy="3578632"/>
          </a:xfrm>
        </p:grpSpPr>
        <p:grpSp>
          <p:nvGrpSpPr>
            <p:cNvPr id="603" name="Group 602"/>
            <p:cNvGrpSpPr/>
            <p:nvPr/>
          </p:nvGrpSpPr>
          <p:grpSpPr>
            <a:xfrm rot="20441731">
              <a:off x="3557444" y="2410210"/>
              <a:ext cx="1761086" cy="1762357"/>
              <a:chOff x="1455738" y="2371725"/>
              <a:chExt cx="2198688" cy="2200275"/>
            </a:xfrm>
          </p:grpSpPr>
          <p:sp>
            <p:nvSpPr>
              <p:cNvPr id="642" name="Freeform 641"/>
              <p:cNvSpPr>
                <a:spLocks/>
              </p:cNvSpPr>
              <p:nvPr/>
            </p:nvSpPr>
            <p:spPr bwMode="auto">
              <a:xfrm>
                <a:off x="2035175" y="2967038"/>
                <a:ext cx="1071563" cy="1009650"/>
              </a:xfrm>
              <a:custGeom>
                <a:avLst/>
                <a:gdLst>
                  <a:gd name="T0" fmla="*/ 277 w 570"/>
                  <a:gd name="T1" fmla="*/ 0 h 536"/>
                  <a:gd name="T2" fmla="*/ 217 w 570"/>
                  <a:gd name="T3" fmla="*/ 7 h 536"/>
                  <a:gd name="T4" fmla="*/ 50 w 570"/>
                  <a:gd name="T5" fmla="*/ 126 h 536"/>
                  <a:gd name="T6" fmla="*/ 16 w 570"/>
                  <a:gd name="T7" fmla="*/ 328 h 536"/>
                  <a:gd name="T8" fmla="*/ 276 w 570"/>
                  <a:gd name="T9" fmla="*/ 536 h 536"/>
                  <a:gd name="T10" fmla="*/ 336 w 570"/>
                  <a:gd name="T11" fmla="*/ 529 h 536"/>
                  <a:gd name="T12" fmla="*/ 538 w 570"/>
                  <a:gd name="T13" fmla="*/ 208 h 536"/>
                  <a:gd name="T14" fmla="*/ 277 w 570"/>
                  <a:gd name="T15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0" h="536">
                    <a:moveTo>
                      <a:pt x="277" y="0"/>
                    </a:moveTo>
                    <a:cubicBezTo>
                      <a:pt x="257" y="0"/>
                      <a:pt x="237" y="3"/>
                      <a:pt x="217" y="7"/>
                    </a:cubicBezTo>
                    <a:cubicBezTo>
                      <a:pt x="147" y="23"/>
                      <a:pt x="88" y="65"/>
                      <a:pt x="50" y="126"/>
                    </a:cubicBezTo>
                    <a:cubicBezTo>
                      <a:pt x="12" y="186"/>
                      <a:pt x="0" y="258"/>
                      <a:pt x="16" y="328"/>
                    </a:cubicBezTo>
                    <a:cubicBezTo>
                      <a:pt x="44" y="450"/>
                      <a:pt x="151" y="536"/>
                      <a:pt x="276" y="536"/>
                    </a:cubicBezTo>
                    <a:cubicBezTo>
                      <a:pt x="296" y="536"/>
                      <a:pt x="316" y="533"/>
                      <a:pt x="336" y="529"/>
                    </a:cubicBezTo>
                    <a:cubicBezTo>
                      <a:pt x="480" y="496"/>
                      <a:pt x="570" y="352"/>
                      <a:pt x="538" y="208"/>
                    </a:cubicBezTo>
                    <a:cubicBezTo>
                      <a:pt x="510" y="86"/>
                      <a:pt x="402" y="0"/>
                      <a:pt x="277" y="0"/>
                    </a:cubicBezTo>
                    <a:close/>
                  </a:path>
                </a:pathLst>
              </a:custGeom>
              <a:solidFill>
                <a:srgbClr val="EC5724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3" name="Freeform 642"/>
              <p:cNvSpPr>
                <a:spLocks noEditPoints="1"/>
              </p:cNvSpPr>
              <p:nvPr/>
            </p:nvSpPr>
            <p:spPr bwMode="auto">
              <a:xfrm>
                <a:off x="1455738" y="2371725"/>
                <a:ext cx="2198688" cy="2200275"/>
              </a:xfrm>
              <a:custGeom>
                <a:avLst/>
                <a:gdLst>
                  <a:gd name="T0" fmla="*/ 1055 w 1169"/>
                  <a:gd name="T1" fmla="*/ 596 h 1170"/>
                  <a:gd name="T2" fmla="*/ 1169 w 1169"/>
                  <a:gd name="T3" fmla="*/ 551 h 1170"/>
                  <a:gd name="T4" fmla="*/ 1156 w 1169"/>
                  <a:gd name="T5" fmla="*/ 455 h 1170"/>
                  <a:gd name="T6" fmla="*/ 1153 w 1169"/>
                  <a:gd name="T7" fmla="*/ 446 h 1170"/>
                  <a:gd name="T8" fmla="*/ 1031 w 1169"/>
                  <a:gd name="T9" fmla="*/ 436 h 1170"/>
                  <a:gd name="T10" fmla="*/ 998 w 1169"/>
                  <a:gd name="T11" fmla="*/ 359 h 1170"/>
                  <a:gd name="T12" fmla="*/ 1074 w 1169"/>
                  <a:gd name="T13" fmla="*/ 263 h 1170"/>
                  <a:gd name="T14" fmla="*/ 1008 w 1169"/>
                  <a:gd name="T15" fmla="*/ 180 h 1170"/>
                  <a:gd name="T16" fmla="*/ 897 w 1169"/>
                  <a:gd name="T17" fmla="*/ 233 h 1170"/>
                  <a:gd name="T18" fmla="*/ 829 w 1169"/>
                  <a:gd name="T19" fmla="*/ 183 h 1170"/>
                  <a:gd name="T20" fmla="*/ 847 w 1169"/>
                  <a:gd name="T21" fmla="*/ 62 h 1170"/>
                  <a:gd name="T22" fmla="*/ 749 w 1169"/>
                  <a:gd name="T23" fmla="*/ 23 h 1170"/>
                  <a:gd name="T24" fmla="*/ 679 w 1169"/>
                  <a:gd name="T25" fmla="*/ 124 h 1170"/>
                  <a:gd name="T26" fmla="*/ 596 w 1169"/>
                  <a:gd name="T27" fmla="*/ 114 h 1170"/>
                  <a:gd name="T28" fmla="*/ 550 w 1169"/>
                  <a:gd name="T29" fmla="*/ 0 h 1170"/>
                  <a:gd name="T30" fmla="*/ 454 w 1169"/>
                  <a:gd name="T31" fmla="*/ 14 h 1170"/>
                  <a:gd name="T32" fmla="*/ 446 w 1169"/>
                  <a:gd name="T33" fmla="*/ 16 h 1170"/>
                  <a:gd name="T34" fmla="*/ 436 w 1169"/>
                  <a:gd name="T35" fmla="*/ 139 h 1170"/>
                  <a:gd name="T36" fmla="*/ 359 w 1169"/>
                  <a:gd name="T37" fmla="*/ 172 h 1170"/>
                  <a:gd name="T38" fmla="*/ 262 w 1169"/>
                  <a:gd name="T39" fmla="*/ 96 h 1170"/>
                  <a:gd name="T40" fmla="*/ 180 w 1169"/>
                  <a:gd name="T41" fmla="*/ 162 h 1170"/>
                  <a:gd name="T42" fmla="*/ 232 w 1169"/>
                  <a:gd name="T43" fmla="*/ 273 h 1170"/>
                  <a:gd name="T44" fmla="*/ 183 w 1169"/>
                  <a:gd name="T45" fmla="*/ 340 h 1170"/>
                  <a:gd name="T46" fmla="*/ 61 w 1169"/>
                  <a:gd name="T47" fmla="*/ 323 h 1170"/>
                  <a:gd name="T48" fmla="*/ 22 w 1169"/>
                  <a:gd name="T49" fmla="*/ 421 h 1170"/>
                  <a:gd name="T50" fmla="*/ 123 w 1169"/>
                  <a:gd name="T51" fmla="*/ 491 h 1170"/>
                  <a:gd name="T52" fmla="*/ 114 w 1169"/>
                  <a:gd name="T53" fmla="*/ 574 h 1170"/>
                  <a:gd name="T54" fmla="*/ 0 w 1169"/>
                  <a:gd name="T55" fmla="*/ 619 h 1170"/>
                  <a:gd name="T56" fmla="*/ 14 w 1169"/>
                  <a:gd name="T57" fmla="*/ 716 h 1170"/>
                  <a:gd name="T58" fmla="*/ 16 w 1169"/>
                  <a:gd name="T59" fmla="*/ 724 h 1170"/>
                  <a:gd name="T60" fmla="*/ 138 w 1169"/>
                  <a:gd name="T61" fmla="*/ 734 h 1170"/>
                  <a:gd name="T62" fmla="*/ 171 w 1169"/>
                  <a:gd name="T63" fmla="*/ 811 h 1170"/>
                  <a:gd name="T64" fmla="*/ 95 w 1169"/>
                  <a:gd name="T65" fmla="*/ 907 h 1170"/>
                  <a:gd name="T66" fmla="*/ 161 w 1169"/>
                  <a:gd name="T67" fmla="*/ 990 h 1170"/>
                  <a:gd name="T68" fmla="*/ 272 w 1169"/>
                  <a:gd name="T69" fmla="*/ 937 h 1170"/>
                  <a:gd name="T70" fmla="*/ 340 w 1169"/>
                  <a:gd name="T71" fmla="*/ 987 h 1170"/>
                  <a:gd name="T72" fmla="*/ 322 w 1169"/>
                  <a:gd name="T73" fmla="*/ 1109 h 1170"/>
                  <a:gd name="T74" fmla="*/ 420 w 1169"/>
                  <a:gd name="T75" fmla="*/ 1147 h 1170"/>
                  <a:gd name="T76" fmla="*/ 490 w 1169"/>
                  <a:gd name="T77" fmla="*/ 1046 h 1170"/>
                  <a:gd name="T78" fmla="*/ 574 w 1169"/>
                  <a:gd name="T79" fmla="*/ 1056 h 1170"/>
                  <a:gd name="T80" fmla="*/ 619 w 1169"/>
                  <a:gd name="T81" fmla="*/ 1170 h 1170"/>
                  <a:gd name="T82" fmla="*/ 715 w 1169"/>
                  <a:gd name="T83" fmla="*/ 1156 h 1170"/>
                  <a:gd name="T84" fmla="*/ 723 w 1169"/>
                  <a:gd name="T85" fmla="*/ 1154 h 1170"/>
                  <a:gd name="T86" fmla="*/ 733 w 1169"/>
                  <a:gd name="T87" fmla="*/ 1032 h 1170"/>
                  <a:gd name="T88" fmla="*/ 810 w 1169"/>
                  <a:gd name="T89" fmla="*/ 998 h 1170"/>
                  <a:gd name="T90" fmla="*/ 907 w 1169"/>
                  <a:gd name="T91" fmla="*/ 1074 h 1170"/>
                  <a:gd name="T92" fmla="*/ 989 w 1169"/>
                  <a:gd name="T93" fmla="*/ 1008 h 1170"/>
                  <a:gd name="T94" fmla="*/ 937 w 1169"/>
                  <a:gd name="T95" fmla="*/ 897 h 1170"/>
                  <a:gd name="T96" fmla="*/ 987 w 1169"/>
                  <a:gd name="T97" fmla="*/ 830 h 1170"/>
                  <a:gd name="T98" fmla="*/ 1108 w 1169"/>
                  <a:gd name="T99" fmla="*/ 848 h 1170"/>
                  <a:gd name="T100" fmla="*/ 1147 w 1169"/>
                  <a:gd name="T101" fmla="*/ 749 h 1170"/>
                  <a:gd name="T102" fmla="*/ 1046 w 1169"/>
                  <a:gd name="T103" fmla="*/ 679 h 1170"/>
                  <a:gd name="T104" fmla="*/ 1055 w 1169"/>
                  <a:gd name="T105" fmla="*/ 596 h 1170"/>
                  <a:gd name="T106" fmla="*/ 657 w 1169"/>
                  <a:gd name="T107" fmla="*/ 901 h 1170"/>
                  <a:gd name="T108" fmla="*/ 584 w 1169"/>
                  <a:gd name="T109" fmla="*/ 909 h 1170"/>
                  <a:gd name="T110" fmla="*/ 384 w 1169"/>
                  <a:gd name="T111" fmla="*/ 839 h 1170"/>
                  <a:gd name="T112" fmla="*/ 269 w 1169"/>
                  <a:gd name="T113" fmla="*/ 657 h 1170"/>
                  <a:gd name="T114" fmla="*/ 310 w 1169"/>
                  <a:gd name="T115" fmla="*/ 413 h 1170"/>
                  <a:gd name="T116" fmla="*/ 512 w 1169"/>
                  <a:gd name="T117" fmla="*/ 270 h 1170"/>
                  <a:gd name="T118" fmla="*/ 585 w 1169"/>
                  <a:gd name="T119" fmla="*/ 261 h 1170"/>
                  <a:gd name="T120" fmla="*/ 785 w 1169"/>
                  <a:gd name="T121" fmla="*/ 331 h 1170"/>
                  <a:gd name="T122" fmla="*/ 900 w 1169"/>
                  <a:gd name="T123" fmla="*/ 513 h 1170"/>
                  <a:gd name="T124" fmla="*/ 657 w 1169"/>
                  <a:gd name="T125" fmla="*/ 901 h 1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69" h="1170">
                    <a:moveTo>
                      <a:pt x="1055" y="596"/>
                    </a:moveTo>
                    <a:cubicBezTo>
                      <a:pt x="1101" y="580"/>
                      <a:pt x="1140" y="564"/>
                      <a:pt x="1169" y="551"/>
                    </a:cubicBezTo>
                    <a:cubicBezTo>
                      <a:pt x="1167" y="519"/>
                      <a:pt x="1163" y="487"/>
                      <a:pt x="1156" y="455"/>
                    </a:cubicBezTo>
                    <a:cubicBezTo>
                      <a:pt x="1155" y="452"/>
                      <a:pt x="1154" y="449"/>
                      <a:pt x="1153" y="446"/>
                    </a:cubicBezTo>
                    <a:cubicBezTo>
                      <a:pt x="1121" y="442"/>
                      <a:pt x="1080" y="438"/>
                      <a:pt x="1031" y="436"/>
                    </a:cubicBezTo>
                    <a:cubicBezTo>
                      <a:pt x="1022" y="409"/>
                      <a:pt x="1011" y="384"/>
                      <a:pt x="998" y="359"/>
                    </a:cubicBezTo>
                    <a:cubicBezTo>
                      <a:pt x="1030" y="322"/>
                      <a:pt x="1055" y="290"/>
                      <a:pt x="1074" y="263"/>
                    </a:cubicBezTo>
                    <a:cubicBezTo>
                      <a:pt x="1054" y="233"/>
                      <a:pt x="1032" y="206"/>
                      <a:pt x="1008" y="180"/>
                    </a:cubicBezTo>
                    <a:cubicBezTo>
                      <a:pt x="977" y="193"/>
                      <a:pt x="940" y="210"/>
                      <a:pt x="897" y="233"/>
                    </a:cubicBezTo>
                    <a:cubicBezTo>
                      <a:pt x="876" y="214"/>
                      <a:pt x="853" y="198"/>
                      <a:pt x="829" y="183"/>
                    </a:cubicBezTo>
                    <a:cubicBezTo>
                      <a:pt x="838" y="135"/>
                      <a:pt x="844" y="94"/>
                      <a:pt x="847" y="62"/>
                    </a:cubicBezTo>
                    <a:cubicBezTo>
                      <a:pt x="816" y="46"/>
                      <a:pt x="783" y="33"/>
                      <a:pt x="749" y="23"/>
                    </a:cubicBezTo>
                    <a:cubicBezTo>
                      <a:pt x="729" y="49"/>
                      <a:pt x="705" y="82"/>
                      <a:pt x="679" y="124"/>
                    </a:cubicBezTo>
                    <a:cubicBezTo>
                      <a:pt x="652" y="118"/>
                      <a:pt x="624" y="115"/>
                      <a:pt x="596" y="114"/>
                    </a:cubicBezTo>
                    <a:cubicBezTo>
                      <a:pt x="579" y="68"/>
                      <a:pt x="564" y="30"/>
                      <a:pt x="550" y="0"/>
                    </a:cubicBezTo>
                    <a:cubicBezTo>
                      <a:pt x="518" y="2"/>
                      <a:pt x="486" y="7"/>
                      <a:pt x="454" y="14"/>
                    </a:cubicBezTo>
                    <a:cubicBezTo>
                      <a:pt x="451" y="15"/>
                      <a:pt x="449" y="15"/>
                      <a:pt x="446" y="16"/>
                    </a:cubicBezTo>
                    <a:cubicBezTo>
                      <a:pt x="441" y="49"/>
                      <a:pt x="438" y="89"/>
                      <a:pt x="436" y="139"/>
                    </a:cubicBezTo>
                    <a:cubicBezTo>
                      <a:pt x="409" y="147"/>
                      <a:pt x="383" y="159"/>
                      <a:pt x="359" y="172"/>
                    </a:cubicBezTo>
                    <a:cubicBezTo>
                      <a:pt x="321" y="140"/>
                      <a:pt x="289" y="115"/>
                      <a:pt x="262" y="96"/>
                    </a:cubicBezTo>
                    <a:cubicBezTo>
                      <a:pt x="233" y="115"/>
                      <a:pt x="205" y="137"/>
                      <a:pt x="180" y="162"/>
                    </a:cubicBezTo>
                    <a:cubicBezTo>
                      <a:pt x="192" y="192"/>
                      <a:pt x="210" y="229"/>
                      <a:pt x="232" y="273"/>
                    </a:cubicBezTo>
                    <a:cubicBezTo>
                      <a:pt x="214" y="294"/>
                      <a:pt x="197" y="316"/>
                      <a:pt x="183" y="340"/>
                    </a:cubicBezTo>
                    <a:cubicBezTo>
                      <a:pt x="134" y="331"/>
                      <a:pt x="94" y="325"/>
                      <a:pt x="61" y="323"/>
                    </a:cubicBezTo>
                    <a:cubicBezTo>
                      <a:pt x="45" y="354"/>
                      <a:pt x="32" y="387"/>
                      <a:pt x="22" y="421"/>
                    </a:cubicBezTo>
                    <a:cubicBezTo>
                      <a:pt x="48" y="441"/>
                      <a:pt x="82" y="464"/>
                      <a:pt x="123" y="491"/>
                    </a:cubicBezTo>
                    <a:cubicBezTo>
                      <a:pt x="118" y="518"/>
                      <a:pt x="115" y="546"/>
                      <a:pt x="114" y="574"/>
                    </a:cubicBezTo>
                    <a:cubicBezTo>
                      <a:pt x="68" y="590"/>
                      <a:pt x="30" y="606"/>
                      <a:pt x="0" y="619"/>
                    </a:cubicBezTo>
                    <a:cubicBezTo>
                      <a:pt x="2" y="651"/>
                      <a:pt x="6" y="683"/>
                      <a:pt x="14" y="716"/>
                    </a:cubicBezTo>
                    <a:cubicBezTo>
                      <a:pt x="14" y="718"/>
                      <a:pt x="15" y="721"/>
                      <a:pt x="16" y="724"/>
                    </a:cubicBezTo>
                    <a:cubicBezTo>
                      <a:pt x="48" y="729"/>
                      <a:pt x="89" y="732"/>
                      <a:pt x="138" y="734"/>
                    </a:cubicBezTo>
                    <a:cubicBezTo>
                      <a:pt x="147" y="761"/>
                      <a:pt x="158" y="787"/>
                      <a:pt x="171" y="811"/>
                    </a:cubicBezTo>
                    <a:cubicBezTo>
                      <a:pt x="140" y="848"/>
                      <a:pt x="114" y="880"/>
                      <a:pt x="95" y="907"/>
                    </a:cubicBezTo>
                    <a:cubicBezTo>
                      <a:pt x="115" y="937"/>
                      <a:pt x="137" y="965"/>
                      <a:pt x="161" y="990"/>
                    </a:cubicBezTo>
                    <a:cubicBezTo>
                      <a:pt x="192" y="977"/>
                      <a:pt x="229" y="960"/>
                      <a:pt x="272" y="937"/>
                    </a:cubicBezTo>
                    <a:cubicBezTo>
                      <a:pt x="293" y="956"/>
                      <a:pt x="316" y="972"/>
                      <a:pt x="340" y="987"/>
                    </a:cubicBezTo>
                    <a:cubicBezTo>
                      <a:pt x="331" y="1035"/>
                      <a:pt x="325" y="1076"/>
                      <a:pt x="322" y="1109"/>
                    </a:cubicBezTo>
                    <a:cubicBezTo>
                      <a:pt x="354" y="1124"/>
                      <a:pt x="386" y="1137"/>
                      <a:pt x="420" y="1147"/>
                    </a:cubicBezTo>
                    <a:cubicBezTo>
                      <a:pt x="441" y="1121"/>
                      <a:pt x="464" y="1088"/>
                      <a:pt x="490" y="1046"/>
                    </a:cubicBezTo>
                    <a:cubicBezTo>
                      <a:pt x="517" y="1052"/>
                      <a:pt x="545" y="1055"/>
                      <a:pt x="574" y="1056"/>
                    </a:cubicBezTo>
                    <a:cubicBezTo>
                      <a:pt x="590" y="1102"/>
                      <a:pt x="605" y="1140"/>
                      <a:pt x="619" y="1170"/>
                    </a:cubicBezTo>
                    <a:cubicBezTo>
                      <a:pt x="651" y="1168"/>
                      <a:pt x="683" y="1163"/>
                      <a:pt x="715" y="1156"/>
                    </a:cubicBezTo>
                    <a:cubicBezTo>
                      <a:pt x="718" y="1155"/>
                      <a:pt x="721" y="1155"/>
                      <a:pt x="723" y="1154"/>
                    </a:cubicBezTo>
                    <a:cubicBezTo>
                      <a:pt x="728" y="1121"/>
                      <a:pt x="731" y="1081"/>
                      <a:pt x="733" y="1032"/>
                    </a:cubicBezTo>
                    <a:cubicBezTo>
                      <a:pt x="760" y="1023"/>
                      <a:pt x="786" y="1011"/>
                      <a:pt x="810" y="998"/>
                    </a:cubicBezTo>
                    <a:cubicBezTo>
                      <a:pt x="848" y="1030"/>
                      <a:pt x="880" y="1055"/>
                      <a:pt x="907" y="1074"/>
                    </a:cubicBezTo>
                    <a:cubicBezTo>
                      <a:pt x="936" y="1055"/>
                      <a:pt x="964" y="1033"/>
                      <a:pt x="989" y="1008"/>
                    </a:cubicBezTo>
                    <a:cubicBezTo>
                      <a:pt x="977" y="978"/>
                      <a:pt x="960" y="941"/>
                      <a:pt x="937" y="897"/>
                    </a:cubicBezTo>
                    <a:cubicBezTo>
                      <a:pt x="955" y="876"/>
                      <a:pt x="972" y="854"/>
                      <a:pt x="987" y="830"/>
                    </a:cubicBezTo>
                    <a:cubicBezTo>
                      <a:pt x="1035" y="839"/>
                      <a:pt x="1075" y="845"/>
                      <a:pt x="1108" y="848"/>
                    </a:cubicBezTo>
                    <a:cubicBezTo>
                      <a:pt x="1124" y="816"/>
                      <a:pt x="1137" y="783"/>
                      <a:pt x="1147" y="749"/>
                    </a:cubicBezTo>
                    <a:cubicBezTo>
                      <a:pt x="1121" y="729"/>
                      <a:pt x="1087" y="706"/>
                      <a:pt x="1046" y="679"/>
                    </a:cubicBezTo>
                    <a:cubicBezTo>
                      <a:pt x="1051" y="652"/>
                      <a:pt x="1055" y="624"/>
                      <a:pt x="1055" y="596"/>
                    </a:cubicBezTo>
                    <a:close/>
                    <a:moveTo>
                      <a:pt x="657" y="901"/>
                    </a:moveTo>
                    <a:cubicBezTo>
                      <a:pt x="633" y="906"/>
                      <a:pt x="609" y="909"/>
                      <a:pt x="584" y="909"/>
                    </a:cubicBezTo>
                    <a:cubicBezTo>
                      <a:pt x="512" y="909"/>
                      <a:pt x="441" y="884"/>
                      <a:pt x="384" y="839"/>
                    </a:cubicBezTo>
                    <a:cubicBezTo>
                      <a:pt x="326" y="794"/>
                      <a:pt x="285" y="729"/>
                      <a:pt x="269" y="657"/>
                    </a:cubicBezTo>
                    <a:cubicBezTo>
                      <a:pt x="250" y="573"/>
                      <a:pt x="264" y="486"/>
                      <a:pt x="310" y="413"/>
                    </a:cubicBezTo>
                    <a:cubicBezTo>
                      <a:pt x="356" y="340"/>
                      <a:pt x="428" y="289"/>
                      <a:pt x="512" y="270"/>
                    </a:cubicBezTo>
                    <a:cubicBezTo>
                      <a:pt x="536" y="264"/>
                      <a:pt x="561" y="261"/>
                      <a:pt x="585" y="261"/>
                    </a:cubicBezTo>
                    <a:cubicBezTo>
                      <a:pt x="657" y="261"/>
                      <a:pt x="728" y="286"/>
                      <a:pt x="785" y="331"/>
                    </a:cubicBezTo>
                    <a:cubicBezTo>
                      <a:pt x="843" y="376"/>
                      <a:pt x="884" y="441"/>
                      <a:pt x="900" y="513"/>
                    </a:cubicBezTo>
                    <a:cubicBezTo>
                      <a:pt x="940" y="687"/>
                      <a:pt x="831" y="861"/>
                      <a:pt x="657" y="901"/>
                    </a:cubicBezTo>
                    <a:close/>
                  </a:path>
                </a:pathLst>
              </a:custGeom>
              <a:solidFill>
                <a:srgbClr val="EC572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04" name="Group 603"/>
            <p:cNvGrpSpPr/>
            <p:nvPr/>
          </p:nvGrpSpPr>
          <p:grpSpPr>
            <a:xfrm>
              <a:off x="1057851" y="2394936"/>
              <a:ext cx="2570335" cy="2572191"/>
              <a:chOff x="1455738" y="2371725"/>
              <a:chExt cx="2198688" cy="2200275"/>
            </a:xfrm>
          </p:grpSpPr>
          <p:sp>
            <p:nvSpPr>
              <p:cNvPr id="632" name="Freeform 631"/>
              <p:cNvSpPr>
                <a:spLocks/>
              </p:cNvSpPr>
              <p:nvPr/>
            </p:nvSpPr>
            <p:spPr bwMode="auto">
              <a:xfrm>
                <a:off x="2035175" y="2967038"/>
                <a:ext cx="1071563" cy="1009650"/>
              </a:xfrm>
              <a:custGeom>
                <a:avLst/>
                <a:gdLst>
                  <a:gd name="T0" fmla="*/ 277 w 570"/>
                  <a:gd name="T1" fmla="*/ 0 h 536"/>
                  <a:gd name="T2" fmla="*/ 217 w 570"/>
                  <a:gd name="T3" fmla="*/ 7 h 536"/>
                  <a:gd name="T4" fmla="*/ 50 w 570"/>
                  <a:gd name="T5" fmla="*/ 126 h 536"/>
                  <a:gd name="T6" fmla="*/ 16 w 570"/>
                  <a:gd name="T7" fmla="*/ 328 h 536"/>
                  <a:gd name="T8" fmla="*/ 276 w 570"/>
                  <a:gd name="T9" fmla="*/ 536 h 536"/>
                  <a:gd name="T10" fmla="*/ 336 w 570"/>
                  <a:gd name="T11" fmla="*/ 529 h 536"/>
                  <a:gd name="T12" fmla="*/ 538 w 570"/>
                  <a:gd name="T13" fmla="*/ 208 h 536"/>
                  <a:gd name="T14" fmla="*/ 277 w 570"/>
                  <a:gd name="T15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0" h="536">
                    <a:moveTo>
                      <a:pt x="277" y="0"/>
                    </a:moveTo>
                    <a:cubicBezTo>
                      <a:pt x="257" y="0"/>
                      <a:pt x="237" y="3"/>
                      <a:pt x="217" y="7"/>
                    </a:cubicBezTo>
                    <a:cubicBezTo>
                      <a:pt x="147" y="23"/>
                      <a:pt x="88" y="65"/>
                      <a:pt x="50" y="126"/>
                    </a:cubicBezTo>
                    <a:cubicBezTo>
                      <a:pt x="12" y="186"/>
                      <a:pt x="0" y="258"/>
                      <a:pt x="16" y="328"/>
                    </a:cubicBezTo>
                    <a:cubicBezTo>
                      <a:pt x="44" y="450"/>
                      <a:pt x="151" y="536"/>
                      <a:pt x="276" y="536"/>
                    </a:cubicBezTo>
                    <a:cubicBezTo>
                      <a:pt x="296" y="536"/>
                      <a:pt x="316" y="533"/>
                      <a:pt x="336" y="529"/>
                    </a:cubicBezTo>
                    <a:cubicBezTo>
                      <a:pt x="480" y="496"/>
                      <a:pt x="570" y="352"/>
                      <a:pt x="538" y="208"/>
                    </a:cubicBezTo>
                    <a:cubicBezTo>
                      <a:pt x="510" y="86"/>
                      <a:pt x="402" y="0"/>
                      <a:pt x="277" y="0"/>
                    </a:cubicBezTo>
                    <a:close/>
                  </a:path>
                </a:pathLst>
              </a:custGeom>
              <a:solidFill>
                <a:srgbClr val="7FBC41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6" name="Freeform 635"/>
              <p:cNvSpPr>
                <a:spLocks noEditPoints="1"/>
              </p:cNvSpPr>
              <p:nvPr/>
            </p:nvSpPr>
            <p:spPr bwMode="auto">
              <a:xfrm>
                <a:off x="1455738" y="2371725"/>
                <a:ext cx="2198688" cy="2200275"/>
              </a:xfrm>
              <a:custGeom>
                <a:avLst/>
                <a:gdLst>
                  <a:gd name="T0" fmla="*/ 1055 w 1169"/>
                  <a:gd name="T1" fmla="*/ 596 h 1170"/>
                  <a:gd name="T2" fmla="*/ 1169 w 1169"/>
                  <a:gd name="T3" fmla="*/ 551 h 1170"/>
                  <a:gd name="T4" fmla="*/ 1156 w 1169"/>
                  <a:gd name="T5" fmla="*/ 455 h 1170"/>
                  <a:gd name="T6" fmla="*/ 1153 w 1169"/>
                  <a:gd name="T7" fmla="*/ 446 h 1170"/>
                  <a:gd name="T8" fmla="*/ 1031 w 1169"/>
                  <a:gd name="T9" fmla="*/ 436 h 1170"/>
                  <a:gd name="T10" fmla="*/ 998 w 1169"/>
                  <a:gd name="T11" fmla="*/ 359 h 1170"/>
                  <a:gd name="T12" fmla="*/ 1074 w 1169"/>
                  <a:gd name="T13" fmla="*/ 263 h 1170"/>
                  <a:gd name="T14" fmla="*/ 1008 w 1169"/>
                  <a:gd name="T15" fmla="*/ 180 h 1170"/>
                  <a:gd name="T16" fmla="*/ 897 w 1169"/>
                  <a:gd name="T17" fmla="*/ 233 h 1170"/>
                  <a:gd name="T18" fmla="*/ 829 w 1169"/>
                  <a:gd name="T19" fmla="*/ 183 h 1170"/>
                  <a:gd name="T20" fmla="*/ 847 w 1169"/>
                  <a:gd name="T21" fmla="*/ 62 h 1170"/>
                  <a:gd name="T22" fmla="*/ 749 w 1169"/>
                  <a:gd name="T23" fmla="*/ 23 h 1170"/>
                  <a:gd name="T24" fmla="*/ 679 w 1169"/>
                  <a:gd name="T25" fmla="*/ 124 h 1170"/>
                  <a:gd name="T26" fmla="*/ 596 w 1169"/>
                  <a:gd name="T27" fmla="*/ 114 h 1170"/>
                  <a:gd name="T28" fmla="*/ 550 w 1169"/>
                  <a:gd name="T29" fmla="*/ 0 h 1170"/>
                  <a:gd name="T30" fmla="*/ 454 w 1169"/>
                  <a:gd name="T31" fmla="*/ 14 h 1170"/>
                  <a:gd name="T32" fmla="*/ 446 w 1169"/>
                  <a:gd name="T33" fmla="*/ 16 h 1170"/>
                  <a:gd name="T34" fmla="*/ 436 w 1169"/>
                  <a:gd name="T35" fmla="*/ 139 h 1170"/>
                  <a:gd name="T36" fmla="*/ 359 w 1169"/>
                  <a:gd name="T37" fmla="*/ 172 h 1170"/>
                  <a:gd name="T38" fmla="*/ 262 w 1169"/>
                  <a:gd name="T39" fmla="*/ 96 h 1170"/>
                  <a:gd name="T40" fmla="*/ 180 w 1169"/>
                  <a:gd name="T41" fmla="*/ 162 h 1170"/>
                  <a:gd name="T42" fmla="*/ 232 w 1169"/>
                  <a:gd name="T43" fmla="*/ 273 h 1170"/>
                  <a:gd name="T44" fmla="*/ 183 w 1169"/>
                  <a:gd name="T45" fmla="*/ 340 h 1170"/>
                  <a:gd name="T46" fmla="*/ 61 w 1169"/>
                  <a:gd name="T47" fmla="*/ 323 h 1170"/>
                  <a:gd name="T48" fmla="*/ 22 w 1169"/>
                  <a:gd name="T49" fmla="*/ 421 h 1170"/>
                  <a:gd name="T50" fmla="*/ 123 w 1169"/>
                  <a:gd name="T51" fmla="*/ 491 h 1170"/>
                  <a:gd name="T52" fmla="*/ 114 w 1169"/>
                  <a:gd name="T53" fmla="*/ 574 h 1170"/>
                  <a:gd name="T54" fmla="*/ 0 w 1169"/>
                  <a:gd name="T55" fmla="*/ 619 h 1170"/>
                  <a:gd name="T56" fmla="*/ 14 w 1169"/>
                  <a:gd name="T57" fmla="*/ 716 h 1170"/>
                  <a:gd name="T58" fmla="*/ 16 w 1169"/>
                  <a:gd name="T59" fmla="*/ 724 h 1170"/>
                  <a:gd name="T60" fmla="*/ 138 w 1169"/>
                  <a:gd name="T61" fmla="*/ 734 h 1170"/>
                  <a:gd name="T62" fmla="*/ 171 w 1169"/>
                  <a:gd name="T63" fmla="*/ 811 h 1170"/>
                  <a:gd name="T64" fmla="*/ 95 w 1169"/>
                  <a:gd name="T65" fmla="*/ 907 h 1170"/>
                  <a:gd name="T66" fmla="*/ 161 w 1169"/>
                  <a:gd name="T67" fmla="*/ 990 h 1170"/>
                  <a:gd name="T68" fmla="*/ 272 w 1169"/>
                  <a:gd name="T69" fmla="*/ 937 h 1170"/>
                  <a:gd name="T70" fmla="*/ 340 w 1169"/>
                  <a:gd name="T71" fmla="*/ 987 h 1170"/>
                  <a:gd name="T72" fmla="*/ 322 w 1169"/>
                  <a:gd name="T73" fmla="*/ 1109 h 1170"/>
                  <a:gd name="T74" fmla="*/ 420 w 1169"/>
                  <a:gd name="T75" fmla="*/ 1147 h 1170"/>
                  <a:gd name="T76" fmla="*/ 490 w 1169"/>
                  <a:gd name="T77" fmla="*/ 1046 h 1170"/>
                  <a:gd name="T78" fmla="*/ 574 w 1169"/>
                  <a:gd name="T79" fmla="*/ 1056 h 1170"/>
                  <a:gd name="T80" fmla="*/ 619 w 1169"/>
                  <a:gd name="T81" fmla="*/ 1170 h 1170"/>
                  <a:gd name="T82" fmla="*/ 715 w 1169"/>
                  <a:gd name="T83" fmla="*/ 1156 h 1170"/>
                  <a:gd name="T84" fmla="*/ 723 w 1169"/>
                  <a:gd name="T85" fmla="*/ 1154 h 1170"/>
                  <a:gd name="T86" fmla="*/ 733 w 1169"/>
                  <a:gd name="T87" fmla="*/ 1032 h 1170"/>
                  <a:gd name="T88" fmla="*/ 810 w 1169"/>
                  <a:gd name="T89" fmla="*/ 998 h 1170"/>
                  <a:gd name="T90" fmla="*/ 907 w 1169"/>
                  <a:gd name="T91" fmla="*/ 1074 h 1170"/>
                  <a:gd name="T92" fmla="*/ 989 w 1169"/>
                  <a:gd name="T93" fmla="*/ 1008 h 1170"/>
                  <a:gd name="T94" fmla="*/ 937 w 1169"/>
                  <a:gd name="T95" fmla="*/ 897 h 1170"/>
                  <a:gd name="T96" fmla="*/ 987 w 1169"/>
                  <a:gd name="T97" fmla="*/ 830 h 1170"/>
                  <a:gd name="T98" fmla="*/ 1108 w 1169"/>
                  <a:gd name="T99" fmla="*/ 848 h 1170"/>
                  <a:gd name="T100" fmla="*/ 1147 w 1169"/>
                  <a:gd name="T101" fmla="*/ 749 h 1170"/>
                  <a:gd name="T102" fmla="*/ 1046 w 1169"/>
                  <a:gd name="T103" fmla="*/ 679 h 1170"/>
                  <a:gd name="T104" fmla="*/ 1055 w 1169"/>
                  <a:gd name="T105" fmla="*/ 596 h 1170"/>
                  <a:gd name="T106" fmla="*/ 657 w 1169"/>
                  <a:gd name="T107" fmla="*/ 901 h 1170"/>
                  <a:gd name="T108" fmla="*/ 584 w 1169"/>
                  <a:gd name="T109" fmla="*/ 909 h 1170"/>
                  <a:gd name="T110" fmla="*/ 384 w 1169"/>
                  <a:gd name="T111" fmla="*/ 839 h 1170"/>
                  <a:gd name="T112" fmla="*/ 269 w 1169"/>
                  <a:gd name="T113" fmla="*/ 657 h 1170"/>
                  <a:gd name="T114" fmla="*/ 310 w 1169"/>
                  <a:gd name="T115" fmla="*/ 413 h 1170"/>
                  <a:gd name="T116" fmla="*/ 512 w 1169"/>
                  <a:gd name="T117" fmla="*/ 270 h 1170"/>
                  <a:gd name="T118" fmla="*/ 585 w 1169"/>
                  <a:gd name="T119" fmla="*/ 261 h 1170"/>
                  <a:gd name="T120" fmla="*/ 785 w 1169"/>
                  <a:gd name="T121" fmla="*/ 331 h 1170"/>
                  <a:gd name="T122" fmla="*/ 900 w 1169"/>
                  <a:gd name="T123" fmla="*/ 513 h 1170"/>
                  <a:gd name="T124" fmla="*/ 657 w 1169"/>
                  <a:gd name="T125" fmla="*/ 901 h 1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69" h="1170">
                    <a:moveTo>
                      <a:pt x="1055" y="596"/>
                    </a:moveTo>
                    <a:cubicBezTo>
                      <a:pt x="1101" y="580"/>
                      <a:pt x="1140" y="564"/>
                      <a:pt x="1169" y="551"/>
                    </a:cubicBezTo>
                    <a:cubicBezTo>
                      <a:pt x="1167" y="519"/>
                      <a:pt x="1163" y="487"/>
                      <a:pt x="1156" y="455"/>
                    </a:cubicBezTo>
                    <a:cubicBezTo>
                      <a:pt x="1155" y="452"/>
                      <a:pt x="1154" y="449"/>
                      <a:pt x="1153" y="446"/>
                    </a:cubicBezTo>
                    <a:cubicBezTo>
                      <a:pt x="1121" y="442"/>
                      <a:pt x="1080" y="438"/>
                      <a:pt x="1031" y="436"/>
                    </a:cubicBezTo>
                    <a:cubicBezTo>
                      <a:pt x="1022" y="409"/>
                      <a:pt x="1011" y="384"/>
                      <a:pt x="998" y="359"/>
                    </a:cubicBezTo>
                    <a:cubicBezTo>
                      <a:pt x="1030" y="322"/>
                      <a:pt x="1055" y="290"/>
                      <a:pt x="1074" y="263"/>
                    </a:cubicBezTo>
                    <a:cubicBezTo>
                      <a:pt x="1054" y="233"/>
                      <a:pt x="1032" y="206"/>
                      <a:pt x="1008" y="180"/>
                    </a:cubicBezTo>
                    <a:cubicBezTo>
                      <a:pt x="977" y="193"/>
                      <a:pt x="940" y="210"/>
                      <a:pt x="897" y="233"/>
                    </a:cubicBezTo>
                    <a:cubicBezTo>
                      <a:pt x="876" y="214"/>
                      <a:pt x="853" y="198"/>
                      <a:pt x="829" y="183"/>
                    </a:cubicBezTo>
                    <a:cubicBezTo>
                      <a:pt x="838" y="135"/>
                      <a:pt x="844" y="94"/>
                      <a:pt x="847" y="62"/>
                    </a:cubicBezTo>
                    <a:cubicBezTo>
                      <a:pt x="816" y="46"/>
                      <a:pt x="783" y="33"/>
                      <a:pt x="749" y="23"/>
                    </a:cubicBezTo>
                    <a:cubicBezTo>
                      <a:pt x="729" y="49"/>
                      <a:pt x="705" y="82"/>
                      <a:pt x="679" y="124"/>
                    </a:cubicBezTo>
                    <a:cubicBezTo>
                      <a:pt x="652" y="118"/>
                      <a:pt x="624" y="115"/>
                      <a:pt x="596" y="114"/>
                    </a:cubicBezTo>
                    <a:cubicBezTo>
                      <a:pt x="579" y="68"/>
                      <a:pt x="564" y="30"/>
                      <a:pt x="550" y="0"/>
                    </a:cubicBezTo>
                    <a:cubicBezTo>
                      <a:pt x="518" y="2"/>
                      <a:pt x="486" y="7"/>
                      <a:pt x="454" y="14"/>
                    </a:cubicBezTo>
                    <a:cubicBezTo>
                      <a:pt x="451" y="15"/>
                      <a:pt x="449" y="15"/>
                      <a:pt x="446" y="16"/>
                    </a:cubicBezTo>
                    <a:cubicBezTo>
                      <a:pt x="441" y="49"/>
                      <a:pt x="438" y="89"/>
                      <a:pt x="436" y="139"/>
                    </a:cubicBezTo>
                    <a:cubicBezTo>
                      <a:pt x="409" y="147"/>
                      <a:pt x="383" y="159"/>
                      <a:pt x="359" y="172"/>
                    </a:cubicBezTo>
                    <a:cubicBezTo>
                      <a:pt x="321" y="140"/>
                      <a:pt x="289" y="115"/>
                      <a:pt x="262" y="96"/>
                    </a:cubicBezTo>
                    <a:cubicBezTo>
                      <a:pt x="233" y="115"/>
                      <a:pt x="205" y="137"/>
                      <a:pt x="180" y="162"/>
                    </a:cubicBezTo>
                    <a:cubicBezTo>
                      <a:pt x="192" y="192"/>
                      <a:pt x="210" y="229"/>
                      <a:pt x="232" y="273"/>
                    </a:cubicBezTo>
                    <a:cubicBezTo>
                      <a:pt x="214" y="294"/>
                      <a:pt x="197" y="316"/>
                      <a:pt x="183" y="340"/>
                    </a:cubicBezTo>
                    <a:cubicBezTo>
                      <a:pt x="134" y="331"/>
                      <a:pt x="94" y="325"/>
                      <a:pt x="61" y="323"/>
                    </a:cubicBezTo>
                    <a:cubicBezTo>
                      <a:pt x="45" y="354"/>
                      <a:pt x="32" y="387"/>
                      <a:pt x="22" y="421"/>
                    </a:cubicBezTo>
                    <a:cubicBezTo>
                      <a:pt x="48" y="441"/>
                      <a:pt x="82" y="464"/>
                      <a:pt x="123" y="491"/>
                    </a:cubicBezTo>
                    <a:cubicBezTo>
                      <a:pt x="118" y="518"/>
                      <a:pt x="115" y="546"/>
                      <a:pt x="114" y="574"/>
                    </a:cubicBezTo>
                    <a:cubicBezTo>
                      <a:pt x="68" y="590"/>
                      <a:pt x="30" y="606"/>
                      <a:pt x="0" y="619"/>
                    </a:cubicBezTo>
                    <a:cubicBezTo>
                      <a:pt x="2" y="651"/>
                      <a:pt x="6" y="683"/>
                      <a:pt x="14" y="716"/>
                    </a:cubicBezTo>
                    <a:cubicBezTo>
                      <a:pt x="14" y="718"/>
                      <a:pt x="15" y="721"/>
                      <a:pt x="16" y="724"/>
                    </a:cubicBezTo>
                    <a:cubicBezTo>
                      <a:pt x="48" y="729"/>
                      <a:pt x="89" y="732"/>
                      <a:pt x="138" y="734"/>
                    </a:cubicBezTo>
                    <a:cubicBezTo>
                      <a:pt x="147" y="761"/>
                      <a:pt x="158" y="787"/>
                      <a:pt x="171" y="811"/>
                    </a:cubicBezTo>
                    <a:cubicBezTo>
                      <a:pt x="140" y="848"/>
                      <a:pt x="114" y="880"/>
                      <a:pt x="95" y="907"/>
                    </a:cubicBezTo>
                    <a:cubicBezTo>
                      <a:pt x="115" y="937"/>
                      <a:pt x="137" y="965"/>
                      <a:pt x="161" y="990"/>
                    </a:cubicBezTo>
                    <a:cubicBezTo>
                      <a:pt x="192" y="977"/>
                      <a:pt x="229" y="960"/>
                      <a:pt x="272" y="937"/>
                    </a:cubicBezTo>
                    <a:cubicBezTo>
                      <a:pt x="293" y="956"/>
                      <a:pt x="316" y="972"/>
                      <a:pt x="340" y="987"/>
                    </a:cubicBezTo>
                    <a:cubicBezTo>
                      <a:pt x="331" y="1035"/>
                      <a:pt x="325" y="1076"/>
                      <a:pt x="322" y="1109"/>
                    </a:cubicBezTo>
                    <a:cubicBezTo>
                      <a:pt x="354" y="1124"/>
                      <a:pt x="386" y="1137"/>
                      <a:pt x="420" y="1147"/>
                    </a:cubicBezTo>
                    <a:cubicBezTo>
                      <a:pt x="441" y="1121"/>
                      <a:pt x="464" y="1088"/>
                      <a:pt x="490" y="1046"/>
                    </a:cubicBezTo>
                    <a:cubicBezTo>
                      <a:pt x="517" y="1052"/>
                      <a:pt x="545" y="1055"/>
                      <a:pt x="574" y="1056"/>
                    </a:cubicBezTo>
                    <a:cubicBezTo>
                      <a:pt x="590" y="1102"/>
                      <a:pt x="605" y="1140"/>
                      <a:pt x="619" y="1170"/>
                    </a:cubicBezTo>
                    <a:cubicBezTo>
                      <a:pt x="651" y="1168"/>
                      <a:pt x="683" y="1163"/>
                      <a:pt x="715" y="1156"/>
                    </a:cubicBezTo>
                    <a:cubicBezTo>
                      <a:pt x="718" y="1155"/>
                      <a:pt x="721" y="1155"/>
                      <a:pt x="723" y="1154"/>
                    </a:cubicBezTo>
                    <a:cubicBezTo>
                      <a:pt x="728" y="1121"/>
                      <a:pt x="731" y="1081"/>
                      <a:pt x="733" y="1032"/>
                    </a:cubicBezTo>
                    <a:cubicBezTo>
                      <a:pt x="760" y="1023"/>
                      <a:pt x="786" y="1011"/>
                      <a:pt x="810" y="998"/>
                    </a:cubicBezTo>
                    <a:cubicBezTo>
                      <a:pt x="848" y="1030"/>
                      <a:pt x="880" y="1055"/>
                      <a:pt x="907" y="1074"/>
                    </a:cubicBezTo>
                    <a:cubicBezTo>
                      <a:pt x="936" y="1055"/>
                      <a:pt x="964" y="1033"/>
                      <a:pt x="989" y="1008"/>
                    </a:cubicBezTo>
                    <a:cubicBezTo>
                      <a:pt x="977" y="978"/>
                      <a:pt x="960" y="941"/>
                      <a:pt x="937" y="897"/>
                    </a:cubicBezTo>
                    <a:cubicBezTo>
                      <a:pt x="955" y="876"/>
                      <a:pt x="972" y="854"/>
                      <a:pt x="987" y="830"/>
                    </a:cubicBezTo>
                    <a:cubicBezTo>
                      <a:pt x="1035" y="839"/>
                      <a:pt x="1075" y="845"/>
                      <a:pt x="1108" y="848"/>
                    </a:cubicBezTo>
                    <a:cubicBezTo>
                      <a:pt x="1124" y="816"/>
                      <a:pt x="1137" y="783"/>
                      <a:pt x="1147" y="749"/>
                    </a:cubicBezTo>
                    <a:cubicBezTo>
                      <a:pt x="1121" y="729"/>
                      <a:pt x="1087" y="706"/>
                      <a:pt x="1046" y="679"/>
                    </a:cubicBezTo>
                    <a:cubicBezTo>
                      <a:pt x="1051" y="652"/>
                      <a:pt x="1055" y="624"/>
                      <a:pt x="1055" y="596"/>
                    </a:cubicBezTo>
                    <a:close/>
                    <a:moveTo>
                      <a:pt x="657" y="901"/>
                    </a:moveTo>
                    <a:cubicBezTo>
                      <a:pt x="633" y="906"/>
                      <a:pt x="609" y="909"/>
                      <a:pt x="584" y="909"/>
                    </a:cubicBezTo>
                    <a:cubicBezTo>
                      <a:pt x="512" y="909"/>
                      <a:pt x="441" y="884"/>
                      <a:pt x="384" y="839"/>
                    </a:cubicBezTo>
                    <a:cubicBezTo>
                      <a:pt x="326" y="794"/>
                      <a:pt x="285" y="729"/>
                      <a:pt x="269" y="657"/>
                    </a:cubicBezTo>
                    <a:cubicBezTo>
                      <a:pt x="250" y="573"/>
                      <a:pt x="264" y="486"/>
                      <a:pt x="310" y="413"/>
                    </a:cubicBezTo>
                    <a:cubicBezTo>
                      <a:pt x="356" y="340"/>
                      <a:pt x="428" y="289"/>
                      <a:pt x="512" y="270"/>
                    </a:cubicBezTo>
                    <a:cubicBezTo>
                      <a:pt x="536" y="264"/>
                      <a:pt x="561" y="261"/>
                      <a:pt x="585" y="261"/>
                    </a:cubicBezTo>
                    <a:cubicBezTo>
                      <a:pt x="657" y="261"/>
                      <a:pt x="728" y="286"/>
                      <a:pt x="785" y="331"/>
                    </a:cubicBezTo>
                    <a:cubicBezTo>
                      <a:pt x="843" y="376"/>
                      <a:pt x="884" y="441"/>
                      <a:pt x="900" y="513"/>
                    </a:cubicBezTo>
                    <a:cubicBezTo>
                      <a:pt x="940" y="687"/>
                      <a:pt x="831" y="861"/>
                      <a:pt x="657" y="901"/>
                    </a:cubicBezTo>
                    <a:close/>
                  </a:path>
                </a:pathLst>
              </a:custGeom>
              <a:solidFill>
                <a:srgbClr val="7FBC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05" name="Freeform 604"/>
            <p:cNvSpPr>
              <a:spLocks/>
            </p:cNvSpPr>
            <p:nvPr/>
          </p:nvSpPr>
          <p:spPr bwMode="auto">
            <a:xfrm>
              <a:off x="716376" y="2222344"/>
              <a:ext cx="1085665" cy="1087521"/>
            </a:xfrm>
            <a:custGeom>
              <a:avLst/>
              <a:gdLst>
                <a:gd name="T0" fmla="*/ 338 w 494"/>
                <a:gd name="T1" fmla="*/ 112 h 494"/>
                <a:gd name="T2" fmla="*/ 494 w 494"/>
                <a:gd name="T3" fmla="*/ 26 h 494"/>
                <a:gd name="T4" fmla="*/ 494 w 494"/>
                <a:gd name="T5" fmla="*/ 26 h 494"/>
                <a:gd name="T6" fmla="*/ 494 w 494"/>
                <a:gd name="T7" fmla="*/ 25 h 494"/>
                <a:gd name="T8" fmla="*/ 494 w 494"/>
                <a:gd name="T9" fmla="*/ 25 h 494"/>
                <a:gd name="T10" fmla="*/ 494 w 494"/>
                <a:gd name="T11" fmla="*/ 25 h 494"/>
                <a:gd name="T12" fmla="*/ 296 w 494"/>
                <a:gd name="T13" fmla="*/ 8 h 494"/>
                <a:gd name="T14" fmla="*/ 313 w 494"/>
                <a:gd name="T15" fmla="*/ 18 h 494"/>
                <a:gd name="T16" fmla="*/ 329 w 494"/>
                <a:gd name="T17" fmla="*/ 28 h 494"/>
                <a:gd name="T18" fmla="*/ 327 w 494"/>
                <a:gd name="T19" fmla="*/ 29 h 494"/>
                <a:gd name="T20" fmla="*/ 321 w 494"/>
                <a:gd name="T21" fmla="*/ 31 h 494"/>
                <a:gd name="T22" fmla="*/ 298 w 494"/>
                <a:gd name="T23" fmla="*/ 40 h 494"/>
                <a:gd name="T24" fmla="*/ 290 w 494"/>
                <a:gd name="T25" fmla="*/ 44 h 494"/>
                <a:gd name="T26" fmla="*/ 278 w 494"/>
                <a:gd name="T27" fmla="*/ 50 h 494"/>
                <a:gd name="T28" fmla="*/ 266 w 494"/>
                <a:gd name="T29" fmla="*/ 56 h 494"/>
                <a:gd name="T30" fmla="*/ 240 w 494"/>
                <a:gd name="T31" fmla="*/ 70 h 494"/>
                <a:gd name="T32" fmla="*/ 228 w 494"/>
                <a:gd name="T33" fmla="*/ 78 h 494"/>
                <a:gd name="T34" fmla="*/ 215 w 494"/>
                <a:gd name="T35" fmla="*/ 86 h 494"/>
                <a:gd name="T36" fmla="*/ 190 w 494"/>
                <a:gd name="T37" fmla="*/ 105 h 494"/>
                <a:gd name="T38" fmla="*/ 177 w 494"/>
                <a:gd name="T39" fmla="*/ 115 h 494"/>
                <a:gd name="T40" fmla="*/ 165 w 494"/>
                <a:gd name="T41" fmla="*/ 125 h 494"/>
                <a:gd name="T42" fmla="*/ 119 w 494"/>
                <a:gd name="T43" fmla="*/ 172 h 494"/>
                <a:gd name="T44" fmla="*/ 49 w 494"/>
                <a:gd name="T45" fmla="*/ 279 h 494"/>
                <a:gd name="T46" fmla="*/ 12 w 494"/>
                <a:gd name="T47" fmla="*/ 385 h 494"/>
                <a:gd name="T48" fmla="*/ 1 w 494"/>
                <a:gd name="T49" fmla="*/ 464 h 494"/>
                <a:gd name="T50" fmla="*/ 0 w 494"/>
                <a:gd name="T51" fmla="*/ 486 h 494"/>
                <a:gd name="T52" fmla="*/ 0 w 494"/>
                <a:gd name="T53" fmla="*/ 494 h 494"/>
                <a:gd name="T54" fmla="*/ 51 w 494"/>
                <a:gd name="T55" fmla="*/ 494 h 494"/>
                <a:gd name="T56" fmla="*/ 51 w 494"/>
                <a:gd name="T57" fmla="*/ 487 h 494"/>
                <a:gd name="T58" fmla="*/ 52 w 494"/>
                <a:gd name="T59" fmla="*/ 467 h 494"/>
                <a:gd name="T60" fmla="*/ 62 w 494"/>
                <a:gd name="T61" fmla="*/ 396 h 494"/>
                <a:gd name="T62" fmla="*/ 95 w 494"/>
                <a:gd name="T63" fmla="*/ 302 h 494"/>
                <a:gd name="T64" fmla="*/ 158 w 494"/>
                <a:gd name="T65" fmla="*/ 205 h 494"/>
                <a:gd name="T66" fmla="*/ 199 w 494"/>
                <a:gd name="T67" fmla="*/ 164 h 494"/>
                <a:gd name="T68" fmla="*/ 210 w 494"/>
                <a:gd name="T69" fmla="*/ 154 h 494"/>
                <a:gd name="T70" fmla="*/ 221 w 494"/>
                <a:gd name="T71" fmla="*/ 145 h 494"/>
                <a:gd name="T72" fmla="*/ 244 w 494"/>
                <a:gd name="T73" fmla="*/ 128 h 494"/>
                <a:gd name="T74" fmla="*/ 255 w 494"/>
                <a:gd name="T75" fmla="*/ 121 h 494"/>
                <a:gd name="T76" fmla="*/ 266 w 494"/>
                <a:gd name="T77" fmla="*/ 114 h 494"/>
                <a:gd name="T78" fmla="*/ 289 w 494"/>
                <a:gd name="T79" fmla="*/ 101 h 494"/>
                <a:gd name="T80" fmla="*/ 300 w 494"/>
                <a:gd name="T81" fmla="*/ 95 h 494"/>
                <a:gd name="T82" fmla="*/ 311 w 494"/>
                <a:gd name="T83" fmla="*/ 90 h 494"/>
                <a:gd name="T84" fmla="*/ 318 w 494"/>
                <a:gd name="T85" fmla="*/ 87 h 494"/>
                <a:gd name="T86" fmla="*/ 338 w 494"/>
                <a:gd name="T87" fmla="*/ 79 h 494"/>
                <a:gd name="T88" fmla="*/ 344 w 494"/>
                <a:gd name="T89" fmla="*/ 77 h 494"/>
                <a:gd name="T90" fmla="*/ 346 w 494"/>
                <a:gd name="T91" fmla="*/ 76 h 494"/>
                <a:gd name="T92" fmla="*/ 342 w 494"/>
                <a:gd name="T93" fmla="*/ 94 h 494"/>
                <a:gd name="T94" fmla="*/ 338 w 494"/>
                <a:gd name="T95" fmla="*/ 112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94" h="494">
                  <a:moveTo>
                    <a:pt x="338" y="112"/>
                  </a:moveTo>
                  <a:cubicBezTo>
                    <a:pt x="380" y="75"/>
                    <a:pt x="433" y="44"/>
                    <a:pt x="494" y="26"/>
                  </a:cubicBezTo>
                  <a:cubicBezTo>
                    <a:pt x="494" y="26"/>
                    <a:pt x="494" y="26"/>
                    <a:pt x="494" y="26"/>
                  </a:cubicBezTo>
                  <a:cubicBezTo>
                    <a:pt x="494" y="25"/>
                    <a:pt x="494" y="25"/>
                    <a:pt x="494" y="25"/>
                  </a:cubicBezTo>
                  <a:cubicBezTo>
                    <a:pt x="494" y="25"/>
                    <a:pt x="494" y="25"/>
                    <a:pt x="494" y="25"/>
                  </a:cubicBezTo>
                  <a:cubicBezTo>
                    <a:pt x="494" y="25"/>
                    <a:pt x="494" y="25"/>
                    <a:pt x="494" y="25"/>
                  </a:cubicBezTo>
                  <a:cubicBezTo>
                    <a:pt x="433" y="7"/>
                    <a:pt x="366" y="0"/>
                    <a:pt x="296" y="8"/>
                  </a:cubicBezTo>
                  <a:cubicBezTo>
                    <a:pt x="296" y="8"/>
                    <a:pt x="305" y="13"/>
                    <a:pt x="313" y="18"/>
                  </a:cubicBezTo>
                  <a:cubicBezTo>
                    <a:pt x="321" y="23"/>
                    <a:pt x="329" y="28"/>
                    <a:pt x="329" y="28"/>
                  </a:cubicBezTo>
                  <a:cubicBezTo>
                    <a:pt x="329" y="28"/>
                    <a:pt x="328" y="28"/>
                    <a:pt x="327" y="29"/>
                  </a:cubicBezTo>
                  <a:cubicBezTo>
                    <a:pt x="325" y="29"/>
                    <a:pt x="323" y="30"/>
                    <a:pt x="321" y="31"/>
                  </a:cubicBezTo>
                  <a:cubicBezTo>
                    <a:pt x="315" y="34"/>
                    <a:pt x="307" y="36"/>
                    <a:pt x="298" y="40"/>
                  </a:cubicBezTo>
                  <a:cubicBezTo>
                    <a:pt x="296" y="42"/>
                    <a:pt x="293" y="43"/>
                    <a:pt x="290" y="44"/>
                  </a:cubicBezTo>
                  <a:cubicBezTo>
                    <a:pt x="286" y="46"/>
                    <a:pt x="282" y="48"/>
                    <a:pt x="278" y="50"/>
                  </a:cubicBezTo>
                  <a:cubicBezTo>
                    <a:pt x="274" y="52"/>
                    <a:pt x="270" y="54"/>
                    <a:pt x="266" y="56"/>
                  </a:cubicBezTo>
                  <a:cubicBezTo>
                    <a:pt x="257" y="60"/>
                    <a:pt x="249" y="65"/>
                    <a:pt x="240" y="70"/>
                  </a:cubicBezTo>
                  <a:cubicBezTo>
                    <a:pt x="236" y="72"/>
                    <a:pt x="232" y="75"/>
                    <a:pt x="228" y="78"/>
                  </a:cubicBezTo>
                  <a:cubicBezTo>
                    <a:pt x="223" y="81"/>
                    <a:pt x="219" y="83"/>
                    <a:pt x="215" y="86"/>
                  </a:cubicBezTo>
                  <a:cubicBezTo>
                    <a:pt x="207" y="92"/>
                    <a:pt x="198" y="98"/>
                    <a:pt x="190" y="105"/>
                  </a:cubicBezTo>
                  <a:cubicBezTo>
                    <a:pt x="186" y="108"/>
                    <a:pt x="181" y="111"/>
                    <a:pt x="177" y="115"/>
                  </a:cubicBezTo>
                  <a:cubicBezTo>
                    <a:pt x="173" y="118"/>
                    <a:pt x="169" y="122"/>
                    <a:pt x="165" y="125"/>
                  </a:cubicBezTo>
                  <a:cubicBezTo>
                    <a:pt x="149" y="140"/>
                    <a:pt x="133" y="155"/>
                    <a:pt x="119" y="172"/>
                  </a:cubicBezTo>
                  <a:cubicBezTo>
                    <a:pt x="91" y="205"/>
                    <a:pt x="67" y="242"/>
                    <a:pt x="49" y="279"/>
                  </a:cubicBezTo>
                  <a:cubicBezTo>
                    <a:pt x="31" y="316"/>
                    <a:pt x="19" y="353"/>
                    <a:pt x="12" y="385"/>
                  </a:cubicBezTo>
                  <a:cubicBezTo>
                    <a:pt x="5" y="417"/>
                    <a:pt x="2" y="445"/>
                    <a:pt x="1" y="464"/>
                  </a:cubicBezTo>
                  <a:cubicBezTo>
                    <a:pt x="0" y="473"/>
                    <a:pt x="0" y="481"/>
                    <a:pt x="0" y="486"/>
                  </a:cubicBezTo>
                  <a:cubicBezTo>
                    <a:pt x="0" y="491"/>
                    <a:pt x="0" y="494"/>
                    <a:pt x="0" y="494"/>
                  </a:cubicBezTo>
                  <a:cubicBezTo>
                    <a:pt x="51" y="494"/>
                    <a:pt x="51" y="494"/>
                    <a:pt x="51" y="494"/>
                  </a:cubicBezTo>
                  <a:cubicBezTo>
                    <a:pt x="51" y="494"/>
                    <a:pt x="51" y="491"/>
                    <a:pt x="51" y="487"/>
                  </a:cubicBezTo>
                  <a:cubicBezTo>
                    <a:pt x="51" y="482"/>
                    <a:pt x="51" y="475"/>
                    <a:pt x="52" y="467"/>
                  </a:cubicBezTo>
                  <a:cubicBezTo>
                    <a:pt x="53" y="450"/>
                    <a:pt x="55" y="425"/>
                    <a:pt x="62" y="396"/>
                  </a:cubicBezTo>
                  <a:cubicBezTo>
                    <a:pt x="68" y="368"/>
                    <a:pt x="79" y="335"/>
                    <a:pt x="95" y="302"/>
                  </a:cubicBezTo>
                  <a:cubicBezTo>
                    <a:pt x="111" y="269"/>
                    <a:pt x="132" y="235"/>
                    <a:pt x="158" y="205"/>
                  </a:cubicBezTo>
                  <a:cubicBezTo>
                    <a:pt x="171" y="190"/>
                    <a:pt x="185" y="177"/>
                    <a:pt x="199" y="164"/>
                  </a:cubicBezTo>
                  <a:cubicBezTo>
                    <a:pt x="203" y="160"/>
                    <a:pt x="206" y="157"/>
                    <a:pt x="210" y="154"/>
                  </a:cubicBezTo>
                  <a:cubicBezTo>
                    <a:pt x="213" y="151"/>
                    <a:pt x="217" y="148"/>
                    <a:pt x="221" y="145"/>
                  </a:cubicBezTo>
                  <a:cubicBezTo>
                    <a:pt x="228" y="139"/>
                    <a:pt x="236" y="134"/>
                    <a:pt x="244" y="128"/>
                  </a:cubicBezTo>
                  <a:cubicBezTo>
                    <a:pt x="247" y="126"/>
                    <a:pt x="251" y="123"/>
                    <a:pt x="255" y="121"/>
                  </a:cubicBezTo>
                  <a:cubicBezTo>
                    <a:pt x="259" y="119"/>
                    <a:pt x="263" y="116"/>
                    <a:pt x="266" y="114"/>
                  </a:cubicBezTo>
                  <a:cubicBezTo>
                    <a:pt x="274" y="110"/>
                    <a:pt x="281" y="105"/>
                    <a:pt x="289" y="101"/>
                  </a:cubicBezTo>
                  <a:cubicBezTo>
                    <a:pt x="293" y="99"/>
                    <a:pt x="297" y="97"/>
                    <a:pt x="300" y="95"/>
                  </a:cubicBezTo>
                  <a:cubicBezTo>
                    <a:pt x="304" y="94"/>
                    <a:pt x="308" y="92"/>
                    <a:pt x="311" y="90"/>
                  </a:cubicBezTo>
                  <a:cubicBezTo>
                    <a:pt x="314" y="89"/>
                    <a:pt x="316" y="88"/>
                    <a:pt x="318" y="87"/>
                  </a:cubicBezTo>
                  <a:cubicBezTo>
                    <a:pt x="327" y="84"/>
                    <a:pt x="334" y="81"/>
                    <a:pt x="338" y="79"/>
                  </a:cubicBezTo>
                  <a:cubicBezTo>
                    <a:pt x="341" y="78"/>
                    <a:pt x="343" y="77"/>
                    <a:pt x="344" y="77"/>
                  </a:cubicBezTo>
                  <a:cubicBezTo>
                    <a:pt x="345" y="77"/>
                    <a:pt x="346" y="76"/>
                    <a:pt x="346" y="76"/>
                  </a:cubicBezTo>
                  <a:cubicBezTo>
                    <a:pt x="346" y="76"/>
                    <a:pt x="344" y="85"/>
                    <a:pt x="342" y="94"/>
                  </a:cubicBezTo>
                  <a:cubicBezTo>
                    <a:pt x="340" y="103"/>
                    <a:pt x="338" y="112"/>
                    <a:pt x="338" y="112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6" name="Freeform 605"/>
            <p:cNvSpPr>
              <a:spLocks/>
            </p:cNvSpPr>
            <p:nvPr/>
          </p:nvSpPr>
          <p:spPr bwMode="auto">
            <a:xfrm>
              <a:off x="4815922" y="4417799"/>
              <a:ext cx="360032" cy="1258258"/>
            </a:xfrm>
            <a:custGeom>
              <a:avLst/>
              <a:gdLst>
                <a:gd name="T0" fmla="*/ 49 w 163"/>
                <a:gd name="T1" fmla="*/ 401 h 572"/>
                <a:gd name="T2" fmla="*/ 0 w 163"/>
                <a:gd name="T3" fmla="*/ 572 h 572"/>
                <a:gd name="T4" fmla="*/ 0 w 163"/>
                <a:gd name="T5" fmla="*/ 572 h 572"/>
                <a:gd name="T6" fmla="*/ 0 w 163"/>
                <a:gd name="T7" fmla="*/ 572 h 572"/>
                <a:gd name="T8" fmla="*/ 0 w 163"/>
                <a:gd name="T9" fmla="*/ 572 h 572"/>
                <a:gd name="T10" fmla="*/ 0 w 163"/>
                <a:gd name="T11" fmla="*/ 572 h 572"/>
                <a:gd name="T12" fmla="*/ 152 w 163"/>
                <a:gd name="T13" fmla="*/ 445 h 572"/>
                <a:gd name="T14" fmla="*/ 133 w 163"/>
                <a:gd name="T15" fmla="*/ 450 h 572"/>
                <a:gd name="T16" fmla="*/ 114 w 163"/>
                <a:gd name="T17" fmla="*/ 454 h 572"/>
                <a:gd name="T18" fmla="*/ 118 w 163"/>
                <a:gd name="T19" fmla="*/ 446 h 572"/>
                <a:gd name="T20" fmla="*/ 128 w 163"/>
                <a:gd name="T21" fmla="*/ 423 h 572"/>
                <a:gd name="T22" fmla="*/ 129 w 163"/>
                <a:gd name="T23" fmla="*/ 420 h 572"/>
                <a:gd name="T24" fmla="*/ 131 w 163"/>
                <a:gd name="T25" fmla="*/ 416 h 572"/>
                <a:gd name="T26" fmla="*/ 137 w 163"/>
                <a:gd name="T27" fmla="*/ 396 h 572"/>
                <a:gd name="T28" fmla="*/ 144 w 163"/>
                <a:gd name="T29" fmla="*/ 375 h 572"/>
                <a:gd name="T30" fmla="*/ 147 w 163"/>
                <a:gd name="T31" fmla="*/ 364 h 572"/>
                <a:gd name="T32" fmla="*/ 150 w 163"/>
                <a:gd name="T33" fmla="*/ 353 h 572"/>
                <a:gd name="T34" fmla="*/ 158 w 163"/>
                <a:gd name="T35" fmla="*/ 305 h 572"/>
                <a:gd name="T36" fmla="*/ 162 w 163"/>
                <a:gd name="T37" fmla="*/ 256 h 572"/>
                <a:gd name="T38" fmla="*/ 155 w 163"/>
                <a:gd name="T39" fmla="*/ 158 h 572"/>
                <a:gd name="T40" fmla="*/ 134 w 163"/>
                <a:gd name="T41" fmla="*/ 76 h 572"/>
                <a:gd name="T42" fmla="*/ 110 w 163"/>
                <a:gd name="T43" fmla="*/ 20 h 572"/>
                <a:gd name="T44" fmla="*/ 102 w 163"/>
                <a:gd name="T45" fmla="*/ 5 h 572"/>
                <a:gd name="T46" fmla="*/ 100 w 163"/>
                <a:gd name="T47" fmla="*/ 0 h 572"/>
                <a:gd name="T48" fmla="*/ 55 w 163"/>
                <a:gd name="T49" fmla="*/ 25 h 572"/>
                <a:gd name="T50" fmla="*/ 58 w 163"/>
                <a:gd name="T51" fmla="*/ 30 h 572"/>
                <a:gd name="T52" fmla="*/ 65 w 163"/>
                <a:gd name="T53" fmla="*/ 43 h 572"/>
                <a:gd name="T54" fmla="*/ 86 w 163"/>
                <a:gd name="T55" fmla="*/ 93 h 572"/>
                <a:gd name="T56" fmla="*/ 111 w 163"/>
                <a:gd name="T57" fmla="*/ 254 h 572"/>
                <a:gd name="T58" fmla="*/ 108 w 163"/>
                <a:gd name="T59" fmla="*/ 299 h 572"/>
                <a:gd name="T60" fmla="*/ 100 w 163"/>
                <a:gd name="T61" fmla="*/ 341 h 572"/>
                <a:gd name="T62" fmla="*/ 98 w 163"/>
                <a:gd name="T63" fmla="*/ 351 h 572"/>
                <a:gd name="T64" fmla="*/ 95 w 163"/>
                <a:gd name="T65" fmla="*/ 361 h 572"/>
                <a:gd name="T66" fmla="*/ 89 w 163"/>
                <a:gd name="T67" fmla="*/ 380 h 572"/>
                <a:gd name="T68" fmla="*/ 83 w 163"/>
                <a:gd name="T69" fmla="*/ 397 h 572"/>
                <a:gd name="T70" fmla="*/ 81 w 163"/>
                <a:gd name="T71" fmla="*/ 401 h 572"/>
                <a:gd name="T72" fmla="*/ 80 w 163"/>
                <a:gd name="T73" fmla="*/ 405 h 572"/>
                <a:gd name="T74" fmla="*/ 72 w 163"/>
                <a:gd name="T75" fmla="*/ 424 h 572"/>
                <a:gd name="T76" fmla="*/ 68 w 163"/>
                <a:gd name="T77" fmla="*/ 432 h 572"/>
                <a:gd name="T78" fmla="*/ 59 w 163"/>
                <a:gd name="T79" fmla="*/ 416 h 572"/>
                <a:gd name="T80" fmla="*/ 52 w 163"/>
                <a:gd name="T81" fmla="*/ 406 h 572"/>
                <a:gd name="T82" fmla="*/ 49 w 163"/>
                <a:gd name="T83" fmla="*/ 40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3" h="572">
                  <a:moveTo>
                    <a:pt x="49" y="401"/>
                  </a:moveTo>
                  <a:cubicBezTo>
                    <a:pt x="45" y="457"/>
                    <a:pt x="29" y="516"/>
                    <a:pt x="0" y="572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55" y="543"/>
                    <a:pt x="108" y="500"/>
                    <a:pt x="152" y="445"/>
                  </a:cubicBezTo>
                  <a:cubicBezTo>
                    <a:pt x="152" y="445"/>
                    <a:pt x="142" y="448"/>
                    <a:pt x="133" y="450"/>
                  </a:cubicBezTo>
                  <a:cubicBezTo>
                    <a:pt x="123" y="452"/>
                    <a:pt x="114" y="454"/>
                    <a:pt x="114" y="454"/>
                  </a:cubicBezTo>
                  <a:cubicBezTo>
                    <a:pt x="114" y="454"/>
                    <a:pt x="116" y="451"/>
                    <a:pt x="118" y="446"/>
                  </a:cubicBezTo>
                  <a:cubicBezTo>
                    <a:pt x="121" y="440"/>
                    <a:pt x="124" y="433"/>
                    <a:pt x="128" y="423"/>
                  </a:cubicBezTo>
                  <a:cubicBezTo>
                    <a:pt x="128" y="422"/>
                    <a:pt x="129" y="421"/>
                    <a:pt x="129" y="420"/>
                  </a:cubicBezTo>
                  <a:cubicBezTo>
                    <a:pt x="130" y="418"/>
                    <a:pt x="130" y="417"/>
                    <a:pt x="131" y="416"/>
                  </a:cubicBezTo>
                  <a:cubicBezTo>
                    <a:pt x="133" y="409"/>
                    <a:pt x="135" y="403"/>
                    <a:pt x="137" y="396"/>
                  </a:cubicBezTo>
                  <a:cubicBezTo>
                    <a:pt x="140" y="389"/>
                    <a:pt x="142" y="382"/>
                    <a:pt x="144" y="375"/>
                  </a:cubicBezTo>
                  <a:cubicBezTo>
                    <a:pt x="145" y="371"/>
                    <a:pt x="146" y="368"/>
                    <a:pt x="147" y="364"/>
                  </a:cubicBezTo>
                  <a:cubicBezTo>
                    <a:pt x="148" y="360"/>
                    <a:pt x="149" y="356"/>
                    <a:pt x="150" y="353"/>
                  </a:cubicBezTo>
                  <a:cubicBezTo>
                    <a:pt x="153" y="337"/>
                    <a:pt x="156" y="321"/>
                    <a:pt x="158" y="305"/>
                  </a:cubicBezTo>
                  <a:cubicBezTo>
                    <a:pt x="160" y="289"/>
                    <a:pt x="162" y="272"/>
                    <a:pt x="162" y="256"/>
                  </a:cubicBezTo>
                  <a:cubicBezTo>
                    <a:pt x="163" y="222"/>
                    <a:pt x="161" y="189"/>
                    <a:pt x="155" y="158"/>
                  </a:cubicBezTo>
                  <a:cubicBezTo>
                    <a:pt x="150" y="127"/>
                    <a:pt x="142" y="99"/>
                    <a:pt x="134" y="76"/>
                  </a:cubicBezTo>
                  <a:cubicBezTo>
                    <a:pt x="125" y="52"/>
                    <a:pt x="117" y="33"/>
                    <a:pt x="110" y="20"/>
                  </a:cubicBezTo>
                  <a:cubicBezTo>
                    <a:pt x="107" y="14"/>
                    <a:pt x="104" y="9"/>
                    <a:pt x="102" y="5"/>
                  </a:cubicBezTo>
                  <a:cubicBezTo>
                    <a:pt x="101" y="2"/>
                    <a:pt x="100" y="0"/>
                    <a:pt x="100" y="0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6" y="26"/>
                    <a:pt x="58" y="30"/>
                  </a:cubicBezTo>
                  <a:cubicBezTo>
                    <a:pt x="59" y="33"/>
                    <a:pt x="62" y="37"/>
                    <a:pt x="65" y="43"/>
                  </a:cubicBezTo>
                  <a:cubicBezTo>
                    <a:pt x="70" y="55"/>
                    <a:pt x="78" y="72"/>
                    <a:pt x="86" y="93"/>
                  </a:cubicBezTo>
                  <a:cubicBezTo>
                    <a:pt x="101" y="135"/>
                    <a:pt x="113" y="194"/>
                    <a:pt x="111" y="254"/>
                  </a:cubicBezTo>
                  <a:cubicBezTo>
                    <a:pt x="111" y="269"/>
                    <a:pt x="109" y="284"/>
                    <a:pt x="108" y="299"/>
                  </a:cubicBezTo>
                  <a:cubicBezTo>
                    <a:pt x="106" y="313"/>
                    <a:pt x="103" y="327"/>
                    <a:pt x="100" y="341"/>
                  </a:cubicBezTo>
                  <a:cubicBezTo>
                    <a:pt x="99" y="344"/>
                    <a:pt x="98" y="348"/>
                    <a:pt x="98" y="351"/>
                  </a:cubicBezTo>
                  <a:cubicBezTo>
                    <a:pt x="97" y="354"/>
                    <a:pt x="96" y="358"/>
                    <a:pt x="95" y="361"/>
                  </a:cubicBezTo>
                  <a:cubicBezTo>
                    <a:pt x="93" y="368"/>
                    <a:pt x="91" y="374"/>
                    <a:pt x="89" y="380"/>
                  </a:cubicBezTo>
                  <a:cubicBezTo>
                    <a:pt x="87" y="386"/>
                    <a:pt x="85" y="392"/>
                    <a:pt x="83" y="397"/>
                  </a:cubicBezTo>
                  <a:cubicBezTo>
                    <a:pt x="82" y="399"/>
                    <a:pt x="82" y="400"/>
                    <a:pt x="81" y="401"/>
                  </a:cubicBezTo>
                  <a:cubicBezTo>
                    <a:pt x="81" y="402"/>
                    <a:pt x="81" y="403"/>
                    <a:pt x="80" y="405"/>
                  </a:cubicBezTo>
                  <a:cubicBezTo>
                    <a:pt x="77" y="413"/>
                    <a:pt x="74" y="420"/>
                    <a:pt x="72" y="424"/>
                  </a:cubicBezTo>
                  <a:cubicBezTo>
                    <a:pt x="69" y="429"/>
                    <a:pt x="68" y="432"/>
                    <a:pt x="68" y="432"/>
                  </a:cubicBezTo>
                  <a:cubicBezTo>
                    <a:pt x="68" y="432"/>
                    <a:pt x="64" y="424"/>
                    <a:pt x="59" y="416"/>
                  </a:cubicBezTo>
                  <a:cubicBezTo>
                    <a:pt x="56" y="413"/>
                    <a:pt x="54" y="409"/>
                    <a:pt x="52" y="406"/>
                  </a:cubicBezTo>
                  <a:cubicBezTo>
                    <a:pt x="50" y="403"/>
                    <a:pt x="49" y="401"/>
                    <a:pt x="49" y="40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7" name="Freeform 606"/>
            <p:cNvSpPr>
              <a:spLocks/>
            </p:cNvSpPr>
            <p:nvPr/>
          </p:nvSpPr>
          <p:spPr bwMode="auto">
            <a:xfrm>
              <a:off x="5245321" y="2545371"/>
              <a:ext cx="358177" cy="1263825"/>
            </a:xfrm>
            <a:custGeom>
              <a:avLst/>
              <a:gdLst>
                <a:gd name="T0" fmla="*/ 152 w 163"/>
                <a:gd name="T1" fmla="*/ 128 h 574"/>
                <a:gd name="T2" fmla="*/ 0 w 163"/>
                <a:gd name="T3" fmla="*/ 1 h 574"/>
                <a:gd name="T4" fmla="*/ 0 w 163"/>
                <a:gd name="T5" fmla="*/ 0 h 574"/>
                <a:gd name="T6" fmla="*/ 0 w 163"/>
                <a:gd name="T7" fmla="*/ 0 h 574"/>
                <a:gd name="T8" fmla="*/ 0 w 163"/>
                <a:gd name="T9" fmla="*/ 0 h 574"/>
                <a:gd name="T10" fmla="*/ 0 w 163"/>
                <a:gd name="T11" fmla="*/ 1 h 574"/>
                <a:gd name="T12" fmla="*/ 49 w 163"/>
                <a:gd name="T13" fmla="*/ 171 h 574"/>
                <a:gd name="T14" fmla="*/ 59 w 163"/>
                <a:gd name="T15" fmla="*/ 156 h 574"/>
                <a:gd name="T16" fmla="*/ 68 w 163"/>
                <a:gd name="T17" fmla="*/ 141 h 574"/>
                <a:gd name="T18" fmla="*/ 72 w 163"/>
                <a:gd name="T19" fmla="*/ 148 h 574"/>
                <a:gd name="T20" fmla="*/ 80 w 163"/>
                <a:gd name="T21" fmla="*/ 168 h 574"/>
                <a:gd name="T22" fmla="*/ 82 w 163"/>
                <a:gd name="T23" fmla="*/ 171 h 574"/>
                <a:gd name="T24" fmla="*/ 83 w 163"/>
                <a:gd name="T25" fmla="*/ 175 h 574"/>
                <a:gd name="T26" fmla="*/ 89 w 163"/>
                <a:gd name="T27" fmla="*/ 193 h 574"/>
                <a:gd name="T28" fmla="*/ 95 w 163"/>
                <a:gd name="T29" fmla="*/ 212 h 574"/>
                <a:gd name="T30" fmla="*/ 98 w 163"/>
                <a:gd name="T31" fmla="*/ 221 h 574"/>
                <a:gd name="T32" fmla="*/ 100 w 163"/>
                <a:gd name="T33" fmla="*/ 232 h 574"/>
                <a:gd name="T34" fmla="*/ 108 w 163"/>
                <a:gd name="T35" fmla="*/ 274 h 574"/>
                <a:gd name="T36" fmla="*/ 111 w 163"/>
                <a:gd name="T37" fmla="*/ 319 h 574"/>
                <a:gd name="T38" fmla="*/ 86 w 163"/>
                <a:gd name="T39" fmla="*/ 481 h 574"/>
                <a:gd name="T40" fmla="*/ 64 w 163"/>
                <a:gd name="T41" fmla="*/ 530 h 574"/>
                <a:gd name="T42" fmla="*/ 57 w 163"/>
                <a:gd name="T43" fmla="*/ 544 h 574"/>
                <a:gd name="T44" fmla="*/ 55 w 163"/>
                <a:gd name="T45" fmla="*/ 549 h 574"/>
                <a:gd name="T46" fmla="*/ 99 w 163"/>
                <a:gd name="T47" fmla="*/ 574 h 574"/>
                <a:gd name="T48" fmla="*/ 102 w 163"/>
                <a:gd name="T49" fmla="*/ 568 h 574"/>
                <a:gd name="T50" fmla="*/ 110 w 163"/>
                <a:gd name="T51" fmla="*/ 553 h 574"/>
                <a:gd name="T52" fmla="*/ 134 w 163"/>
                <a:gd name="T53" fmla="*/ 498 h 574"/>
                <a:gd name="T54" fmla="*/ 155 w 163"/>
                <a:gd name="T55" fmla="*/ 415 h 574"/>
                <a:gd name="T56" fmla="*/ 161 w 163"/>
                <a:gd name="T57" fmla="*/ 367 h 574"/>
                <a:gd name="T58" fmla="*/ 162 w 163"/>
                <a:gd name="T59" fmla="*/ 317 h 574"/>
                <a:gd name="T60" fmla="*/ 158 w 163"/>
                <a:gd name="T61" fmla="*/ 268 h 574"/>
                <a:gd name="T62" fmla="*/ 150 w 163"/>
                <a:gd name="T63" fmla="*/ 220 h 574"/>
                <a:gd name="T64" fmla="*/ 147 w 163"/>
                <a:gd name="T65" fmla="*/ 209 h 574"/>
                <a:gd name="T66" fmla="*/ 144 w 163"/>
                <a:gd name="T67" fmla="*/ 198 h 574"/>
                <a:gd name="T68" fmla="*/ 138 w 163"/>
                <a:gd name="T69" fmla="*/ 177 h 574"/>
                <a:gd name="T70" fmla="*/ 131 w 163"/>
                <a:gd name="T71" fmla="*/ 157 h 574"/>
                <a:gd name="T72" fmla="*/ 129 w 163"/>
                <a:gd name="T73" fmla="*/ 153 h 574"/>
                <a:gd name="T74" fmla="*/ 128 w 163"/>
                <a:gd name="T75" fmla="*/ 149 h 574"/>
                <a:gd name="T76" fmla="*/ 118 w 163"/>
                <a:gd name="T77" fmla="*/ 127 h 574"/>
                <a:gd name="T78" fmla="*/ 114 w 163"/>
                <a:gd name="T79" fmla="*/ 119 h 574"/>
                <a:gd name="T80" fmla="*/ 133 w 163"/>
                <a:gd name="T81" fmla="*/ 123 h 574"/>
                <a:gd name="T82" fmla="*/ 152 w 163"/>
                <a:gd name="T83" fmla="*/ 128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3" h="574">
                  <a:moveTo>
                    <a:pt x="152" y="128"/>
                  </a:moveTo>
                  <a:cubicBezTo>
                    <a:pt x="109" y="73"/>
                    <a:pt x="56" y="3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9" y="56"/>
                    <a:pt x="46" y="115"/>
                    <a:pt x="49" y="171"/>
                  </a:cubicBezTo>
                  <a:cubicBezTo>
                    <a:pt x="49" y="171"/>
                    <a:pt x="54" y="164"/>
                    <a:pt x="59" y="156"/>
                  </a:cubicBezTo>
                  <a:cubicBezTo>
                    <a:pt x="64" y="149"/>
                    <a:pt x="68" y="141"/>
                    <a:pt x="68" y="141"/>
                  </a:cubicBezTo>
                  <a:cubicBezTo>
                    <a:pt x="68" y="141"/>
                    <a:pt x="70" y="143"/>
                    <a:pt x="72" y="148"/>
                  </a:cubicBezTo>
                  <a:cubicBezTo>
                    <a:pt x="74" y="153"/>
                    <a:pt x="77" y="160"/>
                    <a:pt x="80" y="168"/>
                  </a:cubicBezTo>
                  <a:cubicBezTo>
                    <a:pt x="81" y="169"/>
                    <a:pt x="81" y="170"/>
                    <a:pt x="82" y="171"/>
                  </a:cubicBezTo>
                  <a:cubicBezTo>
                    <a:pt x="82" y="172"/>
                    <a:pt x="83" y="174"/>
                    <a:pt x="83" y="175"/>
                  </a:cubicBezTo>
                  <a:cubicBezTo>
                    <a:pt x="85" y="181"/>
                    <a:pt x="87" y="186"/>
                    <a:pt x="89" y="193"/>
                  </a:cubicBezTo>
                  <a:cubicBezTo>
                    <a:pt x="91" y="199"/>
                    <a:pt x="93" y="205"/>
                    <a:pt x="95" y="212"/>
                  </a:cubicBezTo>
                  <a:cubicBezTo>
                    <a:pt x="96" y="215"/>
                    <a:pt x="97" y="218"/>
                    <a:pt x="98" y="221"/>
                  </a:cubicBezTo>
                  <a:cubicBezTo>
                    <a:pt x="99" y="225"/>
                    <a:pt x="99" y="228"/>
                    <a:pt x="100" y="232"/>
                  </a:cubicBezTo>
                  <a:cubicBezTo>
                    <a:pt x="103" y="245"/>
                    <a:pt x="106" y="260"/>
                    <a:pt x="108" y="274"/>
                  </a:cubicBezTo>
                  <a:cubicBezTo>
                    <a:pt x="110" y="289"/>
                    <a:pt x="111" y="304"/>
                    <a:pt x="111" y="319"/>
                  </a:cubicBezTo>
                  <a:cubicBezTo>
                    <a:pt x="114" y="379"/>
                    <a:pt x="101" y="438"/>
                    <a:pt x="86" y="481"/>
                  </a:cubicBezTo>
                  <a:cubicBezTo>
                    <a:pt x="78" y="502"/>
                    <a:pt x="70" y="519"/>
                    <a:pt x="64" y="530"/>
                  </a:cubicBezTo>
                  <a:cubicBezTo>
                    <a:pt x="62" y="536"/>
                    <a:pt x="59" y="541"/>
                    <a:pt x="57" y="544"/>
                  </a:cubicBezTo>
                  <a:cubicBezTo>
                    <a:pt x="56" y="547"/>
                    <a:pt x="55" y="549"/>
                    <a:pt x="55" y="549"/>
                  </a:cubicBezTo>
                  <a:cubicBezTo>
                    <a:pt x="99" y="574"/>
                    <a:pt x="99" y="574"/>
                    <a:pt x="99" y="574"/>
                  </a:cubicBezTo>
                  <a:cubicBezTo>
                    <a:pt x="99" y="574"/>
                    <a:pt x="100" y="572"/>
                    <a:pt x="102" y="568"/>
                  </a:cubicBezTo>
                  <a:cubicBezTo>
                    <a:pt x="104" y="565"/>
                    <a:pt x="107" y="560"/>
                    <a:pt x="110" y="553"/>
                  </a:cubicBezTo>
                  <a:cubicBezTo>
                    <a:pt x="116" y="540"/>
                    <a:pt x="125" y="521"/>
                    <a:pt x="134" y="498"/>
                  </a:cubicBezTo>
                  <a:cubicBezTo>
                    <a:pt x="142" y="474"/>
                    <a:pt x="150" y="446"/>
                    <a:pt x="155" y="415"/>
                  </a:cubicBezTo>
                  <a:cubicBezTo>
                    <a:pt x="158" y="400"/>
                    <a:pt x="160" y="384"/>
                    <a:pt x="161" y="367"/>
                  </a:cubicBezTo>
                  <a:cubicBezTo>
                    <a:pt x="162" y="351"/>
                    <a:pt x="163" y="334"/>
                    <a:pt x="162" y="317"/>
                  </a:cubicBezTo>
                  <a:cubicBezTo>
                    <a:pt x="162" y="301"/>
                    <a:pt x="160" y="284"/>
                    <a:pt x="158" y="268"/>
                  </a:cubicBezTo>
                  <a:cubicBezTo>
                    <a:pt x="156" y="251"/>
                    <a:pt x="153" y="236"/>
                    <a:pt x="150" y="220"/>
                  </a:cubicBezTo>
                  <a:cubicBezTo>
                    <a:pt x="149" y="216"/>
                    <a:pt x="148" y="213"/>
                    <a:pt x="147" y="209"/>
                  </a:cubicBezTo>
                  <a:cubicBezTo>
                    <a:pt x="146" y="205"/>
                    <a:pt x="145" y="202"/>
                    <a:pt x="144" y="198"/>
                  </a:cubicBezTo>
                  <a:cubicBezTo>
                    <a:pt x="142" y="191"/>
                    <a:pt x="140" y="184"/>
                    <a:pt x="138" y="177"/>
                  </a:cubicBezTo>
                  <a:cubicBezTo>
                    <a:pt x="136" y="170"/>
                    <a:pt x="133" y="163"/>
                    <a:pt x="131" y="157"/>
                  </a:cubicBezTo>
                  <a:cubicBezTo>
                    <a:pt x="130" y="156"/>
                    <a:pt x="130" y="154"/>
                    <a:pt x="129" y="153"/>
                  </a:cubicBezTo>
                  <a:cubicBezTo>
                    <a:pt x="129" y="152"/>
                    <a:pt x="128" y="150"/>
                    <a:pt x="128" y="149"/>
                  </a:cubicBezTo>
                  <a:cubicBezTo>
                    <a:pt x="124" y="140"/>
                    <a:pt x="121" y="132"/>
                    <a:pt x="118" y="127"/>
                  </a:cubicBezTo>
                  <a:cubicBezTo>
                    <a:pt x="116" y="122"/>
                    <a:pt x="114" y="119"/>
                    <a:pt x="114" y="119"/>
                  </a:cubicBezTo>
                  <a:cubicBezTo>
                    <a:pt x="114" y="119"/>
                    <a:pt x="124" y="121"/>
                    <a:pt x="133" y="123"/>
                  </a:cubicBezTo>
                  <a:cubicBezTo>
                    <a:pt x="143" y="125"/>
                    <a:pt x="152" y="128"/>
                    <a:pt x="152" y="12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608" name="Group 607"/>
            <p:cNvGrpSpPr/>
            <p:nvPr/>
          </p:nvGrpSpPr>
          <p:grpSpPr>
            <a:xfrm rot="20862303">
              <a:off x="3150790" y="4086802"/>
              <a:ext cx="1712939" cy="1714174"/>
              <a:chOff x="1455738" y="2371725"/>
              <a:chExt cx="2198688" cy="2200275"/>
            </a:xfrm>
          </p:grpSpPr>
          <p:sp>
            <p:nvSpPr>
              <p:cNvPr id="621" name="Freeform 620"/>
              <p:cNvSpPr>
                <a:spLocks/>
              </p:cNvSpPr>
              <p:nvPr/>
            </p:nvSpPr>
            <p:spPr bwMode="auto">
              <a:xfrm>
                <a:off x="2035175" y="2967038"/>
                <a:ext cx="1071563" cy="1009650"/>
              </a:xfrm>
              <a:custGeom>
                <a:avLst/>
                <a:gdLst>
                  <a:gd name="T0" fmla="*/ 277 w 570"/>
                  <a:gd name="T1" fmla="*/ 0 h 536"/>
                  <a:gd name="T2" fmla="*/ 217 w 570"/>
                  <a:gd name="T3" fmla="*/ 7 h 536"/>
                  <a:gd name="T4" fmla="*/ 50 w 570"/>
                  <a:gd name="T5" fmla="*/ 126 h 536"/>
                  <a:gd name="T6" fmla="*/ 16 w 570"/>
                  <a:gd name="T7" fmla="*/ 328 h 536"/>
                  <a:gd name="T8" fmla="*/ 276 w 570"/>
                  <a:gd name="T9" fmla="*/ 536 h 536"/>
                  <a:gd name="T10" fmla="*/ 336 w 570"/>
                  <a:gd name="T11" fmla="*/ 529 h 536"/>
                  <a:gd name="T12" fmla="*/ 538 w 570"/>
                  <a:gd name="T13" fmla="*/ 208 h 536"/>
                  <a:gd name="T14" fmla="*/ 277 w 570"/>
                  <a:gd name="T15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0" h="536">
                    <a:moveTo>
                      <a:pt x="277" y="0"/>
                    </a:moveTo>
                    <a:cubicBezTo>
                      <a:pt x="257" y="0"/>
                      <a:pt x="237" y="3"/>
                      <a:pt x="217" y="7"/>
                    </a:cubicBezTo>
                    <a:cubicBezTo>
                      <a:pt x="147" y="23"/>
                      <a:pt x="88" y="65"/>
                      <a:pt x="50" y="126"/>
                    </a:cubicBezTo>
                    <a:cubicBezTo>
                      <a:pt x="12" y="186"/>
                      <a:pt x="0" y="258"/>
                      <a:pt x="16" y="328"/>
                    </a:cubicBezTo>
                    <a:cubicBezTo>
                      <a:pt x="44" y="450"/>
                      <a:pt x="151" y="536"/>
                      <a:pt x="276" y="536"/>
                    </a:cubicBezTo>
                    <a:cubicBezTo>
                      <a:pt x="296" y="536"/>
                      <a:pt x="316" y="533"/>
                      <a:pt x="336" y="529"/>
                    </a:cubicBezTo>
                    <a:cubicBezTo>
                      <a:pt x="480" y="496"/>
                      <a:pt x="570" y="352"/>
                      <a:pt x="538" y="208"/>
                    </a:cubicBezTo>
                    <a:cubicBezTo>
                      <a:pt x="510" y="86"/>
                      <a:pt x="402" y="0"/>
                      <a:pt x="277" y="0"/>
                    </a:cubicBezTo>
                    <a:close/>
                  </a:path>
                </a:pathLst>
              </a:custGeom>
              <a:solidFill>
                <a:srgbClr val="31A8DF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8" name="Freeform 627"/>
              <p:cNvSpPr>
                <a:spLocks noEditPoints="1"/>
              </p:cNvSpPr>
              <p:nvPr/>
            </p:nvSpPr>
            <p:spPr bwMode="auto">
              <a:xfrm>
                <a:off x="1455738" y="2371725"/>
                <a:ext cx="2198688" cy="2200275"/>
              </a:xfrm>
              <a:custGeom>
                <a:avLst/>
                <a:gdLst>
                  <a:gd name="T0" fmla="*/ 1055 w 1169"/>
                  <a:gd name="T1" fmla="*/ 596 h 1170"/>
                  <a:gd name="T2" fmla="*/ 1169 w 1169"/>
                  <a:gd name="T3" fmla="*/ 551 h 1170"/>
                  <a:gd name="T4" fmla="*/ 1156 w 1169"/>
                  <a:gd name="T5" fmla="*/ 455 h 1170"/>
                  <a:gd name="T6" fmla="*/ 1153 w 1169"/>
                  <a:gd name="T7" fmla="*/ 446 h 1170"/>
                  <a:gd name="T8" fmla="*/ 1031 w 1169"/>
                  <a:gd name="T9" fmla="*/ 436 h 1170"/>
                  <a:gd name="T10" fmla="*/ 998 w 1169"/>
                  <a:gd name="T11" fmla="*/ 359 h 1170"/>
                  <a:gd name="T12" fmla="*/ 1074 w 1169"/>
                  <a:gd name="T13" fmla="*/ 263 h 1170"/>
                  <a:gd name="T14" fmla="*/ 1008 w 1169"/>
                  <a:gd name="T15" fmla="*/ 180 h 1170"/>
                  <a:gd name="T16" fmla="*/ 897 w 1169"/>
                  <a:gd name="T17" fmla="*/ 233 h 1170"/>
                  <a:gd name="T18" fmla="*/ 829 w 1169"/>
                  <a:gd name="T19" fmla="*/ 183 h 1170"/>
                  <a:gd name="T20" fmla="*/ 847 w 1169"/>
                  <a:gd name="T21" fmla="*/ 62 h 1170"/>
                  <a:gd name="T22" fmla="*/ 749 w 1169"/>
                  <a:gd name="T23" fmla="*/ 23 h 1170"/>
                  <a:gd name="T24" fmla="*/ 679 w 1169"/>
                  <a:gd name="T25" fmla="*/ 124 h 1170"/>
                  <a:gd name="T26" fmla="*/ 596 w 1169"/>
                  <a:gd name="T27" fmla="*/ 114 h 1170"/>
                  <a:gd name="T28" fmla="*/ 550 w 1169"/>
                  <a:gd name="T29" fmla="*/ 0 h 1170"/>
                  <a:gd name="T30" fmla="*/ 454 w 1169"/>
                  <a:gd name="T31" fmla="*/ 14 h 1170"/>
                  <a:gd name="T32" fmla="*/ 446 w 1169"/>
                  <a:gd name="T33" fmla="*/ 16 h 1170"/>
                  <a:gd name="T34" fmla="*/ 436 w 1169"/>
                  <a:gd name="T35" fmla="*/ 139 h 1170"/>
                  <a:gd name="T36" fmla="*/ 359 w 1169"/>
                  <a:gd name="T37" fmla="*/ 172 h 1170"/>
                  <a:gd name="T38" fmla="*/ 262 w 1169"/>
                  <a:gd name="T39" fmla="*/ 96 h 1170"/>
                  <a:gd name="T40" fmla="*/ 180 w 1169"/>
                  <a:gd name="T41" fmla="*/ 162 h 1170"/>
                  <a:gd name="T42" fmla="*/ 232 w 1169"/>
                  <a:gd name="T43" fmla="*/ 273 h 1170"/>
                  <a:gd name="T44" fmla="*/ 183 w 1169"/>
                  <a:gd name="T45" fmla="*/ 340 h 1170"/>
                  <a:gd name="T46" fmla="*/ 61 w 1169"/>
                  <a:gd name="T47" fmla="*/ 323 h 1170"/>
                  <a:gd name="T48" fmla="*/ 22 w 1169"/>
                  <a:gd name="T49" fmla="*/ 421 h 1170"/>
                  <a:gd name="T50" fmla="*/ 123 w 1169"/>
                  <a:gd name="T51" fmla="*/ 491 h 1170"/>
                  <a:gd name="T52" fmla="*/ 114 w 1169"/>
                  <a:gd name="T53" fmla="*/ 574 h 1170"/>
                  <a:gd name="T54" fmla="*/ 0 w 1169"/>
                  <a:gd name="T55" fmla="*/ 619 h 1170"/>
                  <a:gd name="T56" fmla="*/ 14 w 1169"/>
                  <a:gd name="T57" fmla="*/ 716 h 1170"/>
                  <a:gd name="T58" fmla="*/ 16 w 1169"/>
                  <a:gd name="T59" fmla="*/ 724 h 1170"/>
                  <a:gd name="T60" fmla="*/ 138 w 1169"/>
                  <a:gd name="T61" fmla="*/ 734 h 1170"/>
                  <a:gd name="T62" fmla="*/ 171 w 1169"/>
                  <a:gd name="T63" fmla="*/ 811 h 1170"/>
                  <a:gd name="T64" fmla="*/ 95 w 1169"/>
                  <a:gd name="T65" fmla="*/ 907 h 1170"/>
                  <a:gd name="T66" fmla="*/ 161 w 1169"/>
                  <a:gd name="T67" fmla="*/ 990 h 1170"/>
                  <a:gd name="T68" fmla="*/ 272 w 1169"/>
                  <a:gd name="T69" fmla="*/ 937 h 1170"/>
                  <a:gd name="T70" fmla="*/ 340 w 1169"/>
                  <a:gd name="T71" fmla="*/ 987 h 1170"/>
                  <a:gd name="T72" fmla="*/ 322 w 1169"/>
                  <a:gd name="T73" fmla="*/ 1109 h 1170"/>
                  <a:gd name="T74" fmla="*/ 420 w 1169"/>
                  <a:gd name="T75" fmla="*/ 1147 h 1170"/>
                  <a:gd name="T76" fmla="*/ 490 w 1169"/>
                  <a:gd name="T77" fmla="*/ 1046 h 1170"/>
                  <a:gd name="T78" fmla="*/ 574 w 1169"/>
                  <a:gd name="T79" fmla="*/ 1056 h 1170"/>
                  <a:gd name="T80" fmla="*/ 619 w 1169"/>
                  <a:gd name="T81" fmla="*/ 1170 h 1170"/>
                  <a:gd name="T82" fmla="*/ 715 w 1169"/>
                  <a:gd name="T83" fmla="*/ 1156 h 1170"/>
                  <a:gd name="T84" fmla="*/ 723 w 1169"/>
                  <a:gd name="T85" fmla="*/ 1154 h 1170"/>
                  <a:gd name="T86" fmla="*/ 733 w 1169"/>
                  <a:gd name="T87" fmla="*/ 1032 h 1170"/>
                  <a:gd name="T88" fmla="*/ 810 w 1169"/>
                  <a:gd name="T89" fmla="*/ 998 h 1170"/>
                  <a:gd name="T90" fmla="*/ 907 w 1169"/>
                  <a:gd name="T91" fmla="*/ 1074 h 1170"/>
                  <a:gd name="T92" fmla="*/ 989 w 1169"/>
                  <a:gd name="T93" fmla="*/ 1008 h 1170"/>
                  <a:gd name="T94" fmla="*/ 937 w 1169"/>
                  <a:gd name="T95" fmla="*/ 897 h 1170"/>
                  <a:gd name="T96" fmla="*/ 987 w 1169"/>
                  <a:gd name="T97" fmla="*/ 830 h 1170"/>
                  <a:gd name="T98" fmla="*/ 1108 w 1169"/>
                  <a:gd name="T99" fmla="*/ 848 h 1170"/>
                  <a:gd name="T100" fmla="*/ 1147 w 1169"/>
                  <a:gd name="T101" fmla="*/ 749 h 1170"/>
                  <a:gd name="T102" fmla="*/ 1046 w 1169"/>
                  <a:gd name="T103" fmla="*/ 679 h 1170"/>
                  <a:gd name="T104" fmla="*/ 1055 w 1169"/>
                  <a:gd name="T105" fmla="*/ 596 h 1170"/>
                  <a:gd name="T106" fmla="*/ 657 w 1169"/>
                  <a:gd name="T107" fmla="*/ 901 h 1170"/>
                  <a:gd name="T108" fmla="*/ 584 w 1169"/>
                  <a:gd name="T109" fmla="*/ 909 h 1170"/>
                  <a:gd name="T110" fmla="*/ 384 w 1169"/>
                  <a:gd name="T111" fmla="*/ 839 h 1170"/>
                  <a:gd name="T112" fmla="*/ 269 w 1169"/>
                  <a:gd name="T113" fmla="*/ 657 h 1170"/>
                  <a:gd name="T114" fmla="*/ 310 w 1169"/>
                  <a:gd name="T115" fmla="*/ 413 h 1170"/>
                  <a:gd name="T116" fmla="*/ 512 w 1169"/>
                  <a:gd name="T117" fmla="*/ 270 h 1170"/>
                  <a:gd name="T118" fmla="*/ 585 w 1169"/>
                  <a:gd name="T119" fmla="*/ 261 h 1170"/>
                  <a:gd name="T120" fmla="*/ 785 w 1169"/>
                  <a:gd name="T121" fmla="*/ 331 h 1170"/>
                  <a:gd name="T122" fmla="*/ 900 w 1169"/>
                  <a:gd name="T123" fmla="*/ 513 h 1170"/>
                  <a:gd name="T124" fmla="*/ 657 w 1169"/>
                  <a:gd name="T125" fmla="*/ 901 h 1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69" h="1170">
                    <a:moveTo>
                      <a:pt x="1055" y="596"/>
                    </a:moveTo>
                    <a:cubicBezTo>
                      <a:pt x="1101" y="580"/>
                      <a:pt x="1140" y="564"/>
                      <a:pt x="1169" y="551"/>
                    </a:cubicBezTo>
                    <a:cubicBezTo>
                      <a:pt x="1167" y="519"/>
                      <a:pt x="1163" y="487"/>
                      <a:pt x="1156" y="455"/>
                    </a:cubicBezTo>
                    <a:cubicBezTo>
                      <a:pt x="1155" y="452"/>
                      <a:pt x="1154" y="449"/>
                      <a:pt x="1153" y="446"/>
                    </a:cubicBezTo>
                    <a:cubicBezTo>
                      <a:pt x="1121" y="442"/>
                      <a:pt x="1080" y="438"/>
                      <a:pt x="1031" y="436"/>
                    </a:cubicBezTo>
                    <a:cubicBezTo>
                      <a:pt x="1022" y="409"/>
                      <a:pt x="1011" y="384"/>
                      <a:pt x="998" y="359"/>
                    </a:cubicBezTo>
                    <a:cubicBezTo>
                      <a:pt x="1030" y="322"/>
                      <a:pt x="1055" y="290"/>
                      <a:pt x="1074" y="263"/>
                    </a:cubicBezTo>
                    <a:cubicBezTo>
                      <a:pt x="1054" y="233"/>
                      <a:pt x="1032" y="206"/>
                      <a:pt x="1008" y="180"/>
                    </a:cubicBezTo>
                    <a:cubicBezTo>
                      <a:pt x="977" y="193"/>
                      <a:pt x="940" y="210"/>
                      <a:pt x="897" y="233"/>
                    </a:cubicBezTo>
                    <a:cubicBezTo>
                      <a:pt x="876" y="214"/>
                      <a:pt x="853" y="198"/>
                      <a:pt x="829" y="183"/>
                    </a:cubicBezTo>
                    <a:cubicBezTo>
                      <a:pt x="838" y="135"/>
                      <a:pt x="844" y="94"/>
                      <a:pt x="847" y="62"/>
                    </a:cubicBezTo>
                    <a:cubicBezTo>
                      <a:pt x="816" y="46"/>
                      <a:pt x="783" y="33"/>
                      <a:pt x="749" y="23"/>
                    </a:cubicBezTo>
                    <a:cubicBezTo>
                      <a:pt x="729" y="49"/>
                      <a:pt x="705" y="82"/>
                      <a:pt x="679" y="124"/>
                    </a:cubicBezTo>
                    <a:cubicBezTo>
                      <a:pt x="652" y="118"/>
                      <a:pt x="624" y="115"/>
                      <a:pt x="596" y="114"/>
                    </a:cubicBezTo>
                    <a:cubicBezTo>
                      <a:pt x="579" y="68"/>
                      <a:pt x="564" y="30"/>
                      <a:pt x="550" y="0"/>
                    </a:cubicBezTo>
                    <a:cubicBezTo>
                      <a:pt x="518" y="2"/>
                      <a:pt x="486" y="7"/>
                      <a:pt x="454" y="14"/>
                    </a:cubicBezTo>
                    <a:cubicBezTo>
                      <a:pt x="451" y="15"/>
                      <a:pt x="449" y="15"/>
                      <a:pt x="446" y="16"/>
                    </a:cubicBezTo>
                    <a:cubicBezTo>
                      <a:pt x="441" y="49"/>
                      <a:pt x="438" y="89"/>
                      <a:pt x="436" y="139"/>
                    </a:cubicBezTo>
                    <a:cubicBezTo>
                      <a:pt x="409" y="147"/>
                      <a:pt x="383" y="159"/>
                      <a:pt x="359" y="172"/>
                    </a:cubicBezTo>
                    <a:cubicBezTo>
                      <a:pt x="321" y="140"/>
                      <a:pt x="289" y="115"/>
                      <a:pt x="262" y="96"/>
                    </a:cubicBezTo>
                    <a:cubicBezTo>
                      <a:pt x="233" y="115"/>
                      <a:pt x="205" y="137"/>
                      <a:pt x="180" y="162"/>
                    </a:cubicBezTo>
                    <a:cubicBezTo>
                      <a:pt x="192" y="192"/>
                      <a:pt x="210" y="229"/>
                      <a:pt x="232" y="273"/>
                    </a:cubicBezTo>
                    <a:cubicBezTo>
                      <a:pt x="214" y="294"/>
                      <a:pt x="197" y="316"/>
                      <a:pt x="183" y="340"/>
                    </a:cubicBezTo>
                    <a:cubicBezTo>
                      <a:pt x="134" y="331"/>
                      <a:pt x="94" y="325"/>
                      <a:pt x="61" y="323"/>
                    </a:cubicBezTo>
                    <a:cubicBezTo>
                      <a:pt x="45" y="354"/>
                      <a:pt x="32" y="387"/>
                      <a:pt x="22" y="421"/>
                    </a:cubicBezTo>
                    <a:cubicBezTo>
                      <a:pt x="48" y="441"/>
                      <a:pt x="82" y="464"/>
                      <a:pt x="123" y="491"/>
                    </a:cubicBezTo>
                    <a:cubicBezTo>
                      <a:pt x="118" y="518"/>
                      <a:pt x="115" y="546"/>
                      <a:pt x="114" y="574"/>
                    </a:cubicBezTo>
                    <a:cubicBezTo>
                      <a:pt x="68" y="590"/>
                      <a:pt x="30" y="606"/>
                      <a:pt x="0" y="619"/>
                    </a:cubicBezTo>
                    <a:cubicBezTo>
                      <a:pt x="2" y="651"/>
                      <a:pt x="6" y="683"/>
                      <a:pt x="14" y="716"/>
                    </a:cubicBezTo>
                    <a:cubicBezTo>
                      <a:pt x="14" y="718"/>
                      <a:pt x="15" y="721"/>
                      <a:pt x="16" y="724"/>
                    </a:cubicBezTo>
                    <a:cubicBezTo>
                      <a:pt x="48" y="729"/>
                      <a:pt x="89" y="732"/>
                      <a:pt x="138" y="734"/>
                    </a:cubicBezTo>
                    <a:cubicBezTo>
                      <a:pt x="147" y="761"/>
                      <a:pt x="158" y="787"/>
                      <a:pt x="171" y="811"/>
                    </a:cubicBezTo>
                    <a:cubicBezTo>
                      <a:pt x="140" y="848"/>
                      <a:pt x="114" y="880"/>
                      <a:pt x="95" y="907"/>
                    </a:cubicBezTo>
                    <a:cubicBezTo>
                      <a:pt x="115" y="937"/>
                      <a:pt x="137" y="965"/>
                      <a:pt x="161" y="990"/>
                    </a:cubicBezTo>
                    <a:cubicBezTo>
                      <a:pt x="192" y="977"/>
                      <a:pt x="229" y="960"/>
                      <a:pt x="272" y="937"/>
                    </a:cubicBezTo>
                    <a:cubicBezTo>
                      <a:pt x="293" y="956"/>
                      <a:pt x="316" y="972"/>
                      <a:pt x="340" y="987"/>
                    </a:cubicBezTo>
                    <a:cubicBezTo>
                      <a:pt x="331" y="1035"/>
                      <a:pt x="325" y="1076"/>
                      <a:pt x="322" y="1109"/>
                    </a:cubicBezTo>
                    <a:cubicBezTo>
                      <a:pt x="354" y="1124"/>
                      <a:pt x="386" y="1137"/>
                      <a:pt x="420" y="1147"/>
                    </a:cubicBezTo>
                    <a:cubicBezTo>
                      <a:pt x="441" y="1121"/>
                      <a:pt x="464" y="1088"/>
                      <a:pt x="490" y="1046"/>
                    </a:cubicBezTo>
                    <a:cubicBezTo>
                      <a:pt x="517" y="1052"/>
                      <a:pt x="545" y="1055"/>
                      <a:pt x="574" y="1056"/>
                    </a:cubicBezTo>
                    <a:cubicBezTo>
                      <a:pt x="590" y="1102"/>
                      <a:pt x="605" y="1140"/>
                      <a:pt x="619" y="1170"/>
                    </a:cubicBezTo>
                    <a:cubicBezTo>
                      <a:pt x="651" y="1168"/>
                      <a:pt x="683" y="1163"/>
                      <a:pt x="715" y="1156"/>
                    </a:cubicBezTo>
                    <a:cubicBezTo>
                      <a:pt x="718" y="1155"/>
                      <a:pt x="721" y="1155"/>
                      <a:pt x="723" y="1154"/>
                    </a:cubicBezTo>
                    <a:cubicBezTo>
                      <a:pt x="728" y="1121"/>
                      <a:pt x="731" y="1081"/>
                      <a:pt x="733" y="1032"/>
                    </a:cubicBezTo>
                    <a:cubicBezTo>
                      <a:pt x="760" y="1023"/>
                      <a:pt x="786" y="1011"/>
                      <a:pt x="810" y="998"/>
                    </a:cubicBezTo>
                    <a:cubicBezTo>
                      <a:pt x="848" y="1030"/>
                      <a:pt x="880" y="1055"/>
                      <a:pt x="907" y="1074"/>
                    </a:cubicBezTo>
                    <a:cubicBezTo>
                      <a:pt x="936" y="1055"/>
                      <a:pt x="964" y="1033"/>
                      <a:pt x="989" y="1008"/>
                    </a:cubicBezTo>
                    <a:cubicBezTo>
                      <a:pt x="977" y="978"/>
                      <a:pt x="960" y="941"/>
                      <a:pt x="937" y="897"/>
                    </a:cubicBezTo>
                    <a:cubicBezTo>
                      <a:pt x="955" y="876"/>
                      <a:pt x="972" y="854"/>
                      <a:pt x="987" y="830"/>
                    </a:cubicBezTo>
                    <a:cubicBezTo>
                      <a:pt x="1035" y="839"/>
                      <a:pt x="1075" y="845"/>
                      <a:pt x="1108" y="848"/>
                    </a:cubicBezTo>
                    <a:cubicBezTo>
                      <a:pt x="1124" y="816"/>
                      <a:pt x="1137" y="783"/>
                      <a:pt x="1147" y="749"/>
                    </a:cubicBezTo>
                    <a:cubicBezTo>
                      <a:pt x="1121" y="729"/>
                      <a:pt x="1087" y="706"/>
                      <a:pt x="1046" y="679"/>
                    </a:cubicBezTo>
                    <a:cubicBezTo>
                      <a:pt x="1051" y="652"/>
                      <a:pt x="1055" y="624"/>
                      <a:pt x="1055" y="596"/>
                    </a:cubicBezTo>
                    <a:close/>
                    <a:moveTo>
                      <a:pt x="657" y="901"/>
                    </a:moveTo>
                    <a:cubicBezTo>
                      <a:pt x="633" y="906"/>
                      <a:pt x="609" y="909"/>
                      <a:pt x="584" y="909"/>
                    </a:cubicBezTo>
                    <a:cubicBezTo>
                      <a:pt x="512" y="909"/>
                      <a:pt x="441" y="884"/>
                      <a:pt x="384" y="839"/>
                    </a:cubicBezTo>
                    <a:cubicBezTo>
                      <a:pt x="326" y="794"/>
                      <a:pt x="285" y="729"/>
                      <a:pt x="269" y="657"/>
                    </a:cubicBezTo>
                    <a:cubicBezTo>
                      <a:pt x="250" y="573"/>
                      <a:pt x="264" y="486"/>
                      <a:pt x="310" y="413"/>
                    </a:cubicBezTo>
                    <a:cubicBezTo>
                      <a:pt x="356" y="340"/>
                      <a:pt x="428" y="289"/>
                      <a:pt x="512" y="270"/>
                    </a:cubicBezTo>
                    <a:cubicBezTo>
                      <a:pt x="536" y="264"/>
                      <a:pt x="561" y="261"/>
                      <a:pt x="585" y="261"/>
                    </a:cubicBezTo>
                    <a:cubicBezTo>
                      <a:pt x="657" y="261"/>
                      <a:pt x="728" y="286"/>
                      <a:pt x="785" y="331"/>
                    </a:cubicBezTo>
                    <a:cubicBezTo>
                      <a:pt x="843" y="376"/>
                      <a:pt x="884" y="441"/>
                      <a:pt x="900" y="513"/>
                    </a:cubicBezTo>
                    <a:cubicBezTo>
                      <a:pt x="940" y="687"/>
                      <a:pt x="831" y="861"/>
                      <a:pt x="657" y="901"/>
                    </a:cubicBezTo>
                    <a:close/>
                  </a:path>
                </a:pathLst>
              </a:custGeom>
              <a:solidFill>
                <a:srgbClr val="31A8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88" name="Oval 87"/>
          <p:cNvSpPr/>
          <p:nvPr/>
        </p:nvSpPr>
        <p:spPr>
          <a:xfrm>
            <a:off x="1421050" y="7476158"/>
            <a:ext cx="548640" cy="548640"/>
          </a:xfrm>
          <a:prstGeom prst="ellipse">
            <a:avLst/>
          </a:prstGeom>
          <a:solidFill>
            <a:srgbClr val="7FB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Oval 646"/>
          <p:cNvSpPr/>
          <p:nvPr/>
        </p:nvSpPr>
        <p:spPr>
          <a:xfrm>
            <a:off x="3585578" y="7491019"/>
            <a:ext cx="548640" cy="548640"/>
          </a:xfrm>
          <a:prstGeom prst="ellipse">
            <a:avLst/>
          </a:prstGeom>
          <a:solidFill>
            <a:srgbClr val="31A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Oval 647"/>
          <p:cNvSpPr/>
          <p:nvPr/>
        </p:nvSpPr>
        <p:spPr>
          <a:xfrm>
            <a:off x="6378324" y="7483004"/>
            <a:ext cx="548640" cy="548640"/>
          </a:xfrm>
          <a:prstGeom prst="ellipse">
            <a:avLst/>
          </a:prstGeom>
          <a:solidFill>
            <a:srgbClr val="EC5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TextBox 648"/>
          <p:cNvSpPr txBox="1"/>
          <p:nvPr/>
        </p:nvSpPr>
        <p:spPr>
          <a:xfrm>
            <a:off x="4135774" y="7480325"/>
            <a:ext cx="24958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JM" sz="3000" b="1" dirty="0">
                <a:solidFill>
                  <a:srgbClr val="31A8DF"/>
                </a:solidFill>
                <a:latin typeface="Raleway" panose="020B0503030101060003" pitchFamily="34" charset="0"/>
                <a:ea typeface="Tahoma" pitchFamily="34" charset="0"/>
              </a:rPr>
              <a:t>Dispensing</a:t>
            </a:r>
          </a:p>
        </p:txBody>
      </p:sp>
      <p:sp>
        <p:nvSpPr>
          <p:cNvPr id="698" name="TextBox 697"/>
          <p:cNvSpPr txBox="1"/>
          <p:nvPr/>
        </p:nvSpPr>
        <p:spPr>
          <a:xfrm>
            <a:off x="6894415" y="7470911"/>
            <a:ext cx="24958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JM" sz="3000" b="1" dirty="0">
                <a:solidFill>
                  <a:srgbClr val="F0654E"/>
                </a:solidFill>
                <a:latin typeface="Raleway" panose="020B0503030101060003" pitchFamily="34" charset="0"/>
                <a:ea typeface="Tahoma" pitchFamily="34" charset="0"/>
              </a:rPr>
              <a:t>Weighing</a:t>
            </a:r>
          </a:p>
        </p:txBody>
      </p:sp>
      <p:sp>
        <p:nvSpPr>
          <p:cNvPr id="699" name="TextBox 698"/>
          <p:cNvSpPr txBox="1"/>
          <p:nvPr/>
        </p:nvSpPr>
        <p:spPr>
          <a:xfrm>
            <a:off x="1977752" y="7489889"/>
            <a:ext cx="24958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JM" sz="3000" b="1" dirty="0">
                <a:solidFill>
                  <a:srgbClr val="7FBC41"/>
                </a:solidFill>
                <a:latin typeface="Raleway" panose="020B0503030101060003" pitchFamily="34" charset="0"/>
                <a:ea typeface="Tahoma" pitchFamily="34" charset="0"/>
              </a:rPr>
              <a:t>Storing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1804979" y="9737156"/>
            <a:ext cx="4437688" cy="3156243"/>
            <a:chOff x="1575569" y="9419668"/>
            <a:chExt cx="4437688" cy="3156243"/>
          </a:xfrm>
        </p:grpSpPr>
        <p:grpSp>
          <p:nvGrpSpPr>
            <p:cNvPr id="1883" name="Group 1882"/>
            <p:cNvGrpSpPr/>
            <p:nvPr/>
          </p:nvGrpSpPr>
          <p:grpSpPr>
            <a:xfrm>
              <a:off x="1605873" y="9647077"/>
              <a:ext cx="4407384" cy="2928834"/>
              <a:chOff x="1096221" y="10399443"/>
              <a:chExt cx="4407384" cy="2928834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5679" y="10399443"/>
                <a:ext cx="2427926" cy="2928834"/>
              </a:xfrm>
              <a:prstGeom prst="rect">
                <a:avLst/>
              </a:prstGeom>
            </p:spPr>
          </p:pic>
          <p:cxnSp>
            <p:nvCxnSpPr>
              <p:cNvPr id="455" name="Straight Connector 454"/>
              <p:cNvCxnSpPr/>
              <p:nvPr/>
            </p:nvCxnSpPr>
            <p:spPr>
              <a:xfrm>
                <a:off x="2481723" y="11227397"/>
                <a:ext cx="1414362" cy="0"/>
              </a:xfrm>
              <a:prstGeom prst="line">
                <a:avLst/>
              </a:prstGeom>
              <a:ln w="28575">
                <a:solidFill>
                  <a:srgbClr val="44546A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/>
              <p:cNvCxnSpPr/>
              <p:nvPr/>
            </p:nvCxnSpPr>
            <p:spPr>
              <a:xfrm>
                <a:off x="3175677" y="12699524"/>
                <a:ext cx="1414362" cy="0"/>
              </a:xfrm>
              <a:prstGeom prst="line">
                <a:avLst/>
              </a:prstGeom>
              <a:ln w="28575">
                <a:solidFill>
                  <a:srgbClr val="44546A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/>
              <p:cNvCxnSpPr/>
              <p:nvPr/>
            </p:nvCxnSpPr>
            <p:spPr>
              <a:xfrm flipV="1">
                <a:off x="3188904" y="11210979"/>
                <a:ext cx="0" cy="1502830"/>
              </a:xfrm>
              <a:prstGeom prst="line">
                <a:avLst/>
              </a:prstGeom>
              <a:ln w="28575">
                <a:solidFill>
                  <a:srgbClr val="44546A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/>
              <p:cNvCxnSpPr/>
              <p:nvPr/>
            </p:nvCxnSpPr>
            <p:spPr>
              <a:xfrm flipH="1">
                <a:off x="2771998" y="11726955"/>
                <a:ext cx="1717452" cy="0"/>
              </a:xfrm>
              <a:prstGeom prst="line">
                <a:avLst/>
              </a:prstGeom>
              <a:ln w="28575">
                <a:solidFill>
                  <a:srgbClr val="FF0000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/>
              <p:cNvCxnSpPr/>
              <p:nvPr/>
            </p:nvCxnSpPr>
            <p:spPr>
              <a:xfrm flipH="1">
                <a:off x="2872587" y="10782878"/>
                <a:ext cx="639359" cy="0"/>
              </a:xfrm>
              <a:prstGeom prst="line">
                <a:avLst/>
              </a:prstGeom>
              <a:ln w="28575">
                <a:solidFill>
                  <a:srgbClr val="FF0000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7" name="Rounded Rectangle 446"/>
              <p:cNvSpPr/>
              <p:nvPr/>
            </p:nvSpPr>
            <p:spPr>
              <a:xfrm>
                <a:off x="1205369" y="10617255"/>
                <a:ext cx="1794679" cy="331247"/>
              </a:xfrm>
              <a:prstGeom prst="roundRect">
                <a:avLst>
                  <a:gd name="adj" fmla="val 50000"/>
                </a:avLst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dirty="0">
                    <a:latin typeface="Raleway" panose="020B0503030101060003" pitchFamily="34" charset="0"/>
                  </a:rPr>
                  <a:t>Dispensing Gear</a:t>
                </a:r>
              </a:p>
            </p:txBody>
          </p:sp>
          <p:sp>
            <p:nvSpPr>
              <p:cNvPr id="449" name="Rounded Rectangle 448"/>
              <p:cNvSpPr/>
              <p:nvPr/>
            </p:nvSpPr>
            <p:spPr>
              <a:xfrm>
                <a:off x="1370070" y="11549295"/>
                <a:ext cx="1465273" cy="331247"/>
              </a:xfrm>
              <a:prstGeom prst="roundRect">
                <a:avLst>
                  <a:gd name="adj" fmla="val 50000"/>
                </a:avLst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dirty="0">
                    <a:latin typeface="Raleway" panose="020B0503030101060003" pitchFamily="34" charset="0"/>
                  </a:rPr>
                  <a:t>Scotch Yoke</a:t>
                </a:r>
              </a:p>
            </p:txBody>
          </p:sp>
          <p:sp>
            <p:nvSpPr>
              <p:cNvPr id="450" name="Rounded Rectangle 449"/>
              <p:cNvSpPr/>
              <p:nvPr/>
            </p:nvSpPr>
            <p:spPr>
              <a:xfrm>
                <a:off x="1096221" y="12037822"/>
                <a:ext cx="2012973" cy="331247"/>
              </a:xfrm>
              <a:prstGeom prst="roundRect">
                <a:avLst>
                  <a:gd name="adj" fmla="val 50000"/>
                </a:avLst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dirty="0">
                    <a:latin typeface="Raleway" panose="020B0503030101060003" pitchFamily="34" charset="0"/>
                  </a:rPr>
                  <a:t>Scotch Yoke Base</a:t>
                </a:r>
              </a:p>
            </p:txBody>
          </p:sp>
          <p:sp>
            <p:nvSpPr>
              <p:cNvPr id="451" name="Rounded Rectangle 450"/>
              <p:cNvSpPr/>
              <p:nvPr/>
            </p:nvSpPr>
            <p:spPr>
              <a:xfrm>
                <a:off x="1609790" y="11060768"/>
                <a:ext cx="985831" cy="331247"/>
              </a:xfrm>
              <a:prstGeom prst="roundRect">
                <a:avLst>
                  <a:gd name="adj" fmla="val 50000"/>
                </a:avLst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dirty="0">
                    <a:latin typeface="Raleway" panose="020B0503030101060003" pitchFamily="34" charset="0"/>
                  </a:rPr>
                  <a:t>Motors</a:t>
                </a: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1575569" y="9419668"/>
              <a:ext cx="19800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</a:rPr>
                <a:t>Scotch Yoke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7051117" y="9758985"/>
            <a:ext cx="3662566" cy="2854172"/>
            <a:chOff x="6891143" y="9224465"/>
            <a:chExt cx="3662566" cy="2854172"/>
          </a:xfrm>
        </p:grpSpPr>
        <p:grpSp>
          <p:nvGrpSpPr>
            <p:cNvPr id="1877" name="Group 1876"/>
            <p:cNvGrpSpPr/>
            <p:nvPr/>
          </p:nvGrpSpPr>
          <p:grpSpPr>
            <a:xfrm>
              <a:off x="6891143" y="9688573"/>
              <a:ext cx="3662566" cy="2390064"/>
              <a:chOff x="7546841" y="10025461"/>
              <a:chExt cx="3662566" cy="2390064"/>
            </a:xfrm>
          </p:grpSpPr>
          <p:cxnSp>
            <p:nvCxnSpPr>
              <p:cNvPr id="442" name="Straight Connector 441"/>
              <p:cNvCxnSpPr/>
              <p:nvPr/>
            </p:nvCxnSpPr>
            <p:spPr>
              <a:xfrm>
                <a:off x="8459753" y="10199417"/>
                <a:ext cx="1222162" cy="0"/>
              </a:xfrm>
              <a:prstGeom prst="line">
                <a:avLst/>
              </a:prstGeom>
              <a:ln w="28575">
                <a:solidFill>
                  <a:srgbClr val="44546A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 flipH="1">
                <a:off x="9640705" y="11610059"/>
                <a:ext cx="317452" cy="0"/>
              </a:xfrm>
              <a:prstGeom prst="line">
                <a:avLst/>
              </a:prstGeom>
              <a:ln w="28575">
                <a:solidFill>
                  <a:srgbClr val="FF0000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6841" y="10109165"/>
                <a:ext cx="2015417" cy="2121958"/>
              </a:xfrm>
              <a:prstGeom prst="rect">
                <a:avLst/>
              </a:prstGeom>
            </p:spPr>
          </p:pic>
          <p:sp>
            <p:nvSpPr>
              <p:cNvPr id="54" name="Rounded Rectangle 53"/>
              <p:cNvSpPr/>
              <p:nvPr/>
            </p:nvSpPr>
            <p:spPr>
              <a:xfrm>
                <a:off x="9580232" y="10025461"/>
                <a:ext cx="1629175" cy="331247"/>
              </a:xfrm>
              <a:prstGeom prst="roundRect">
                <a:avLst>
                  <a:gd name="adj" fmla="val 50000"/>
                </a:avLst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dirty="0">
                    <a:latin typeface="Raleway" panose="020B0503030101060003" pitchFamily="34" charset="0"/>
                  </a:rPr>
                  <a:t>Rotary Valve</a:t>
                </a:r>
              </a:p>
            </p:txBody>
          </p:sp>
          <p:cxnSp>
            <p:nvCxnSpPr>
              <p:cNvPr id="408" name="Straight Connector 407"/>
              <p:cNvCxnSpPr/>
              <p:nvPr/>
            </p:nvCxnSpPr>
            <p:spPr>
              <a:xfrm flipV="1">
                <a:off x="7767890" y="11804257"/>
                <a:ext cx="0" cy="340334"/>
              </a:xfrm>
              <a:prstGeom prst="line">
                <a:avLst/>
              </a:prstGeom>
              <a:ln w="28575">
                <a:solidFill>
                  <a:srgbClr val="44546A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/>
              <p:cNvCxnSpPr/>
              <p:nvPr/>
            </p:nvCxnSpPr>
            <p:spPr>
              <a:xfrm>
                <a:off x="7753037" y="12132981"/>
                <a:ext cx="2298823" cy="0"/>
              </a:xfrm>
              <a:prstGeom prst="line">
                <a:avLst/>
              </a:prstGeom>
              <a:ln w="28575">
                <a:solidFill>
                  <a:srgbClr val="44546A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/>
              <p:cNvCxnSpPr/>
              <p:nvPr/>
            </p:nvCxnSpPr>
            <p:spPr>
              <a:xfrm flipV="1">
                <a:off x="8196516" y="12018786"/>
                <a:ext cx="0" cy="391976"/>
              </a:xfrm>
              <a:prstGeom prst="line">
                <a:avLst/>
              </a:prstGeom>
              <a:ln w="28575">
                <a:solidFill>
                  <a:srgbClr val="FF0000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/>
              <p:cNvCxnSpPr/>
              <p:nvPr/>
            </p:nvCxnSpPr>
            <p:spPr>
              <a:xfrm flipV="1">
                <a:off x="9650231" y="11597176"/>
                <a:ext cx="0" cy="818349"/>
              </a:xfrm>
              <a:prstGeom prst="line">
                <a:avLst/>
              </a:prstGeom>
              <a:ln w="28575">
                <a:solidFill>
                  <a:srgbClr val="FF0000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 flipH="1">
                <a:off x="8182228" y="12399859"/>
                <a:ext cx="1479897" cy="0"/>
              </a:xfrm>
              <a:prstGeom prst="line">
                <a:avLst/>
              </a:prstGeom>
              <a:ln w="28575">
                <a:solidFill>
                  <a:srgbClr val="FF0000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/>
              <p:nvPr/>
            </p:nvCxnSpPr>
            <p:spPr>
              <a:xfrm>
                <a:off x="9272392" y="11123124"/>
                <a:ext cx="779467" cy="0"/>
              </a:xfrm>
              <a:prstGeom prst="line">
                <a:avLst/>
              </a:prstGeom>
              <a:ln w="28575">
                <a:solidFill>
                  <a:srgbClr val="44546A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 flipV="1">
                <a:off x="9286932" y="11113628"/>
                <a:ext cx="0" cy="340334"/>
              </a:xfrm>
              <a:prstGeom prst="line">
                <a:avLst/>
              </a:prstGeom>
              <a:ln w="28575">
                <a:solidFill>
                  <a:srgbClr val="44546A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5" name="Rounded Rectangle 404"/>
              <p:cNvSpPr/>
              <p:nvPr/>
            </p:nvSpPr>
            <p:spPr>
              <a:xfrm>
                <a:off x="9778424" y="11444436"/>
                <a:ext cx="1277619" cy="331247"/>
              </a:xfrm>
              <a:prstGeom prst="roundRect">
                <a:avLst>
                  <a:gd name="adj" fmla="val 50000"/>
                </a:avLst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dirty="0">
                    <a:latin typeface="Raleway" panose="020B0503030101060003" pitchFamily="34" charset="0"/>
                  </a:rPr>
                  <a:t>Gear Ring</a:t>
                </a:r>
              </a:p>
            </p:txBody>
          </p:sp>
          <p:sp>
            <p:nvSpPr>
              <p:cNvPr id="407" name="Rounded Rectangle 406"/>
              <p:cNvSpPr/>
              <p:nvPr/>
            </p:nvSpPr>
            <p:spPr>
              <a:xfrm>
                <a:off x="9956278" y="10957501"/>
                <a:ext cx="923723" cy="331247"/>
              </a:xfrm>
              <a:prstGeom prst="roundRect">
                <a:avLst>
                  <a:gd name="adj" fmla="val 50000"/>
                </a:avLst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dirty="0">
                    <a:latin typeface="Raleway" panose="020B0503030101060003" pitchFamily="34" charset="0"/>
                  </a:rPr>
                  <a:t>Casing</a:t>
                </a:r>
              </a:p>
            </p:txBody>
          </p:sp>
          <p:sp>
            <p:nvSpPr>
              <p:cNvPr id="404" name="Rounded Rectangle 403"/>
              <p:cNvSpPr/>
              <p:nvPr/>
            </p:nvSpPr>
            <p:spPr>
              <a:xfrm>
                <a:off x="10029510" y="11932394"/>
                <a:ext cx="730618" cy="331247"/>
              </a:xfrm>
              <a:prstGeom prst="roundRect">
                <a:avLst>
                  <a:gd name="adj" fmla="val 50000"/>
                </a:avLst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dirty="0">
                    <a:latin typeface="Raleway" panose="020B0503030101060003" pitchFamily="34" charset="0"/>
                  </a:rPr>
                  <a:t>Gear</a:t>
                </a:r>
              </a:p>
            </p:txBody>
          </p:sp>
          <p:cxnSp>
            <p:nvCxnSpPr>
              <p:cNvPr id="439" name="Straight Connector 438"/>
              <p:cNvCxnSpPr/>
              <p:nvPr/>
            </p:nvCxnSpPr>
            <p:spPr>
              <a:xfrm flipH="1">
                <a:off x="9145395" y="10654128"/>
                <a:ext cx="915815" cy="0"/>
              </a:xfrm>
              <a:prstGeom prst="line">
                <a:avLst/>
              </a:prstGeom>
              <a:ln w="28575">
                <a:solidFill>
                  <a:srgbClr val="FF0000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6" name="Rounded Rectangle 405"/>
              <p:cNvSpPr/>
              <p:nvPr/>
            </p:nvSpPr>
            <p:spPr>
              <a:xfrm>
                <a:off x="9924585" y="10468974"/>
                <a:ext cx="985831" cy="331247"/>
              </a:xfrm>
              <a:prstGeom prst="roundRect">
                <a:avLst>
                  <a:gd name="adj" fmla="val 50000"/>
                </a:avLst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dirty="0">
                    <a:latin typeface="Raleway" panose="020B0503030101060003" pitchFamily="34" charset="0"/>
                  </a:rPr>
                  <a:t>Hopper</a:t>
                </a:r>
              </a:p>
            </p:txBody>
          </p:sp>
          <p:cxnSp>
            <p:nvCxnSpPr>
              <p:cNvPr id="444" name="Straight Connector 443"/>
              <p:cNvCxnSpPr/>
              <p:nvPr/>
            </p:nvCxnSpPr>
            <p:spPr>
              <a:xfrm flipV="1">
                <a:off x="8474993" y="10186541"/>
                <a:ext cx="0" cy="1280160"/>
              </a:xfrm>
              <a:prstGeom prst="line">
                <a:avLst/>
              </a:prstGeom>
              <a:ln w="28575">
                <a:solidFill>
                  <a:srgbClr val="44546A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1" name="Rectangle 700"/>
            <p:cNvSpPr/>
            <p:nvPr/>
          </p:nvSpPr>
          <p:spPr>
            <a:xfrm>
              <a:off x="7524514" y="9224465"/>
              <a:ext cx="19960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</a:rPr>
                <a:t>Rotary Valve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381797" y="13548686"/>
            <a:ext cx="5887722" cy="2985203"/>
            <a:chOff x="1809960" y="12487450"/>
            <a:chExt cx="5887722" cy="2985203"/>
          </a:xfrm>
        </p:grpSpPr>
        <p:grpSp>
          <p:nvGrpSpPr>
            <p:cNvPr id="1903" name="Group 1902"/>
            <p:cNvGrpSpPr/>
            <p:nvPr/>
          </p:nvGrpSpPr>
          <p:grpSpPr>
            <a:xfrm flipH="1">
              <a:off x="1809960" y="12607031"/>
              <a:ext cx="5887722" cy="2865622"/>
              <a:chOff x="3125901" y="13070664"/>
              <a:chExt cx="5887722" cy="2865622"/>
            </a:xfrm>
          </p:grpSpPr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007" y="13070664"/>
                <a:ext cx="3135616" cy="2865622"/>
              </a:xfrm>
              <a:prstGeom prst="rect">
                <a:avLst/>
              </a:prstGeom>
            </p:spPr>
          </p:pic>
          <p:cxnSp>
            <p:nvCxnSpPr>
              <p:cNvPr id="473" name="Straight Connector 472"/>
              <p:cNvCxnSpPr/>
              <p:nvPr/>
            </p:nvCxnSpPr>
            <p:spPr>
              <a:xfrm>
                <a:off x="5201048" y="13737636"/>
                <a:ext cx="1142602" cy="0"/>
              </a:xfrm>
              <a:prstGeom prst="line">
                <a:avLst/>
              </a:prstGeom>
              <a:ln w="28575">
                <a:solidFill>
                  <a:srgbClr val="44546A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/>
              <p:cNvCxnSpPr/>
              <p:nvPr/>
            </p:nvCxnSpPr>
            <p:spPr>
              <a:xfrm flipH="1">
                <a:off x="4919873" y="14150622"/>
                <a:ext cx="2504758" cy="0"/>
              </a:xfrm>
              <a:prstGeom prst="line">
                <a:avLst/>
              </a:prstGeom>
              <a:ln w="28575">
                <a:solidFill>
                  <a:srgbClr val="FF0000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/>
              <p:cNvCxnSpPr/>
              <p:nvPr/>
            </p:nvCxnSpPr>
            <p:spPr>
              <a:xfrm flipV="1">
                <a:off x="7410237" y="14137533"/>
                <a:ext cx="0" cy="175148"/>
              </a:xfrm>
              <a:prstGeom prst="line">
                <a:avLst/>
              </a:prstGeom>
              <a:ln w="28575">
                <a:solidFill>
                  <a:srgbClr val="FF0000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/>
              <p:cNvCxnSpPr/>
              <p:nvPr/>
            </p:nvCxnSpPr>
            <p:spPr>
              <a:xfrm>
                <a:off x="5393720" y="14432009"/>
                <a:ext cx="2111665" cy="0"/>
              </a:xfrm>
              <a:prstGeom prst="line">
                <a:avLst/>
              </a:prstGeom>
              <a:ln w="28575">
                <a:solidFill>
                  <a:srgbClr val="44546A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/>
              <p:cNvCxnSpPr/>
              <p:nvPr/>
            </p:nvCxnSpPr>
            <p:spPr>
              <a:xfrm>
                <a:off x="5127898" y="14652453"/>
                <a:ext cx="289422" cy="0"/>
              </a:xfrm>
              <a:prstGeom prst="line">
                <a:avLst/>
              </a:prstGeom>
              <a:ln w="28575">
                <a:solidFill>
                  <a:srgbClr val="44546A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/>
              <p:cNvCxnSpPr/>
              <p:nvPr/>
            </p:nvCxnSpPr>
            <p:spPr>
              <a:xfrm flipV="1">
                <a:off x="5407912" y="14420898"/>
                <a:ext cx="0" cy="246888"/>
              </a:xfrm>
              <a:prstGeom prst="line">
                <a:avLst/>
              </a:prstGeom>
              <a:ln w="28575">
                <a:solidFill>
                  <a:srgbClr val="44546A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 flipH="1">
                <a:off x="6029325" y="15312756"/>
                <a:ext cx="590849" cy="0"/>
              </a:xfrm>
              <a:prstGeom prst="line">
                <a:avLst/>
              </a:prstGeom>
              <a:ln w="28575">
                <a:solidFill>
                  <a:srgbClr val="FF0000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 flipH="1">
                <a:off x="5731213" y="15136530"/>
                <a:ext cx="321710" cy="0"/>
              </a:xfrm>
              <a:prstGeom prst="line">
                <a:avLst/>
              </a:prstGeom>
              <a:ln w="28575">
                <a:solidFill>
                  <a:srgbClr val="FF0000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/>
              <p:cNvCxnSpPr/>
              <p:nvPr/>
            </p:nvCxnSpPr>
            <p:spPr>
              <a:xfrm flipV="1">
                <a:off x="6043399" y="15122243"/>
                <a:ext cx="0" cy="204799"/>
              </a:xfrm>
              <a:prstGeom prst="line">
                <a:avLst/>
              </a:prstGeom>
              <a:ln w="28575">
                <a:solidFill>
                  <a:srgbClr val="FF0000">
                    <a:alpha val="69804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9" name="Rounded Rectangle 468"/>
              <p:cNvSpPr/>
              <p:nvPr/>
            </p:nvSpPr>
            <p:spPr>
              <a:xfrm>
                <a:off x="3599041" y="13540302"/>
                <a:ext cx="1794679" cy="331247"/>
              </a:xfrm>
              <a:prstGeom prst="roundRect">
                <a:avLst>
                  <a:gd name="adj" fmla="val 50000"/>
                </a:avLst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dirty="0">
                    <a:latin typeface="Raleway" panose="020B0503030101060003" pitchFamily="34" charset="0"/>
                  </a:rPr>
                  <a:t>Rotating Disk</a:t>
                </a:r>
              </a:p>
            </p:txBody>
          </p:sp>
          <p:sp>
            <p:nvSpPr>
              <p:cNvPr id="470" name="Rounded Rectangle 469"/>
              <p:cNvSpPr/>
              <p:nvPr/>
            </p:nvSpPr>
            <p:spPr>
              <a:xfrm>
                <a:off x="3125901" y="14966144"/>
                <a:ext cx="2740952" cy="331247"/>
              </a:xfrm>
              <a:prstGeom prst="roundRect">
                <a:avLst>
                  <a:gd name="adj" fmla="val 50000"/>
                </a:avLst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dirty="0">
                    <a:latin typeface="Raleway" panose="020B0503030101060003" pitchFamily="34" charset="0"/>
                  </a:rPr>
                  <a:t>Dispensing Mechanism</a:t>
                </a:r>
              </a:p>
            </p:txBody>
          </p:sp>
          <p:sp>
            <p:nvSpPr>
              <p:cNvPr id="471" name="Rounded Rectangle 470"/>
              <p:cNvSpPr/>
              <p:nvPr/>
            </p:nvSpPr>
            <p:spPr>
              <a:xfrm>
                <a:off x="3746677" y="14484449"/>
                <a:ext cx="1499400" cy="331247"/>
              </a:xfrm>
              <a:prstGeom prst="roundRect">
                <a:avLst>
                  <a:gd name="adj" fmla="val 50000"/>
                </a:avLst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dirty="0">
                    <a:latin typeface="Raleway" panose="020B0503030101060003" pitchFamily="34" charset="0"/>
                  </a:rPr>
                  <a:t>Motor Base</a:t>
                </a:r>
              </a:p>
            </p:txBody>
          </p:sp>
          <p:sp>
            <p:nvSpPr>
              <p:cNvPr id="472" name="Rounded Rectangle 471"/>
              <p:cNvSpPr/>
              <p:nvPr/>
            </p:nvSpPr>
            <p:spPr>
              <a:xfrm>
                <a:off x="4003462" y="13983815"/>
                <a:ext cx="985831" cy="331247"/>
              </a:xfrm>
              <a:prstGeom prst="roundRect">
                <a:avLst>
                  <a:gd name="adj" fmla="val 50000"/>
                </a:avLst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dirty="0">
                    <a:latin typeface="Raleway" panose="020B0503030101060003" pitchFamily="34" charset="0"/>
                  </a:rPr>
                  <a:t>Motor</a:t>
                </a:r>
              </a:p>
            </p:txBody>
          </p:sp>
        </p:grpSp>
        <p:sp>
          <p:nvSpPr>
            <p:cNvPr id="702" name="Rectangle 701"/>
            <p:cNvSpPr/>
            <p:nvPr/>
          </p:nvSpPr>
          <p:spPr>
            <a:xfrm>
              <a:off x="4141480" y="12487450"/>
              <a:ext cx="14526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</a:rPr>
                <a:t>Carousel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898826" y="12989990"/>
            <a:ext cx="3060069" cy="2984358"/>
            <a:chOff x="7854215" y="12687148"/>
            <a:chExt cx="3060069" cy="2984358"/>
          </a:xfrm>
        </p:grpSpPr>
        <p:pic>
          <p:nvPicPr>
            <p:cNvPr id="398" name="Picture 397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54215" y="13205090"/>
              <a:ext cx="3060069" cy="2466416"/>
            </a:xfrm>
            <a:prstGeom prst="rect">
              <a:avLst/>
            </a:prstGeom>
          </p:spPr>
        </p:pic>
        <p:sp>
          <p:nvSpPr>
            <p:cNvPr id="703" name="Rectangle 702"/>
            <p:cNvSpPr/>
            <p:nvPr/>
          </p:nvSpPr>
          <p:spPr>
            <a:xfrm>
              <a:off x="8410534" y="12687148"/>
              <a:ext cx="17604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503030101060003" pitchFamily="34" charset="0"/>
                </a:rPr>
                <a:t>Dispensing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000014" y="20538275"/>
            <a:ext cx="18279219" cy="1707260"/>
            <a:chOff x="13000014" y="20727064"/>
            <a:chExt cx="18279219" cy="1707260"/>
          </a:xfrm>
        </p:grpSpPr>
        <p:grpSp>
          <p:nvGrpSpPr>
            <p:cNvPr id="1870" name="Group 1869"/>
            <p:cNvGrpSpPr/>
            <p:nvPr/>
          </p:nvGrpSpPr>
          <p:grpSpPr>
            <a:xfrm>
              <a:off x="13000014" y="20727064"/>
              <a:ext cx="4386720" cy="1707260"/>
              <a:chOff x="13453867" y="20727064"/>
              <a:chExt cx="4339329" cy="1707260"/>
            </a:xfrm>
          </p:grpSpPr>
          <p:sp>
            <p:nvSpPr>
              <p:cNvPr id="1869" name="Oval 1868"/>
              <p:cNvSpPr/>
              <p:nvPr/>
            </p:nvSpPr>
            <p:spPr>
              <a:xfrm>
                <a:off x="13453867" y="20727064"/>
                <a:ext cx="1333369" cy="1333369"/>
              </a:xfrm>
              <a:prstGeom prst="ellipse">
                <a:avLst/>
              </a:prstGeom>
              <a:solidFill>
                <a:srgbClr val="F065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sp>
            <p:nvSpPr>
              <p:cNvPr id="983" name="TextBox 982"/>
              <p:cNvSpPr txBox="1"/>
              <p:nvPr/>
            </p:nvSpPr>
            <p:spPr>
              <a:xfrm>
                <a:off x="14783977" y="20741553"/>
                <a:ext cx="3009219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JM" sz="2600" b="1" dirty="0">
                    <a:solidFill>
                      <a:srgbClr val="F0654E"/>
                    </a:solidFill>
                    <a:latin typeface="Raleway" panose="020B0503030101060003" pitchFamily="34" charset="0"/>
                    <a:ea typeface="Tahoma" pitchFamily="34" charset="0"/>
                  </a:rPr>
                  <a:t>Culinary</a:t>
                </a:r>
              </a:p>
              <a:p>
                <a:pPr>
                  <a:spcBef>
                    <a:spcPts val="0"/>
                  </a:spcBef>
                  <a:buNone/>
                  <a:defRPr/>
                </a:pPr>
                <a:r>
                  <a:rPr lang="en-JM" sz="2600" dirty="0">
                    <a:solidFill>
                      <a:srgbClr val="232641"/>
                    </a:solidFill>
                    <a:latin typeface="Raleway" panose="020B0503030101060003" pitchFamily="34" charset="0"/>
                    <a:ea typeface="Tahoma" pitchFamily="34" charset="0"/>
                  </a:rPr>
                  <a:t>Dispense and mix spices on a commercial scale</a:t>
                </a:r>
                <a:endParaRPr lang="en-JM" sz="2600" dirty="0">
                  <a:solidFill>
                    <a:srgbClr val="232641"/>
                  </a:solidFill>
                  <a:latin typeface="Raleway" panose="020B0503030101060003" pitchFamily="34" charset="0"/>
                </a:endParaRPr>
              </a:p>
            </p:txBody>
          </p:sp>
        </p:grpSp>
        <p:grpSp>
          <p:nvGrpSpPr>
            <p:cNvPr id="987" name="Group 986"/>
            <p:cNvGrpSpPr/>
            <p:nvPr/>
          </p:nvGrpSpPr>
          <p:grpSpPr>
            <a:xfrm>
              <a:off x="17398955" y="20727064"/>
              <a:ext cx="4674444" cy="1707260"/>
              <a:chOff x="13453867" y="20727064"/>
              <a:chExt cx="4674444" cy="1707260"/>
            </a:xfrm>
          </p:grpSpPr>
          <p:sp>
            <p:nvSpPr>
              <p:cNvPr id="988" name="Oval 987"/>
              <p:cNvSpPr/>
              <p:nvPr/>
            </p:nvSpPr>
            <p:spPr>
              <a:xfrm>
                <a:off x="13453867" y="20727064"/>
                <a:ext cx="1333369" cy="1333369"/>
              </a:xfrm>
              <a:prstGeom prst="ellipse">
                <a:avLst/>
              </a:prstGeom>
              <a:solidFill>
                <a:srgbClr val="03A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sp>
            <p:nvSpPr>
              <p:cNvPr id="989" name="TextBox 988"/>
              <p:cNvSpPr txBox="1"/>
              <p:nvPr/>
            </p:nvSpPr>
            <p:spPr>
              <a:xfrm>
                <a:off x="14783976" y="20741553"/>
                <a:ext cx="334433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JM" sz="2600" b="1" dirty="0">
                    <a:solidFill>
                      <a:srgbClr val="03AC99"/>
                    </a:solidFill>
                    <a:latin typeface="Raleway" panose="020B0503030101060003" pitchFamily="34" charset="0"/>
                    <a:ea typeface="Tahoma" pitchFamily="34" charset="0"/>
                  </a:rPr>
                  <a:t>Pharmaceutical</a:t>
                </a:r>
              </a:p>
              <a:p>
                <a:pPr>
                  <a:spcBef>
                    <a:spcPts val="0"/>
                  </a:spcBef>
                  <a:buNone/>
                  <a:defRPr/>
                </a:pPr>
                <a:r>
                  <a:rPr lang="en-JM" sz="2600" dirty="0">
                    <a:solidFill>
                      <a:srgbClr val="232641"/>
                    </a:solidFill>
                    <a:latin typeface="Raleway" panose="020B0503030101060003" pitchFamily="34" charset="0"/>
                    <a:ea typeface="Tahoma" pitchFamily="34" charset="0"/>
                  </a:rPr>
                  <a:t>Automate patient’s daily dosage of medicine</a:t>
                </a:r>
                <a:endParaRPr lang="en-JM" sz="2600" dirty="0">
                  <a:solidFill>
                    <a:srgbClr val="232641"/>
                  </a:solidFill>
                  <a:latin typeface="Raleway" panose="020B0503030101060003" pitchFamily="34" charset="0"/>
                </a:endParaRPr>
              </a:p>
            </p:txBody>
          </p:sp>
        </p:grpSp>
        <p:grpSp>
          <p:nvGrpSpPr>
            <p:cNvPr id="990" name="Group 989"/>
            <p:cNvGrpSpPr/>
            <p:nvPr/>
          </p:nvGrpSpPr>
          <p:grpSpPr>
            <a:xfrm>
              <a:off x="22126686" y="20727064"/>
              <a:ext cx="4706038" cy="1707260"/>
              <a:chOff x="13453867" y="20727064"/>
              <a:chExt cx="4706038" cy="1707260"/>
            </a:xfrm>
          </p:grpSpPr>
          <p:sp>
            <p:nvSpPr>
              <p:cNvPr id="991" name="Oval 990"/>
              <p:cNvSpPr/>
              <p:nvPr/>
            </p:nvSpPr>
            <p:spPr>
              <a:xfrm>
                <a:off x="13453867" y="20727064"/>
                <a:ext cx="1333369" cy="1333369"/>
              </a:xfrm>
              <a:prstGeom prst="ellipse">
                <a:avLst/>
              </a:prstGeom>
              <a:solidFill>
                <a:srgbClr val="956C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>
                  <a:solidFill>
                    <a:srgbClr val="EDE9E0"/>
                  </a:solidFill>
                </a:endParaRPr>
              </a:p>
            </p:txBody>
          </p:sp>
          <p:sp>
            <p:nvSpPr>
              <p:cNvPr id="992" name="TextBox 991"/>
              <p:cNvSpPr txBox="1"/>
              <p:nvPr/>
            </p:nvSpPr>
            <p:spPr>
              <a:xfrm>
                <a:off x="14783976" y="20741553"/>
                <a:ext cx="3375929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JM" sz="2600" b="1" dirty="0">
                    <a:solidFill>
                      <a:srgbClr val="956C97"/>
                    </a:solidFill>
                    <a:latin typeface="Raleway" panose="020B0503030101060003" pitchFamily="34" charset="0"/>
                    <a:ea typeface="Tahoma" pitchFamily="34" charset="0"/>
                  </a:rPr>
                  <a:t>Agricultural</a:t>
                </a:r>
              </a:p>
              <a:p>
                <a:pPr>
                  <a:spcBef>
                    <a:spcPts val="0"/>
                  </a:spcBef>
                  <a:buNone/>
                  <a:defRPr/>
                </a:pPr>
                <a:r>
                  <a:rPr lang="en-JM" sz="2600" dirty="0">
                    <a:solidFill>
                      <a:srgbClr val="232641"/>
                    </a:solidFill>
                    <a:latin typeface="Raleway" panose="020B0503030101060003" pitchFamily="34" charset="0"/>
                    <a:ea typeface="Tahoma" pitchFamily="34" charset="0"/>
                  </a:rPr>
                  <a:t>Dispense pesticide and fertilizer mixes on a large scale </a:t>
                </a:r>
                <a:endParaRPr lang="en-JM" sz="2600" dirty="0">
                  <a:solidFill>
                    <a:srgbClr val="232641"/>
                  </a:solidFill>
                  <a:latin typeface="Raleway" panose="020B0503030101060003" pitchFamily="34" charset="0"/>
                </a:endParaRPr>
              </a:p>
            </p:txBody>
          </p:sp>
        </p:grpSp>
        <p:grpSp>
          <p:nvGrpSpPr>
            <p:cNvPr id="993" name="Group 992"/>
            <p:cNvGrpSpPr/>
            <p:nvPr/>
          </p:nvGrpSpPr>
          <p:grpSpPr>
            <a:xfrm>
              <a:off x="26822033" y="20727064"/>
              <a:ext cx="4457200" cy="1707260"/>
              <a:chOff x="13453867" y="20727064"/>
              <a:chExt cx="4457200" cy="1707260"/>
            </a:xfrm>
          </p:grpSpPr>
          <p:sp>
            <p:nvSpPr>
              <p:cNvPr id="994" name="Oval 993"/>
              <p:cNvSpPr/>
              <p:nvPr/>
            </p:nvSpPr>
            <p:spPr>
              <a:xfrm>
                <a:off x="13453867" y="20727064"/>
                <a:ext cx="1333369" cy="1333369"/>
              </a:xfrm>
              <a:prstGeom prst="ellipse">
                <a:avLst/>
              </a:prstGeom>
              <a:solidFill>
                <a:srgbClr val="2F94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sp>
            <p:nvSpPr>
              <p:cNvPr id="995" name="TextBox 994"/>
              <p:cNvSpPr txBox="1"/>
              <p:nvPr/>
            </p:nvSpPr>
            <p:spPr>
              <a:xfrm>
                <a:off x="14783977" y="20741553"/>
                <a:ext cx="3127090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JM" sz="2600" b="1" dirty="0">
                    <a:solidFill>
                      <a:srgbClr val="2F93C7"/>
                    </a:solidFill>
                    <a:latin typeface="Raleway" panose="020B0503030101060003" pitchFamily="34" charset="0"/>
                    <a:ea typeface="Tahoma" pitchFamily="34" charset="0"/>
                  </a:rPr>
                  <a:t>Manufacturing</a:t>
                </a:r>
              </a:p>
              <a:p>
                <a:pPr>
                  <a:spcBef>
                    <a:spcPts val="0"/>
                  </a:spcBef>
                  <a:buNone/>
                  <a:defRPr/>
                </a:pPr>
                <a:r>
                  <a:rPr lang="en-JM" sz="2600" dirty="0">
                    <a:solidFill>
                      <a:srgbClr val="232641"/>
                    </a:solidFill>
                    <a:latin typeface="Raleway" panose="020B0503030101060003" pitchFamily="34" charset="0"/>
                    <a:ea typeface="Tahoma" pitchFamily="34" charset="0"/>
                  </a:rPr>
                  <a:t>Seamlessly mix various powder mixtures</a:t>
                </a:r>
                <a:endParaRPr lang="en-JM" sz="2600" dirty="0">
                  <a:solidFill>
                    <a:srgbClr val="232641"/>
                  </a:solidFill>
                  <a:latin typeface="Raleway" panose="020B0503030101060003" pitchFamily="34" charset="0"/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52294" y="21073708"/>
              <a:ext cx="640080" cy="64008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9667" y="21083232"/>
              <a:ext cx="640080" cy="64008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86681" y="20982756"/>
              <a:ext cx="817536" cy="81753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5465" y="21070190"/>
              <a:ext cx="640080" cy="64008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929990" y="17230727"/>
            <a:ext cx="10167165" cy="5099554"/>
            <a:chOff x="929990" y="17230727"/>
            <a:chExt cx="10167165" cy="5099554"/>
          </a:xfrm>
        </p:grpSpPr>
        <p:cxnSp>
          <p:nvCxnSpPr>
            <p:cNvPr id="622" name="Straight Connector 621"/>
            <p:cNvCxnSpPr/>
            <p:nvPr/>
          </p:nvCxnSpPr>
          <p:spPr>
            <a:xfrm>
              <a:off x="3598193" y="17230727"/>
              <a:ext cx="0" cy="4975594"/>
            </a:xfrm>
            <a:prstGeom prst="line">
              <a:avLst/>
            </a:prstGeom>
            <a:noFill/>
            <a:ln w="63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cxnSp>
          <p:nvCxnSpPr>
            <p:cNvPr id="623" name="Straight Connector 622"/>
            <p:cNvCxnSpPr/>
            <p:nvPr/>
          </p:nvCxnSpPr>
          <p:spPr>
            <a:xfrm>
              <a:off x="6240867" y="17230727"/>
              <a:ext cx="0" cy="4975594"/>
            </a:xfrm>
            <a:prstGeom prst="line">
              <a:avLst/>
            </a:prstGeom>
            <a:noFill/>
            <a:ln w="63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cxnSp>
          <p:nvCxnSpPr>
            <p:cNvPr id="624" name="Straight Connector 623"/>
            <p:cNvCxnSpPr/>
            <p:nvPr/>
          </p:nvCxnSpPr>
          <p:spPr>
            <a:xfrm>
              <a:off x="7342587" y="17354687"/>
              <a:ext cx="0" cy="4975594"/>
            </a:xfrm>
            <a:prstGeom prst="line">
              <a:avLst/>
            </a:prstGeom>
            <a:noFill/>
            <a:ln w="63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sp>
          <p:nvSpPr>
            <p:cNvPr id="710" name="Freeform 24"/>
            <p:cNvSpPr>
              <a:spLocks noEditPoints="1"/>
            </p:cNvSpPr>
            <p:nvPr/>
          </p:nvSpPr>
          <p:spPr bwMode="auto">
            <a:xfrm>
              <a:off x="9203678" y="18179587"/>
              <a:ext cx="1077265" cy="1075389"/>
            </a:xfrm>
            <a:custGeom>
              <a:avLst/>
              <a:gdLst>
                <a:gd name="T0" fmla="*/ 138 w 241"/>
                <a:gd name="T1" fmla="*/ 25 h 240"/>
                <a:gd name="T2" fmla="*/ 168 w 241"/>
                <a:gd name="T3" fmla="*/ 48 h 240"/>
                <a:gd name="T4" fmla="*/ 181 w 241"/>
                <a:gd name="T5" fmla="*/ 38 h 240"/>
                <a:gd name="T6" fmla="*/ 199 w 241"/>
                <a:gd name="T7" fmla="*/ 53 h 240"/>
                <a:gd name="T8" fmla="*/ 192 w 241"/>
                <a:gd name="T9" fmla="*/ 73 h 240"/>
                <a:gd name="T10" fmla="*/ 215 w 241"/>
                <a:gd name="T11" fmla="*/ 103 h 240"/>
                <a:gd name="T12" fmla="*/ 223 w 241"/>
                <a:gd name="T13" fmla="*/ 128 h 240"/>
                <a:gd name="T14" fmla="*/ 204 w 241"/>
                <a:gd name="T15" fmla="*/ 137 h 240"/>
                <a:gd name="T16" fmla="*/ 199 w 241"/>
                <a:gd name="T17" fmla="*/ 174 h 240"/>
                <a:gd name="T18" fmla="*/ 187 w 241"/>
                <a:gd name="T19" fmla="*/ 199 h 240"/>
                <a:gd name="T20" fmla="*/ 175 w 241"/>
                <a:gd name="T21" fmla="*/ 199 h 240"/>
                <a:gd name="T22" fmla="*/ 138 w 241"/>
                <a:gd name="T23" fmla="*/ 204 h 240"/>
                <a:gd name="T24" fmla="*/ 129 w 241"/>
                <a:gd name="T25" fmla="*/ 223 h 240"/>
                <a:gd name="T26" fmla="*/ 103 w 241"/>
                <a:gd name="T27" fmla="*/ 214 h 240"/>
                <a:gd name="T28" fmla="*/ 73 w 241"/>
                <a:gd name="T29" fmla="*/ 191 h 240"/>
                <a:gd name="T30" fmla="*/ 60 w 241"/>
                <a:gd name="T31" fmla="*/ 201 h 240"/>
                <a:gd name="T32" fmla="*/ 42 w 241"/>
                <a:gd name="T33" fmla="*/ 186 h 240"/>
                <a:gd name="T34" fmla="*/ 49 w 241"/>
                <a:gd name="T35" fmla="*/ 167 h 240"/>
                <a:gd name="T36" fmla="*/ 26 w 241"/>
                <a:gd name="T37" fmla="*/ 137 h 240"/>
                <a:gd name="T38" fmla="*/ 17 w 241"/>
                <a:gd name="T39" fmla="*/ 111 h 240"/>
                <a:gd name="T40" fmla="*/ 36 w 241"/>
                <a:gd name="T41" fmla="*/ 103 h 240"/>
                <a:gd name="T42" fmla="*/ 42 w 241"/>
                <a:gd name="T43" fmla="*/ 65 h 240"/>
                <a:gd name="T44" fmla="*/ 54 w 241"/>
                <a:gd name="T45" fmla="*/ 41 h 240"/>
                <a:gd name="T46" fmla="*/ 66 w 241"/>
                <a:gd name="T47" fmla="*/ 41 h 240"/>
                <a:gd name="T48" fmla="*/ 103 w 241"/>
                <a:gd name="T49" fmla="*/ 36 h 240"/>
                <a:gd name="T50" fmla="*/ 112 w 241"/>
                <a:gd name="T51" fmla="*/ 17 h 240"/>
                <a:gd name="T52" fmla="*/ 129 w 241"/>
                <a:gd name="T53" fmla="*/ 0 h 240"/>
                <a:gd name="T54" fmla="*/ 86 w 241"/>
                <a:gd name="T55" fmla="*/ 23 h 240"/>
                <a:gd name="T56" fmla="*/ 60 w 241"/>
                <a:gd name="T57" fmla="*/ 21 h 240"/>
                <a:gd name="T58" fmla="*/ 29 w 241"/>
                <a:gd name="T59" fmla="*/ 41 h 240"/>
                <a:gd name="T60" fmla="*/ 28 w 241"/>
                <a:gd name="T61" fmla="*/ 75 h 240"/>
                <a:gd name="T62" fmla="*/ 0 w 241"/>
                <a:gd name="T63" fmla="*/ 111 h 240"/>
                <a:gd name="T64" fmla="*/ 23 w 241"/>
                <a:gd name="T65" fmla="*/ 154 h 240"/>
                <a:gd name="T66" fmla="*/ 22 w 241"/>
                <a:gd name="T67" fmla="*/ 180 h 240"/>
                <a:gd name="T68" fmla="*/ 42 w 241"/>
                <a:gd name="T69" fmla="*/ 211 h 240"/>
                <a:gd name="T70" fmla="*/ 76 w 241"/>
                <a:gd name="T71" fmla="*/ 212 h 240"/>
                <a:gd name="T72" fmla="*/ 112 w 241"/>
                <a:gd name="T73" fmla="*/ 240 h 240"/>
                <a:gd name="T74" fmla="*/ 155 w 241"/>
                <a:gd name="T75" fmla="*/ 217 h 240"/>
                <a:gd name="T76" fmla="*/ 181 w 241"/>
                <a:gd name="T77" fmla="*/ 218 h 240"/>
                <a:gd name="T78" fmla="*/ 211 w 241"/>
                <a:gd name="T79" fmla="*/ 199 h 240"/>
                <a:gd name="T80" fmla="*/ 213 w 241"/>
                <a:gd name="T81" fmla="*/ 164 h 240"/>
                <a:gd name="T82" fmla="*/ 241 w 241"/>
                <a:gd name="T83" fmla="*/ 128 h 240"/>
                <a:gd name="T84" fmla="*/ 217 w 241"/>
                <a:gd name="T85" fmla="*/ 86 h 240"/>
                <a:gd name="T86" fmla="*/ 219 w 241"/>
                <a:gd name="T87" fmla="*/ 59 h 240"/>
                <a:gd name="T88" fmla="*/ 199 w 241"/>
                <a:gd name="T89" fmla="*/ 29 h 240"/>
                <a:gd name="T90" fmla="*/ 165 w 241"/>
                <a:gd name="T91" fmla="*/ 27 h 240"/>
                <a:gd name="T92" fmla="*/ 129 w 241"/>
                <a:gd name="T9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1" h="240">
                  <a:moveTo>
                    <a:pt x="129" y="17"/>
                  </a:moveTo>
                  <a:cubicBezTo>
                    <a:pt x="134" y="17"/>
                    <a:pt x="138" y="21"/>
                    <a:pt x="138" y="25"/>
                  </a:cubicBezTo>
                  <a:cubicBezTo>
                    <a:pt x="138" y="36"/>
                    <a:pt x="138" y="36"/>
                    <a:pt x="138" y="36"/>
                  </a:cubicBezTo>
                  <a:cubicBezTo>
                    <a:pt x="149" y="38"/>
                    <a:pt x="159" y="42"/>
                    <a:pt x="168" y="48"/>
                  </a:cubicBezTo>
                  <a:cubicBezTo>
                    <a:pt x="175" y="41"/>
                    <a:pt x="175" y="41"/>
                    <a:pt x="175" y="41"/>
                  </a:cubicBezTo>
                  <a:cubicBezTo>
                    <a:pt x="177" y="39"/>
                    <a:pt x="179" y="38"/>
                    <a:pt x="181" y="38"/>
                  </a:cubicBezTo>
                  <a:cubicBezTo>
                    <a:pt x="183" y="38"/>
                    <a:pt x="185" y="39"/>
                    <a:pt x="187" y="41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203" y="56"/>
                    <a:pt x="203" y="62"/>
                    <a:pt x="199" y="65"/>
                  </a:cubicBezTo>
                  <a:cubicBezTo>
                    <a:pt x="192" y="73"/>
                    <a:pt x="192" y="73"/>
                    <a:pt x="192" y="73"/>
                  </a:cubicBezTo>
                  <a:cubicBezTo>
                    <a:pt x="198" y="82"/>
                    <a:pt x="202" y="92"/>
                    <a:pt x="204" y="103"/>
                  </a:cubicBezTo>
                  <a:cubicBezTo>
                    <a:pt x="215" y="103"/>
                    <a:pt x="215" y="103"/>
                    <a:pt x="215" y="103"/>
                  </a:cubicBezTo>
                  <a:cubicBezTo>
                    <a:pt x="220" y="103"/>
                    <a:pt x="223" y="106"/>
                    <a:pt x="223" y="111"/>
                  </a:cubicBezTo>
                  <a:cubicBezTo>
                    <a:pt x="223" y="128"/>
                    <a:pt x="223" y="128"/>
                    <a:pt x="223" y="128"/>
                  </a:cubicBezTo>
                  <a:cubicBezTo>
                    <a:pt x="223" y="133"/>
                    <a:pt x="220" y="137"/>
                    <a:pt x="215" y="137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2" y="148"/>
                    <a:pt x="198" y="158"/>
                    <a:pt x="192" y="167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203" y="178"/>
                    <a:pt x="203" y="183"/>
                    <a:pt x="199" y="186"/>
                  </a:cubicBezTo>
                  <a:cubicBezTo>
                    <a:pt x="187" y="199"/>
                    <a:pt x="187" y="199"/>
                    <a:pt x="187" y="199"/>
                  </a:cubicBezTo>
                  <a:cubicBezTo>
                    <a:pt x="185" y="200"/>
                    <a:pt x="183" y="201"/>
                    <a:pt x="181" y="201"/>
                  </a:cubicBezTo>
                  <a:cubicBezTo>
                    <a:pt x="179" y="201"/>
                    <a:pt x="177" y="200"/>
                    <a:pt x="175" y="199"/>
                  </a:cubicBezTo>
                  <a:cubicBezTo>
                    <a:pt x="168" y="191"/>
                    <a:pt x="168" y="191"/>
                    <a:pt x="168" y="191"/>
                  </a:cubicBezTo>
                  <a:cubicBezTo>
                    <a:pt x="159" y="197"/>
                    <a:pt x="149" y="202"/>
                    <a:pt x="138" y="204"/>
                  </a:cubicBezTo>
                  <a:cubicBezTo>
                    <a:pt x="138" y="214"/>
                    <a:pt x="138" y="214"/>
                    <a:pt x="138" y="214"/>
                  </a:cubicBezTo>
                  <a:cubicBezTo>
                    <a:pt x="138" y="219"/>
                    <a:pt x="134" y="223"/>
                    <a:pt x="129" y="223"/>
                  </a:cubicBezTo>
                  <a:cubicBezTo>
                    <a:pt x="112" y="223"/>
                    <a:pt x="112" y="223"/>
                    <a:pt x="112" y="223"/>
                  </a:cubicBezTo>
                  <a:cubicBezTo>
                    <a:pt x="107" y="223"/>
                    <a:pt x="103" y="219"/>
                    <a:pt x="103" y="214"/>
                  </a:cubicBezTo>
                  <a:cubicBezTo>
                    <a:pt x="103" y="204"/>
                    <a:pt x="103" y="204"/>
                    <a:pt x="103" y="204"/>
                  </a:cubicBezTo>
                  <a:cubicBezTo>
                    <a:pt x="92" y="202"/>
                    <a:pt x="82" y="197"/>
                    <a:pt x="73" y="191"/>
                  </a:cubicBezTo>
                  <a:cubicBezTo>
                    <a:pt x="66" y="199"/>
                    <a:pt x="66" y="199"/>
                    <a:pt x="66" y="199"/>
                  </a:cubicBezTo>
                  <a:cubicBezTo>
                    <a:pt x="64" y="200"/>
                    <a:pt x="62" y="201"/>
                    <a:pt x="60" y="201"/>
                  </a:cubicBezTo>
                  <a:cubicBezTo>
                    <a:pt x="58" y="201"/>
                    <a:pt x="55" y="200"/>
                    <a:pt x="54" y="199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38" y="183"/>
                    <a:pt x="38" y="178"/>
                    <a:pt x="42" y="174"/>
                  </a:cubicBezTo>
                  <a:cubicBezTo>
                    <a:pt x="49" y="167"/>
                    <a:pt x="49" y="167"/>
                    <a:pt x="49" y="167"/>
                  </a:cubicBezTo>
                  <a:cubicBezTo>
                    <a:pt x="43" y="158"/>
                    <a:pt x="39" y="148"/>
                    <a:pt x="3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1" y="137"/>
                    <a:pt x="17" y="133"/>
                    <a:pt x="17" y="128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17" y="106"/>
                    <a:pt x="21" y="103"/>
                    <a:pt x="2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9" y="92"/>
                    <a:pt x="43" y="82"/>
                    <a:pt x="49" y="73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8" y="62"/>
                    <a:pt x="38" y="56"/>
                    <a:pt x="42" y="53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39"/>
                    <a:pt x="58" y="38"/>
                    <a:pt x="60" y="38"/>
                  </a:cubicBezTo>
                  <a:cubicBezTo>
                    <a:pt x="62" y="38"/>
                    <a:pt x="64" y="39"/>
                    <a:pt x="66" y="41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82" y="42"/>
                    <a:pt x="92" y="38"/>
                    <a:pt x="103" y="3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1"/>
                    <a:pt x="107" y="17"/>
                    <a:pt x="112" y="17"/>
                  </a:cubicBezTo>
                  <a:cubicBezTo>
                    <a:pt x="129" y="17"/>
                    <a:pt x="129" y="17"/>
                    <a:pt x="129" y="17"/>
                  </a:cubicBezTo>
                  <a:moveTo>
                    <a:pt x="129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99" y="0"/>
                    <a:pt x="88" y="10"/>
                    <a:pt x="86" y="23"/>
                  </a:cubicBezTo>
                  <a:cubicBezTo>
                    <a:pt x="83" y="24"/>
                    <a:pt x="79" y="25"/>
                    <a:pt x="76" y="27"/>
                  </a:cubicBezTo>
                  <a:cubicBezTo>
                    <a:pt x="71" y="23"/>
                    <a:pt x="66" y="21"/>
                    <a:pt x="60" y="21"/>
                  </a:cubicBezTo>
                  <a:cubicBezTo>
                    <a:pt x="53" y="21"/>
                    <a:pt x="46" y="24"/>
                    <a:pt x="42" y="2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6"/>
                    <a:pt x="22" y="52"/>
                    <a:pt x="22" y="59"/>
                  </a:cubicBezTo>
                  <a:cubicBezTo>
                    <a:pt x="22" y="65"/>
                    <a:pt x="24" y="71"/>
                    <a:pt x="28" y="75"/>
                  </a:cubicBezTo>
                  <a:cubicBezTo>
                    <a:pt x="26" y="79"/>
                    <a:pt x="25" y="82"/>
                    <a:pt x="23" y="86"/>
                  </a:cubicBezTo>
                  <a:cubicBezTo>
                    <a:pt x="10" y="87"/>
                    <a:pt x="0" y="98"/>
                    <a:pt x="0" y="111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2"/>
                    <a:pt x="10" y="153"/>
                    <a:pt x="23" y="154"/>
                  </a:cubicBezTo>
                  <a:cubicBezTo>
                    <a:pt x="25" y="157"/>
                    <a:pt x="26" y="161"/>
                    <a:pt x="28" y="164"/>
                  </a:cubicBezTo>
                  <a:cubicBezTo>
                    <a:pt x="24" y="169"/>
                    <a:pt x="22" y="174"/>
                    <a:pt x="22" y="180"/>
                  </a:cubicBezTo>
                  <a:cubicBezTo>
                    <a:pt x="22" y="187"/>
                    <a:pt x="25" y="194"/>
                    <a:pt x="29" y="199"/>
                  </a:cubicBezTo>
                  <a:cubicBezTo>
                    <a:pt x="42" y="211"/>
                    <a:pt x="42" y="211"/>
                    <a:pt x="42" y="211"/>
                  </a:cubicBezTo>
                  <a:cubicBezTo>
                    <a:pt x="46" y="216"/>
                    <a:pt x="53" y="218"/>
                    <a:pt x="60" y="218"/>
                  </a:cubicBezTo>
                  <a:cubicBezTo>
                    <a:pt x="66" y="218"/>
                    <a:pt x="71" y="216"/>
                    <a:pt x="76" y="212"/>
                  </a:cubicBezTo>
                  <a:cubicBezTo>
                    <a:pt x="79" y="214"/>
                    <a:pt x="83" y="216"/>
                    <a:pt x="86" y="217"/>
                  </a:cubicBezTo>
                  <a:cubicBezTo>
                    <a:pt x="88" y="230"/>
                    <a:pt x="99" y="240"/>
                    <a:pt x="112" y="240"/>
                  </a:cubicBezTo>
                  <a:cubicBezTo>
                    <a:pt x="129" y="240"/>
                    <a:pt x="129" y="240"/>
                    <a:pt x="129" y="240"/>
                  </a:cubicBezTo>
                  <a:cubicBezTo>
                    <a:pt x="142" y="240"/>
                    <a:pt x="153" y="230"/>
                    <a:pt x="155" y="217"/>
                  </a:cubicBezTo>
                  <a:cubicBezTo>
                    <a:pt x="158" y="216"/>
                    <a:pt x="161" y="214"/>
                    <a:pt x="165" y="212"/>
                  </a:cubicBezTo>
                  <a:cubicBezTo>
                    <a:pt x="169" y="216"/>
                    <a:pt x="175" y="218"/>
                    <a:pt x="181" y="218"/>
                  </a:cubicBezTo>
                  <a:cubicBezTo>
                    <a:pt x="188" y="218"/>
                    <a:pt x="194" y="216"/>
                    <a:pt x="199" y="211"/>
                  </a:cubicBezTo>
                  <a:cubicBezTo>
                    <a:pt x="211" y="199"/>
                    <a:pt x="211" y="199"/>
                    <a:pt x="211" y="199"/>
                  </a:cubicBezTo>
                  <a:cubicBezTo>
                    <a:pt x="216" y="194"/>
                    <a:pt x="219" y="187"/>
                    <a:pt x="219" y="180"/>
                  </a:cubicBezTo>
                  <a:cubicBezTo>
                    <a:pt x="219" y="174"/>
                    <a:pt x="217" y="169"/>
                    <a:pt x="213" y="164"/>
                  </a:cubicBezTo>
                  <a:cubicBezTo>
                    <a:pt x="215" y="161"/>
                    <a:pt x="216" y="157"/>
                    <a:pt x="217" y="154"/>
                  </a:cubicBezTo>
                  <a:cubicBezTo>
                    <a:pt x="230" y="153"/>
                    <a:pt x="241" y="142"/>
                    <a:pt x="241" y="128"/>
                  </a:cubicBezTo>
                  <a:cubicBezTo>
                    <a:pt x="241" y="111"/>
                    <a:pt x="241" y="111"/>
                    <a:pt x="241" y="111"/>
                  </a:cubicBezTo>
                  <a:cubicBezTo>
                    <a:pt x="241" y="98"/>
                    <a:pt x="230" y="87"/>
                    <a:pt x="217" y="86"/>
                  </a:cubicBezTo>
                  <a:cubicBezTo>
                    <a:pt x="216" y="82"/>
                    <a:pt x="215" y="79"/>
                    <a:pt x="213" y="75"/>
                  </a:cubicBezTo>
                  <a:cubicBezTo>
                    <a:pt x="217" y="71"/>
                    <a:pt x="219" y="65"/>
                    <a:pt x="219" y="59"/>
                  </a:cubicBezTo>
                  <a:cubicBezTo>
                    <a:pt x="219" y="52"/>
                    <a:pt x="216" y="46"/>
                    <a:pt x="211" y="41"/>
                  </a:cubicBezTo>
                  <a:cubicBezTo>
                    <a:pt x="199" y="29"/>
                    <a:pt x="199" y="29"/>
                    <a:pt x="199" y="29"/>
                  </a:cubicBezTo>
                  <a:cubicBezTo>
                    <a:pt x="194" y="24"/>
                    <a:pt x="188" y="21"/>
                    <a:pt x="181" y="21"/>
                  </a:cubicBezTo>
                  <a:cubicBezTo>
                    <a:pt x="175" y="21"/>
                    <a:pt x="169" y="23"/>
                    <a:pt x="165" y="27"/>
                  </a:cubicBezTo>
                  <a:cubicBezTo>
                    <a:pt x="161" y="25"/>
                    <a:pt x="158" y="24"/>
                    <a:pt x="155" y="23"/>
                  </a:cubicBezTo>
                  <a:cubicBezTo>
                    <a:pt x="153" y="10"/>
                    <a:pt x="142" y="0"/>
                    <a:pt x="129" y="0"/>
                  </a:cubicBezTo>
                  <a:close/>
                </a:path>
              </a:pathLst>
            </a:custGeom>
            <a:solidFill>
              <a:srgbClr val="EC572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anose="020B0503030101060003" pitchFamily="34" charset="0"/>
              </a:endParaRPr>
            </a:p>
          </p:txBody>
        </p:sp>
        <p:sp>
          <p:nvSpPr>
            <p:cNvPr id="711" name="Freeform 25"/>
            <p:cNvSpPr>
              <a:spLocks noEditPoints="1"/>
            </p:cNvSpPr>
            <p:nvPr/>
          </p:nvSpPr>
          <p:spPr bwMode="auto">
            <a:xfrm>
              <a:off x="9494577" y="18466732"/>
              <a:ext cx="495467" cy="501097"/>
            </a:xfrm>
            <a:custGeom>
              <a:avLst/>
              <a:gdLst>
                <a:gd name="T0" fmla="*/ 55 w 111"/>
                <a:gd name="T1" fmla="*/ 112 h 112"/>
                <a:gd name="T2" fmla="*/ 0 w 111"/>
                <a:gd name="T3" fmla="*/ 56 h 112"/>
                <a:gd name="T4" fmla="*/ 55 w 111"/>
                <a:gd name="T5" fmla="*/ 0 h 112"/>
                <a:gd name="T6" fmla="*/ 111 w 111"/>
                <a:gd name="T7" fmla="*/ 56 h 112"/>
                <a:gd name="T8" fmla="*/ 55 w 111"/>
                <a:gd name="T9" fmla="*/ 112 h 112"/>
                <a:gd name="T10" fmla="*/ 55 w 111"/>
                <a:gd name="T11" fmla="*/ 9 h 112"/>
                <a:gd name="T12" fmla="*/ 8 w 111"/>
                <a:gd name="T13" fmla="*/ 56 h 112"/>
                <a:gd name="T14" fmla="*/ 55 w 111"/>
                <a:gd name="T15" fmla="*/ 103 h 112"/>
                <a:gd name="T16" fmla="*/ 103 w 111"/>
                <a:gd name="T17" fmla="*/ 56 h 112"/>
                <a:gd name="T18" fmla="*/ 55 w 111"/>
                <a:gd name="T19" fmla="*/ 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2">
                  <a:moveTo>
                    <a:pt x="55" y="112"/>
                  </a:moveTo>
                  <a:cubicBezTo>
                    <a:pt x="25" y="112"/>
                    <a:pt x="0" y="86"/>
                    <a:pt x="0" y="56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86" y="0"/>
                    <a:pt x="111" y="25"/>
                    <a:pt x="111" y="56"/>
                  </a:cubicBezTo>
                  <a:cubicBezTo>
                    <a:pt x="111" y="86"/>
                    <a:pt x="86" y="112"/>
                    <a:pt x="55" y="112"/>
                  </a:cubicBezTo>
                  <a:close/>
                  <a:moveTo>
                    <a:pt x="55" y="9"/>
                  </a:moveTo>
                  <a:cubicBezTo>
                    <a:pt x="29" y="9"/>
                    <a:pt x="8" y="30"/>
                    <a:pt x="8" y="56"/>
                  </a:cubicBezTo>
                  <a:cubicBezTo>
                    <a:pt x="8" y="82"/>
                    <a:pt x="29" y="103"/>
                    <a:pt x="55" y="103"/>
                  </a:cubicBezTo>
                  <a:cubicBezTo>
                    <a:pt x="81" y="103"/>
                    <a:pt x="103" y="82"/>
                    <a:pt x="103" y="56"/>
                  </a:cubicBezTo>
                  <a:cubicBezTo>
                    <a:pt x="103" y="30"/>
                    <a:pt x="81" y="9"/>
                    <a:pt x="55" y="9"/>
                  </a:cubicBezTo>
                  <a:close/>
                </a:path>
              </a:pathLst>
            </a:custGeom>
            <a:solidFill>
              <a:srgbClr val="EC572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anose="020B0503030101060003" pitchFamily="34" charset="0"/>
              </a:endParaRPr>
            </a:p>
          </p:txBody>
        </p:sp>
        <p:sp>
          <p:nvSpPr>
            <p:cNvPr id="712" name="Freeform 26"/>
            <p:cNvSpPr>
              <a:spLocks noEditPoints="1"/>
            </p:cNvSpPr>
            <p:nvPr/>
          </p:nvSpPr>
          <p:spPr bwMode="auto">
            <a:xfrm>
              <a:off x="9605307" y="18583092"/>
              <a:ext cx="268379" cy="268379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8 h 60"/>
                <a:gd name="T12" fmla="*/ 9 w 60"/>
                <a:gd name="T13" fmla="*/ 30 h 60"/>
                <a:gd name="T14" fmla="*/ 30 w 60"/>
                <a:gd name="T15" fmla="*/ 51 h 60"/>
                <a:gd name="T16" fmla="*/ 52 w 60"/>
                <a:gd name="T17" fmla="*/ 30 h 60"/>
                <a:gd name="T18" fmla="*/ 30 w 60"/>
                <a:gd name="T19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8"/>
                  </a:moveTo>
                  <a:cubicBezTo>
                    <a:pt x="19" y="8"/>
                    <a:pt x="9" y="18"/>
                    <a:pt x="9" y="30"/>
                  </a:cubicBezTo>
                  <a:cubicBezTo>
                    <a:pt x="9" y="42"/>
                    <a:pt x="19" y="51"/>
                    <a:pt x="30" y="51"/>
                  </a:cubicBezTo>
                  <a:cubicBezTo>
                    <a:pt x="42" y="51"/>
                    <a:pt x="52" y="42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lose/>
                </a:path>
              </a:pathLst>
            </a:custGeom>
            <a:solidFill>
              <a:srgbClr val="EC572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anose="020B0503030101060003" pitchFamily="34" charset="0"/>
              </a:endParaRPr>
            </a:p>
          </p:txBody>
        </p:sp>
        <p:cxnSp>
          <p:nvCxnSpPr>
            <p:cNvPr id="641" name="Straight Connector 640"/>
            <p:cNvCxnSpPr/>
            <p:nvPr/>
          </p:nvCxnSpPr>
          <p:spPr>
            <a:xfrm>
              <a:off x="929990" y="17230727"/>
              <a:ext cx="0" cy="4975594"/>
            </a:xfrm>
            <a:prstGeom prst="line">
              <a:avLst/>
            </a:prstGeom>
            <a:noFill/>
            <a:ln w="63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grpSp>
          <p:nvGrpSpPr>
            <p:cNvPr id="8" name="Group 7"/>
            <p:cNvGrpSpPr/>
            <p:nvPr/>
          </p:nvGrpSpPr>
          <p:grpSpPr>
            <a:xfrm>
              <a:off x="4877608" y="19388424"/>
              <a:ext cx="4826410" cy="2617207"/>
              <a:chOff x="3603122" y="19475473"/>
              <a:chExt cx="4826410" cy="2617207"/>
            </a:xfrm>
          </p:grpSpPr>
          <p:sp>
            <p:nvSpPr>
              <p:cNvPr id="638" name="TextBox 637"/>
              <p:cNvSpPr txBox="1"/>
              <p:nvPr/>
            </p:nvSpPr>
            <p:spPr>
              <a:xfrm>
                <a:off x="3603122" y="19475473"/>
                <a:ext cx="263913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3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1A8DF"/>
                    </a:solidFill>
                    <a:effectLst/>
                    <a:uLnTx/>
                    <a:uFillTx/>
                    <a:latin typeface="Raleway" panose="020B0503030101060003" pitchFamily="34" charset="0"/>
                  </a:rPr>
                  <a:t>$</a:t>
                </a:r>
                <a:r>
                  <a:rPr lang="en-US" sz="3000" b="1" kern="0" dirty="0">
                    <a:solidFill>
                      <a:srgbClr val="31A8DF"/>
                    </a:solidFill>
                    <a:latin typeface="Raleway" panose="020B0503030101060003" pitchFamily="34" charset="0"/>
                  </a:rPr>
                  <a:t>17.50</a:t>
                </a:r>
                <a:endParaRPr kumimoji="0" lang="en-US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31A8DF"/>
                  </a:solidFill>
                  <a:effectLst/>
                  <a:uLnTx/>
                  <a:uFillTx/>
                  <a:latin typeface="Raleway" panose="020B0503030101060003" pitchFamily="34" charset="0"/>
                </a:endParaRPr>
              </a:p>
            </p:txBody>
          </p:sp>
          <p:cxnSp>
            <p:nvCxnSpPr>
              <p:cNvPr id="639" name="Straight Connector 638"/>
              <p:cNvCxnSpPr/>
              <p:nvPr/>
            </p:nvCxnSpPr>
            <p:spPr>
              <a:xfrm>
                <a:off x="3949201" y="20191952"/>
                <a:ext cx="1946972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654" name="Group 653"/>
              <p:cNvGrpSpPr/>
              <p:nvPr/>
            </p:nvGrpSpPr>
            <p:grpSpPr>
              <a:xfrm>
                <a:off x="3833124" y="20356793"/>
                <a:ext cx="3886244" cy="492443"/>
                <a:chOff x="873788" y="4231043"/>
                <a:chExt cx="3233594" cy="409743"/>
              </a:xfrm>
            </p:grpSpPr>
            <p:sp>
              <p:nvSpPr>
                <p:cNvPr id="688" name="TextBox 687"/>
                <p:cNvSpPr txBox="1"/>
                <p:nvPr/>
              </p:nvSpPr>
              <p:spPr>
                <a:xfrm>
                  <a:off x="1076325" y="4231043"/>
                  <a:ext cx="3031057" cy="409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Raleway" panose="020B0503030101060003" pitchFamily="34" charset="0"/>
                    </a:rPr>
                    <a:t>Wood</a:t>
                  </a:r>
                  <a:r>
                    <a:rPr kumimoji="0" lang="en-US" sz="2600" b="0" i="0" u="none" strike="noStrike" kern="0" cap="none" spc="0" normalizeH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Raleway" panose="020B0503030101060003" pitchFamily="34" charset="0"/>
                    </a:rPr>
                    <a:t> Frame</a:t>
                  </a:r>
                  <a:endPara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89" name="Chevron 688"/>
                <p:cNvSpPr/>
                <p:nvPr/>
              </p:nvSpPr>
              <p:spPr>
                <a:xfrm>
                  <a:off x="873788" y="4352707"/>
                  <a:ext cx="104775" cy="104775"/>
                </a:xfrm>
                <a:prstGeom prst="chevron">
                  <a:avLst/>
                </a:prstGeom>
                <a:solidFill>
                  <a:srgbClr val="E7E6E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600" b="0" i="0" u="none" strike="noStrike" kern="0" cap="none" spc="0" normalizeH="0" baseline="0" noProof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Raleway" panose="020B0503030101060003" pitchFamily="34" charset="0"/>
                  </a:endParaRPr>
                </a:p>
              </p:txBody>
            </p:sp>
          </p:grpSp>
          <p:grpSp>
            <p:nvGrpSpPr>
              <p:cNvPr id="655" name="Group 654"/>
              <p:cNvGrpSpPr/>
              <p:nvPr/>
            </p:nvGrpSpPr>
            <p:grpSpPr>
              <a:xfrm>
                <a:off x="3833124" y="20781141"/>
                <a:ext cx="4596408" cy="892552"/>
                <a:chOff x="873788" y="4584120"/>
                <a:chExt cx="3824494" cy="742658"/>
              </a:xfrm>
            </p:grpSpPr>
            <p:sp>
              <p:nvSpPr>
                <p:cNvPr id="686" name="TextBox 685"/>
                <p:cNvSpPr txBox="1"/>
                <p:nvPr/>
              </p:nvSpPr>
              <p:spPr>
                <a:xfrm>
                  <a:off x="1076325" y="4584120"/>
                  <a:ext cx="3621957" cy="7426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Raleway" panose="020B0503030101060003" pitchFamily="34" charset="0"/>
                    </a:rPr>
                    <a:t>Hopper Mounting </a:t>
                  </a:r>
                  <a:br>
                    <a:rPr kumimoji="0" lang="en-US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Raleway" panose="020B0503030101060003" pitchFamily="34" charset="0"/>
                    </a:rPr>
                  </a:br>
                  <a:r>
                    <a:rPr kumimoji="0" lang="en-US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Raleway" panose="020B0503030101060003" pitchFamily="34" charset="0"/>
                    </a:rPr>
                    <a:t>Disk</a:t>
                  </a:r>
                </a:p>
              </p:txBody>
            </p:sp>
            <p:sp>
              <p:nvSpPr>
                <p:cNvPr id="687" name="Chevron 686"/>
                <p:cNvSpPr/>
                <p:nvPr/>
              </p:nvSpPr>
              <p:spPr>
                <a:xfrm>
                  <a:off x="873788" y="4701259"/>
                  <a:ext cx="104775" cy="104775"/>
                </a:xfrm>
                <a:prstGeom prst="chevron">
                  <a:avLst/>
                </a:prstGeom>
                <a:solidFill>
                  <a:srgbClr val="E7E6E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600" b="0" i="0" u="none" strike="noStrike" kern="0" cap="none" spc="0" normalizeH="0" baseline="0" noProof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Raleway" panose="020B0503030101060003" pitchFamily="34" charset="0"/>
                  </a:endParaRPr>
                </a:p>
              </p:txBody>
            </p:sp>
          </p:grpSp>
          <p:sp>
            <p:nvSpPr>
              <p:cNvPr id="684" name="TextBox 683"/>
              <p:cNvSpPr txBox="1"/>
              <p:nvPr/>
            </p:nvSpPr>
            <p:spPr>
              <a:xfrm>
                <a:off x="4055583" y="21600237"/>
                <a:ext cx="410870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Raleway" panose="020B0503030101060003" pitchFamily="34" charset="0"/>
                  </a:rPr>
                  <a:t>Epoxy Glass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8458024" y="19384441"/>
              <a:ext cx="2639131" cy="2644668"/>
              <a:chOff x="6251508" y="19475473"/>
              <a:chExt cx="2639131" cy="2644668"/>
            </a:xfrm>
          </p:grpSpPr>
          <p:sp>
            <p:nvSpPr>
              <p:cNvPr id="630" name="TextBox 629"/>
              <p:cNvSpPr txBox="1"/>
              <p:nvPr/>
            </p:nvSpPr>
            <p:spPr>
              <a:xfrm>
                <a:off x="6251508" y="19475473"/>
                <a:ext cx="263913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3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EC5724"/>
                    </a:solidFill>
                    <a:effectLst/>
                    <a:uLnTx/>
                    <a:uFillTx/>
                    <a:latin typeface="Raleway" panose="020B0503030101060003" pitchFamily="34" charset="0"/>
                  </a:rPr>
                  <a:t>$</a:t>
                </a:r>
                <a:r>
                  <a:rPr lang="en-US" sz="3000" b="1" kern="0" dirty="0">
                    <a:solidFill>
                      <a:srgbClr val="EC5724"/>
                    </a:solidFill>
                    <a:latin typeface="Raleway" panose="020B0503030101060003" pitchFamily="34" charset="0"/>
                  </a:rPr>
                  <a:t>30.50</a:t>
                </a:r>
                <a:endParaRPr kumimoji="0" lang="en-US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EC5724"/>
                  </a:solidFill>
                  <a:effectLst/>
                  <a:uLnTx/>
                  <a:uFillTx/>
                  <a:latin typeface="Raleway" panose="020B0503030101060003" pitchFamily="34" charset="0"/>
                </a:endParaRPr>
              </a:p>
            </p:txBody>
          </p:sp>
          <p:cxnSp>
            <p:nvCxnSpPr>
              <p:cNvPr id="631" name="Straight Connector 630"/>
              <p:cNvCxnSpPr/>
              <p:nvPr/>
            </p:nvCxnSpPr>
            <p:spPr>
              <a:xfrm>
                <a:off x="6597587" y="20191952"/>
                <a:ext cx="1946972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658" name="Group 657"/>
              <p:cNvGrpSpPr/>
              <p:nvPr/>
            </p:nvGrpSpPr>
            <p:grpSpPr>
              <a:xfrm>
                <a:off x="6489488" y="20381026"/>
                <a:ext cx="2303862" cy="492443"/>
                <a:chOff x="873788" y="4251206"/>
                <a:chExt cx="1916955" cy="409743"/>
              </a:xfrm>
            </p:grpSpPr>
            <p:sp>
              <p:nvSpPr>
                <p:cNvPr id="680" name="TextBox 679"/>
                <p:cNvSpPr txBox="1"/>
                <p:nvPr/>
              </p:nvSpPr>
              <p:spPr>
                <a:xfrm>
                  <a:off x="1076325" y="4251206"/>
                  <a:ext cx="1714418" cy="409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Raleway" panose="020B0503030101060003" pitchFamily="34" charset="0"/>
                    </a:rPr>
                    <a:t>Bearings</a:t>
                  </a:r>
                </a:p>
              </p:txBody>
            </p:sp>
            <p:sp>
              <p:nvSpPr>
                <p:cNvPr id="681" name="Chevron 680"/>
                <p:cNvSpPr/>
                <p:nvPr/>
              </p:nvSpPr>
              <p:spPr>
                <a:xfrm>
                  <a:off x="873788" y="4352707"/>
                  <a:ext cx="104775" cy="104775"/>
                </a:xfrm>
                <a:prstGeom prst="chevron">
                  <a:avLst/>
                </a:prstGeom>
                <a:solidFill>
                  <a:srgbClr val="E7E6E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600" b="0" i="0" u="none" strike="noStrike" kern="0" cap="none" spc="0" normalizeH="0" baseline="0" noProof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Raleway" panose="020B0503030101060003" pitchFamily="34" charset="0"/>
                  </a:endParaRPr>
                </a:p>
              </p:txBody>
            </p:sp>
          </p:grpSp>
          <p:grpSp>
            <p:nvGrpSpPr>
              <p:cNvPr id="659" name="Group 658"/>
              <p:cNvGrpSpPr/>
              <p:nvPr/>
            </p:nvGrpSpPr>
            <p:grpSpPr>
              <a:xfrm>
                <a:off x="6489488" y="20799928"/>
                <a:ext cx="2303862" cy="492443"/>
                <a:chOff x="873788" y="4599758"/>
                <a:chExt cx="1916955" cy="409743"/>
              </a:xfrm>
            </p:grpSpPr>
            <p:sp>
              <p:nvSpPr>
                <p:cNvPr id="678" name="TextBox 677"/>
                <p:cNvSpPr txBox="1"/>
                <p:nvPr/>
              </p:nvSpPr>
              <p:spPr>
                <a:xfrm>
                  <a:off x="1076325" y="4599758"/>
                  <a:ext cx="1714418" cy="409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Raleway" panose="020B0503030101060003" pitchFamily="34" charset="0"/>
                    </a:rPr>
                    <a:t>Fittings</a:t>
                  </a:r>
                </a:p>
              </p:txBody>
            </p:sp>
            <p:sp>
              <p:nvSpPr>
                <p:cNvPr id="679" name="Chevron 678"/>
                <p:cNvSpPr/>
                <p:nvPr/>
              </p:nvSpPr>
              <p:spPr>
                <a:xfrm>
                  <a:off x="873788" y="4701259"/>
                  <a:ext cx="104775" cy="104775"/>
                </a:xfrm>
                <a:prstGeom prst="chevron">
                  <a:avLst/>
                </a:prstGeom>
                <a:solidFill>
                  <a:srgbClr val="E7E6E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600" b="0" i="0" u="none" strike="noStrike" kern="0" cap="none" spc="0" normalizeH="0" baseline="0" noProof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Raleway" panose="020B0503030101060003" pitchFamily="34" charset="0"/>
                  </a:endParaRPr>
                </a:p>
              </p:txBody>
            </p:sp>
          </p:grpSp>
          <p:grpSp>
            <p:nvGrpSpPr>
              <p:cNvPr id="660" name="Group 659"/>
              <p:cNvGrpSpPr/>
              <p:nvPr/>
            </p:nvGrpSpPr>
            <p:grpSpPr>
              <a:xfrm>
                <a:off x="6489488" y="21208797"/>
                <a:ext cx="2303862" cy="492443"/>
                <a:chOff x="873788" y="4939962"/>
                <a:chExt cx="1916955" cy="409743"/>
              </a:xfrm>
            </p:grpSpPr>
            <p:sp>
              <p:nvSpPr>
                <p:cNvPr id="676" name="TextBox 675"/>
                <p:cNvSpPr txBox="1"/>
                <p:nvPr/>
              </p:nvSpPr>
              <p:spPr>
                <a:xfrm>
                  <a:off x="1076325" y="4939962"/>
                  <a:ext cx="1714418" cy="409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Raleway" panose="020B0503030101060003" pitchFamily="34" charset="0"/>
                    </a:rPr>
                    <a:t>Hinges</a:t>
                  </a:r>
                </a:p>
              </p:txBody>
            </p:sp>
            <p:sp>
              <p:nvSpPr>
                <p:cNvPr id="677" name="Chevron 676"/>
                <p:cNvSpPr/>
                <p:nvPr/>
              </p:nvSpPr>
              <p:spPr>
                <a:xfrm>
                  <a:off x="873788" y="5041463"/>
                  <a:ext cx="104775" cy="104775"/>
                </a:xfrm>
                <a:prstGeom prst="chevron">
                  <a:avLst/>
                </a:prstGeom>
                <a:solidFill>
                  <a:srgbClr val="E7E6E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600" b="0" i="0" u="none" strike="noStrike" kern="0" cap="none" spc="0" normalizeH="0" baseline="0" noProof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Raleway" panose="020B0503030101060003" pitchFamily="34" charset="0"/>
                  </a:endParaRPr>
                </a:p>
              </p:txBody>
            </p:sp>
          </p:grpSp>
          <p:grpSp>
            <p:nvGrpSpPr>
              <p:cNvPr id="661" name="Group 660"/>
              <p:cNvGrpSpPr/>
              <p:nvPr/>
            </p:nvGrpSpPr>
            <p:grpSpPr>
              <a:xfrm>
                <a:off x="6489488" y="21627698"/>
                <a:ext cx="2303862" cy="492443"/>
                <a:chOff x="873788" y="5288514"/>
                <a:chExt cx="1916955" cy="409743"/>
              </a:xfrm>
            </p:grpSpPr>
            <p:sp>
              <p:nvSpPr>
                <p:cNvPr id="674" name="TextBox 673"/>
                <p:cNvSpPr txBox="1"/>
                <p:nvPr/>
              </p:nvSpPr>
              <p:spPr>
                <a:xfrm>
                  <a:off x="1076325" y="5288514"/>
                  <a:ext cx="1714418" cy="409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Raleway" panose="020B0503030101060003" pitchFamily="34" charset="0"/>
                    </a:rPr>
                    <a:t>Brackets</a:t>
                  </a:r>
                </a:p>
              </p:txBody>
            </p:sp>
            <p:sp>
              <p:nvSpPr>
                <p:cNvPr id="675" name="Chevron 674"/>
                <p:cNvSpPr/>
                <p:nvPr/>
              </p:nvSpPr>
              <p:spPr>
                <a:xfrm>
                  <a:off x="873788" y="5390015"/>
                  <a:ext cx="104775" cy="104775"/>
                </a:xfrm>
                <a:prstGeom prst="chevron">
                  <a:avLst/>
                </a:prstGeom>
                <a:solidFill>
                  <a:srgbClr val="E7E6E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600" b="0" i="0" u="none" strike="noStrike" kern="0" cap="none" spc="0" normalizeH="0" baseline="0" noProof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Raleway" panose="020B0503030101060003" pitchFamily="34" charset="0"/>
                  </a:endParaRPr>
                </a:p>
              </p:txBody>
            </p:sp>
          </p:grpSp>
        </p:grpSp>
        <p:cxnSp>
          <p:nvCxnSpPr>
            <p:cNvPr id="382" name="Straight Connector 381"/>
            <p:cNvCxnSpPr/>
            <p:nvPr/>
          </p:nvCxnSpPr>
          <p:spPr>
            <a:xfrm>
              <a:off x="3685230" y="17230727"/>
              <a:ext cx="0" cy="4975594"/>
            </a:xfrm>
            <a:prstGeom prst="line">
              <a:avLst/>
            </a:prstGeom>
            <a:noFill/>
            <a:ln w="63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grpSp>
          <p:nvGrpSpPr>
            <p:cNvPr id="6" name="Group 5"/>
            <p:cNvGrpSpPr/>
            <p:nvPr/>
          </p:nvGrpSpPr>
          <p:grpSpPr>
            <a:xfrm>
              <a:off x="1190349" y="19384441"/>
              <a:ext cx="4381823" cy="2644669"/>
              <a:chOff x="1047485" y="19475473"/>
              <a:chExt cx="4381823" cy="2644669"/>
            </a:xfrm>
          </p:grpSpPr>
          <p:sp>
            <p:nvSpPr>
              <p:cNvPr id="384" name="TextBox 383"/>
              <p:cNvSpPr txBox="1"/>
              <p:nvPr/>
            </p:nvSpPr>
            <p:spPr>
              <a:xfrm>
                <a:off x="1047485" y="19475473"/>
                <a:ext cx="263913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3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FBC41"/>
                    </a:solidFill>
                    <a:effectLst/>
                    <a:uLnTx/>
                    <a:uFillTx/>
                    <a:latin typeface="Raleway" panose="020B0503030101060003" pitchFamily="34" charset="0"/>
                  </a:rPr>
                  <a:t>$</a:t>
                </a:r>
                <a:r>
                  <a:rPr kumimoji="0" lang="en-US" sz="3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FBC41"/>
                    </a:solidFill>
                    <a:effectLst/>
                    <a:uLnTx/>
                    <a:uFillTx/>
                    <a:latin typeface="Raleway" panose="020B0503030101060003" pitchFamily="34" charset="0"/>
                  </a:rPr>
                  <a:t>1</a:t>
                </a:r>
                <a:r>
                  <a:rPr lang="en-US" sz="3000" b="1" kern="0" dirty="0">
                    <a:solidFill>
                      <a:srgbClr val="7FBC41"/>
                    </a:solidFill>
                    <a:latin typeface="Raleway" panose="020B0503030101060003" pitchFamily="34" charset="0"/>
                  </a:rPr>
                  <a:t>2.00</a:t>
                </a:r>
                <a:endParaRPr kumimoji="0" lang="en-US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7FBC41"/>
                  </a:solidFill>
                  <a:effectLst/>
                  <a:uLnTx/>
                  <a:uFillTx/>
                  <a:latin typeface="Raleway" panose="020B0503030101060003" pitchFamily="34" charset="0"/>
                </a:endParaRPr>
              </a:p>
            </p:txBody>
          </p:sp>
          <p:cxnSp>
            <p:nvCxnSpPr>
              <p:cNvPr id="385" name="Straight Connector 384"/>
              <p:cNvCxnSpPr/>
              <p:nvPr/>
            </p:nvCxnSpPr>
            <p:spPr>
              <a:xfrm>
                <a:off x="1393564" y="20191952"/>
                <a:ext cx="1946972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386" name="Group 385"/>
              <p:cNvGrpSpPr/>
              <p:nvPr/>
            </p:nvGrpSpPr>
            <p:grpSpPr>
              <a:xfrm>
                <a:off x="1277487" y="20381026"/>
                <a:ext cx="3683646" cy="492443"/>
                <a:chOff x="873788" y="4251206"/>
                <a:chExt cx="3065020" cy="409743"/>
              </a:xfrm>
            </p:grpSpPr>
            <p:sp>
              <p:nvSpPr>
                <p:cNvPr id="387" name="TextBox 386"/>
                <p:cNvSpPr txBox="1"/>
                <p:nvPr/>
              </p:nvSpPr>
              <p:spPr>
                <a:xfrm>
                  <a:off x="1076324" y="4251206"/>
                  <a:ext cx="2862484" cy="409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Raleway" panose="020B0503030101060003" pitchFamily="34" charset="0"/>
                    </a:rPr>
                    <a:t>Rotary</a:t>
                  </a:r>
                  <a:r>
                    <a:rPr kumimoji="0" lang="en-US" sz="2600" b="0" i="0" u="none" strike="noStrike" kern="0" cap="none" spc="0" normalizeH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Raleway" panose="020B0503030101060003" pitchFamily="34" charset="0"/>
                    </a:rPr>
                    <a:t> Valve</a:t>
                  </a:r>
                  <a:endPara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88" name="Chevron 387"/>
                <p:cNvSpPr/>
                <p:nvPr/>
              </p:nvSpPr>
              <p:spPr>
                <a:xfrm>
                  <a:off x="873788" y="4352707"/>
                  <a:ext cx="104775" cy="104775"/>
                </a:xfrm>
                <a:prstGeom prst="chevron">
                  <a:avLst/>
                </a:prstGeom>
                <a:solidFill>
                  <a:srgbClr val="E7E6E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600" b="0" i="0" u="none" strike="noStrike" kern="0" cap="none" spc="0" normalizeH="0" baseline="0" noProof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Raleway" panose="020B0503030101060003" pitchFamily="34" charset="0"/>
                  </a:endParaRPr>
                </a:p>
              </p:txBody>
            </p:sp>
          </p:grpSp>
          <p:grpSp>
            <p:nvGrpSpPr>
              <p:cNvPr id="389" name="Group 388"/>
              <p:cNvGrpSpPr/>
              <p:nvPr/>
            </p:nvGrpSpPr>
            <p:grpSpPr>
              <a:xfrm>
                <a:off x="1277487" y="20799931"/>
                <a:ext cx="4151821" cy="492443"/>
                <a:chOff x="873788" y="4599758"/>
                <a:chExt cx="3454571" cy="409743"/>
              </a:xfrm>
            </p:grpSpPr>
            <p:sp>
              <p:nvSpPr>
                <p:cNvPr id="390" name="TextBox 389"/>
                <p:cNvSpPr txBox="1"/>
                <p:nvPr/>
              </p:nvSpPr>
              <p:spPr>
                <a:xfrm>
                  <a:off x="1076325" y="4599758"/>
                  <a:ext cx="3252034" cy="409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Raleway" panose="020B0503030101060003" pitchFamily="34" charset="0"/>
                    </a:rPr>
                    <a:t>Scotch Yoke</a:t>
                  </a:r>
                </a:p>
              </p:txBody>
            </p:sp>
            <p:sp>
              <p:nvSpPr>
                <p:cNvPr id="391" name="Chevron 390"/>
                <p:cNvSpPr/>
                <p:nvPr/>
              </p:nvSpPr>
              <p:spPr>
                <a:xfrm>
                  <a:off x="873788" y="4701259"/>
                  <a:ext cx="104775" cy="104775"/>
                </a:xfrm>
                <a:prstGeom prst="chevron">
                  <a:avLst/>
                </a:prstGeom>
                <a:solidFill>
                  <a:srgbClr val="E7E6E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600" b="0" i="0" u="none" strike="noStrike" kern="0" cap="none" spc="0" normalizeH="0" baseline="0" noProof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Raleway" panose="020B0503030101060003" pitchFamily="34" charset="0"/>
                  </a:endParaRPr>
                </a:p>
              </p:txBody>
            </p:sp>
          </p:grpSp>
          <p:grpSp>
            <p:nvGrpSpPr>
              <p:cNvPr id="392" name="Group 391"/>
              <p:cNvGrpSpPr/>
              <p:nvPr/>
            </p:nvGrpSpPr>
            <p:grpSpPr>
              <a:xfrm>
                <a:off x="1277487" y="21208797"/>
                <a:ext cx="3398136" cy="492443"/>
                <a:chOff x="873788" y="4939962"/>
                <a:chExt cx="2827458" cy="409743"/>
              </a:xfrm>
            </p:grpSpPr>
            <p:sp>
              <p:nvSpPr>
                <p:cNvPr id="393" name="TextBox 392"/>
                <p:cNvSpPr txBox="1"/>
                <p:nvPr/>
              </p:nvSpPr>
              <p:spPr>
                <a:xfrm>
                  <a:off x="1076324" y="4939962"/>
                  <a:ext cx="2624922" cy="409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Raleway" panose="020B0503030101060003" pitchFamily="34" charset="0"/>
                    </a:rPr>
                    <a:t>Motor Stand</a:t>
                  </a:r>
                </a:p>
              </p:txBody>
            </p:sp>
            <p:sp>
              <p:nvSpPr>
                <p:cNvPr id="394" name="Chevron 393"/>
                <p:cNvSpPr/>
                <p:nvPr/>
              </p:nvSpPr>
              <p:spPr>
                <a:xfrm>
                  <a:off x="873788" y="5041463"/>
                  <a:ext cx="104775" cy="104775"/>
                </a:xfrm>
                <a:prstGeom prst="chevron">
                  <a:avLst/>
                </a:prstGeom>
                <a:solidFill>
                  <a:srgbClr val="E7E6E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600" b="0" i="0" u="none" strike="noStrike" kern="0" cap="none" spc="0" normalizeH="0" baseline="0" noProof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Raleway" panose="020B0503030101060003" pitchFamily="34" charset="0"/>
                  </a:endParaRPr>
                </a:p>
              </p:txBody>
            </p:sp>
          </p:grpSp>
          <p:grpSp>
            <p:nvGrpSpPr>
              <p:cNvPr id="395" name="Group 394"/>
              <p:cNvGrpSpPr/>
              <p:nvPr/>
            </p:nvGrpSpPr>
            <p:grpSpPr>
              <a:xfrm>
                <a:off x="1277487" y="21627699"/>
                <a:ext cx="2303862" cy="492443"/>
                <a:chOff x="873788" y="5288514"/>
                <a:chExt cx="1916955" cy="409743"/>
              </a:xfrm>
            </p:grpSpPr>
            <p:sp>
              <p:nvSpPr>
                <p:cNvPr id="396" name="TextBox 395"/>
                <p:cNvSpPr txBox="1"/>
                <p:nvPr/>
              </p:nvSpPr>
              <p:spPr>
                <a:xfrm>
                  <a:off x="1076325" y="5288514"/>
                  <a:ext cx="1714418" cy="409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Raleway" panose="020B0503030101060003" pitchFamily="34" charset="0"/>
                    </a:rPr>
                    <a:t>Gear</a:t>
                  </a:r>
                  <a:r>
                    <a:rPr lang="en-US" sz="2600" kern="0" dirty="0">
                      <a:solidFill>
                        <a:schemeClr val="bg2">
                          <a:lumMod val="50000"/>
                        </a:schemeClr>
                      </a:solidFill>
                      <a:latin typeface="Raleway" panose="020B0503030101060003" pitchFamily="34" charset="0"/>
                    </a:rPr>
                    <a:t>s</a:t>
                  </a:r>
                  <a:endPara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97" name="Chevron 396"/>
                <p:cNvSpPr/>
                <p:nvPr/>
              </p:nvSpPr>
              <p:spPr>
                <a:xfrm>
                  <a:off x="873788" y="5390015"/>
                  <a:ext cx="104775" cy="104775"/>
                </a:xfrm>
                <a:prstGeom prst="chevron">
                  <a:avLst/>
                </a:prstGeom>
                <a:solidFill>
                  <a:srgbClr val="E7E6E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600" b="0" i="0" u="none" strike="noStrike" kern="0" cap="none" spc="0" normalizeH="0" baseline="0" noProof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Raleway" panose="020B0503030101060003" pitchFamily="34" charset="0"/>
                  </a:endParaRPr>
                </a:p>
              </p:txBody>
            </p:sp>
          </p:grpSp>
        </p:grpSp>
        <p:sp>
          <p:nvSpPr>
            <p:cNvPr id="410" name="Chevron 409"/>
            <p:cNvSpPr/>
            <p:nvPr/>
          </p:nvSpPr>
          <p:spPr>
            <a:xfrm>
              <a:off x="5103998" y="21647309"/>
              <a:ext cx="125922" cy="125922"/>
            </a:xfrm>
            <a:prstGeom prst="chevron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600" b="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Raleway" panose="020B0503030101060003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0535" y="18132473"/>
              <a:ext cx="1097280" cy="10972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8784" y="18166007"/>
              <a:ext cx="1097280" cy="109728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9363236" y="15579377"/>
            <a:ext cx="779467" cy="693336"/>
            <a:chOff x="9462433" y="15579377"/>
            <a:chExt cx="779467" cy="693336"/>
          </a:xfrm>
        </p:grpSpPr>
        <p:cxnSp>
          <p:nvCxnSpPr>
            <p:cNvPr id="411" name="Straight Connector 410"/>
            <p:cNvCxnSpPr/>
            <p:nvPr/>
          </p:nvCxnSpPr>
          <p:spPr>
            <a:xfrm>
              <a:off x="9462433" y="16022802"/>
              <a:ext cx="779467" cy="0"/>
            </a:xfrm>
            <a:prstGeom prst="line">
              <a:avLst/>
            </a:prstGeom>
            <a:ln w="28575">
              <a:solidFill>
                <a:srgbClr val="44546A">
                  <a:alpha val="69804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 flipV="1">
              <a:off x="10228834" y="16008298"/>
              <a:ext cx="0" cy="264415"/>
            </a:xfrm>
            <a:prstGeom prst="line">
              <a:avLst/>
            </a:prstGeom>
            <a:ln w="28575">
              <a:solidFill>
                <a:srgbClr val="44546A">
                  <a:alpha val="69804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/>
          </p:nvCxnSpPr>
          <p:spPr>
            <a:xfrm flipV="1">
              <a:off x="9475705" y="15579377"/>
              <a:ext cx="0" cy="456754"/>
            </a:xfrm>
            <a:prstGeom prst="line">
              <a:avLst/>
            </a:prstGeom>
            <a:ln w="28575">
              <a:solidFill>
                <a:srgbClr val="44546A">
                  <a:alpha val="69804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 flipH="1">
            <a:off x="8506815" y="15390117"/>
            <a:ext cx="779467" cy="830536"/>
            <a:chOff x="9462433" y="15501866"/>
            <a:chExt cx="779467" cy="830536"/>
          </a:xfrm>
        </p:grpSpPr>
        <p:cxnSp>
          <p:nvCxnSpPr>
            <p:cNvPr id="416" name="Straight Connector 415"/>
            <p:cNvCxnSpPr/>
            <p:nvPr/>
          </p:nvCxnSpPr>
          <p:spPr>
            <a:xfrm>
              <a:off x="9462433" y="16022802"/>
              <a:ext cx="779467" cy="0"/>
            </a:xfrm>
            <a:prstGeom prst="line">
              <a:avLst/>
            </a:prstGeom>
            <a:ln w="28575">
              <a:solidFill>
                <a:srgbClr val="FF0000">
                  <a:alpha val="69804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/>
            <p:nvPr/>
          </p:nvCxnSpPr>
          <p:spPr>
            <a:xfrm flipH="1" flipV="1">
              <a:off x="10228834" y="16008299"/>
              <a:ext cx="0" cy="324103"/>
            </a:xfrm>
            <a:prstGeom prst="line">
              <a:avLst/>
            </a:prstGeom>
            <a:ln w="28575">
              <a:solidFill>
                <a:srgbClr val="FF0000">
                  <a:alpha val="69804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/>
          </p:nvCxnSpPr>
          <p:spPr>
            <a:xfrm flipV="1">
              <a:off x="9478086" y="15501866"/>
              <a:ext cx="0" cy="536645"/>
            </a:xfrm>
            <a:prstGeom prst="line">
              <a:avLst/>
            </a:prstGeom>
            <a:ln w="28575">
              <a:solidFill>
                <a:srgbClr val="FF0000">
                  <a:alpha val="69804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9" name="Rounded Rectangle 708"/>
          <p:cNvSpPr/>
          <p:nvPr/>
        </p:nvSpPr>
        <p:spPr>
          <a:xfrm>
            <a:off x="9695963" y="16185405"/>
            <a:ext cx="1277619" cy="3312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Raleway" panose="020B0503030101060003" pitchFamily="34" charset="0"/>
              </a:rPr>
              <a:t>Load Cell</a:t>
            </a:r>
          </a:p>
        </p:txBody>
      </p:sp>
      <p:sp>
        <p:nvSpPr>
          <p:cNvPr id="719" name="Rounded Rectangle 718"/>
          <p:cNvSpPr/>
          <p:nvPr/>
        </p:nvSpPr>
        <p:spPr>
          <a:xfrm>
            <a:off x="7546393" y="16180627"/>
            <a:ext cx="1598588" cy="3312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Raleway" panose="020B0503030101060003" pitchFamily="34" charset="0"/>
              </a:rPr>
              <a:t>Spice Catcher</a:t>
            </a:r>
          </a:p>
        </p:txBody>
      </p:sp>
      <p:sp>
        <p:nvSpPr>
          <p:cNvPr id="518" name="TextBox 517"/>
          <p:cNvSpPr txBox="1"/>
          <p:nvPr/>
        </p:nvSpPr>
        <p:spPr>
          <a:xfrm>
            <a:off x="32559087" y="23440867"/>
            <a:ext cx="82808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chemeClr val="bg1"/>
                </a:solidFill>
                <a:latin typeface="Raleway" panose="020B0503030101060003" pitchFamily="34" charset="0"/>
              </a:rPr>
              <a:t>Future Work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519" name="Group 518"/>
          <p:cNvGrpSpPr/>
          <p:nvPr/>
        </p:nvGrpSpPr>
        <p:grpSpPr>
          <a:xfrm>
            <a:off x="32887810" y="24536371"/>
            <a:ext cx="9634224" cy="1766264"/>
            <a:chOff x="32986341" y="24361904"/>
            <a:chExt cx="9634224" cy="1766264"/>
          </a:xfrm>
        </p:grpSpPr>
        <p:grpSp>
          <p:nvGrpSpPr>
            <p:cNvPr id="520" name="Group 519"/>
            <p:cNvGrpSpPr/>
            <p:nvPr/>
          </p:nvGrpSpPr>
          <p:grpSpPr>
            <a:xfrm>
              <a:off x="32986341" y="24361904"/>
              <a:ext cx="5012165" cy="1766264"/>
              <a:chOff x="1314537" y="23848023"/>
              <a:chExt cx="5012165" cy="1766264"/>
            </a:xfrm>
          </p:grpSpPr>
          <p:sp>
            <p:nvSpPr>
              <p:cNvPr id="526" name="Text Placeholder 4"/>
              <p:cNvSpPr txBox="1">
                <a:spLocks/>
              </p:cNvSpPr>
              <p:nvPr/>
            </p:nvSpPr>
            <p:spPr>
              <a:xfrm>
                <a:off x="2108196" y="23848023"/>
                <a:ext cx="3900900" cy="750522"/>
              </a:xfrm>
              <a:prstGeom prst="rect">
                <a:avLst/>
              </a:prstGeom>
            </p:spPr>
            <p:txBody>
              <a:bodyPr vert="horz" lIns="121920" tIns="60960" rIns="121920" bIns="60960" rtlCol="0" anchor="ctr">
                <a:no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Tx/>
                  <a:buNone/>
                  <a:defRPr sz="1100" b="0" kern="1200">
                    <a:solidFill>
                      <a:srgbClr val="17375E"/>
                    </a:solidFill>
                    <a:latin typeface="+mj-lt"/>
                    <a:ea typeface="Open Sans Extrabold" pitchFamily="34" charset="0"/>
                    <a:cs typeface="Open Sans Extrabold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M" sz="2400" dirty="0">
                    <a:solidFill>
                      <a:schemeClr val="bg1"/>
                    </a:solidFill>
                    <a:latin typeface="Raleway" panose="020B0503030101060003" pitchFamily="34" charset="0"/>
                    <a:cs typeface="Calibri"/>
                  </a:rPr>
                  <a:t>Data mining from online recipes</a:t>
                </a:r>
              </a:p>
            </p:txBody>
          </p:sp>
          <p:sp>
            <p:nvSpPr>
              <p:cNvPr id="527" name="Content Placeholder 9"/>
              <p:cNvSpPr txBox="1">
                <a:spLocks/>
              </p:cNvSpPr>
              <p:nvPr/>
            </p:nvSpPr>
            <p:spPr>
              <a:xfrm>
                <a:off x="1314537" y="23882891"/>
                <a:ext cx="685800" cy="685800"/>
              </a:xfrm>
              <a:prstGeom prst="rect">
                <a:avLst/>
              </a:prstGeom>
              <a:solidFill>
                <a:srgbClr val="51E4B8"/>
              </a:solidFill>
            </p:spPr>
            <p:txBody>
              <a:bodyPr vert="horz" lIns="121920" tIns="60960" rIns="121920" bIns="60960" rtlCol="0" anchor="ctr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Tx/>
                  <a:buNone/>
                  <a:defRPr sz="1600" kern="1200">
                    <a:solidFill>
                      <a:schemeClr val="bg1"/>
                    </a:solidFill>
                    <a:latin typeface="Signika"/>
                    <a:ea typeface="Open Sans" pitchFamily="34" charset="0"/>
                    <a:cs typeface="Signika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M" sz="2400" dirty="0">
                    <a:latin typeface="Signika" pitchFamily="2" charset="0"/>
                  </a:rPr>
                  <a:t>1</a:t>
                </a:r>
              </a:p>
            </p:txBody>
          </p:sp>
          <p:sp>
            <p:nvSpPr>
              <p:cNvPr id="528" name="Content Placeholder 10"/>
              <p:cNvSpPr txBox="1">
                <a:spLocks/>
              </p:cNvSpPr>
              <p:nvPr/>
            </p:nvSpPr>
            <p:spPr>
              <a:xfrm>
                <a:off x="1314537" y="24898630"/>
                <a:ext cx="685800" cy="680788"/>
              </a:xfrm>
              <a:prstGeom prst="rect">
                <a:avLst/>
              </a:prstGeom>
              <a:solidFill>
                <a:srgbClr val="51E4B8"/>
              </a:solidFill>
            </p:spPr>
            <p:txBody>
              <a:bodyPr vert="horz" lIns="121920" tIns="60960" rIns="121920" bIns="60960" rtlCol="0" anchor="ctr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Tx/>
                  <a:buNone/>
                  <a:defRPr sz="1600" kern="1200">
                    <a:solidFill>
                      <a:schemeClr val="bg1"/>
                    </a:solidFill>
                    <a:latin typeface="Signika"/>
                    <a:ea typeface="Open Sans" pitchFamily="34" charset="0"/>
                    <a:cs typeface="Signika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M" sz="2400" dirty="0">
                    <a:latin typeface="Signika" pitchFamily="2" charset="0"/>
                  </a:rPr>
                  <a:t>2</a:t>
                </a:r>
              </a:p>
            </p:txBody>
          </p:sp>
          <p:sp>
            <p:nvSpPr>
              <p:cNvPr id="529" name="Text Placeholder 4"/>
              <p:cNvSpPr txBox="1">
                <a:spLocks/>
              </p:cNvSpPr>
              <p:nvPr/>
            </p:nvSpPr>
            <p:spPr>
              <a:xfrm>
                <a:off x="2108790" y="24863765"/>
                <a:ext cx="4217912" cy="750522"/>
              </a:xfrm>
              <a:prstGeom prst="rect">
                <a:avLst/>
              </a:prstGeom>
            </p:spPr>
            <p:txBody>
              <a:bodyPr vert="horz" lIns="121920" tIns="60960" rIns="121920" bIns="60960" rtlCol="0" anchor="ctr">
                <a:no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Tx/>
                  <a:buNone/>
                  <a:defRPr sz="1100" b="0" kern="1200">
                    <a:solidFill>
                      <a:srgbClr val="17375E"/>
                    </a:solidFill>
                    <a:latin typeface="+mj-lt"/>
                    <a:ea typeface="Open Sans Extrabold" pitchFamily="34" charset="0"/>
                    <a:cs typeface="Open Sans Extrabold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M" sz="2400" dirty="0">
                    <a:solidFill>
                      <a:schemeClr val="bg1"/>
                    </a:solidFill>
                    <a:latin typeface="Raleway" panose="020B0503030101060003" pitchFamily="34" charset="0"/>
                    <a:cs typeface="Calibri"/>
                  </a:rPr>
                  <a:t>Computer vision to improve dispensing precision</a:t>
                </a:r>
              </a:p>
            </p:txBody>
          </p:sp>
        </p:grpSp>
        <p:grpSp>
          <p:nvGrpSpPr>
            <p:cNvPr id="521" name="Group 520"/>
            <p:cNvGrpSpPr/>
            <p:nvPr/>
          </p:nvGrpSpPr>
          <p:grpSpPr>
            <a:xfrm>
              <a:off x="37926006" y="24361904"/>
              <a:ext cx="4694559" cy="1766264"/>
              <a:chOff x="1422359" y="23848023"/>
              <a:chExt cx="4694559" cy="1766264"/>
            </a:xfrm>
          </p:grpSpPr>
          <p:sp>
            <p:nvSpPr>
              <p:cNvPr id="522" name="Text Placeholder 4"/>
              <p:cNvSpPr txBox="1">
                <a:spLocks/>
              </p:cNvSpPr>
              <p:nvPr/>
            </p:nvSpPr>
            <p:spPr>
              <a:xfrm>
                <a:off x="2216018" y="23848023"/>
                <a:ext cx="3900900" cy="750522"/>
              </a:xfrm>
              <a:prstGeom prst="rect">
                <a:avLst/>
              </a:prstGeom>
            </p:spPr>
            <p:txBody>
              <a:bodyPr vert="horz" lIns="121920" tIns="60960" rIns="121920" bIns="60960" rtlCol="0" anchor="ctr">
                <a:no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Tx/>
                  <a:buNone/>
                  <a:defRPr sz="1100" b="0" kern="1200">
                    <a:solidFill>
                      <a:srgbClr val="17375E"/>
                    </a:solidFill>
                    <a:latin typeface="+mj-lt"/>
                    <a:ea typeface="Open Sans Extrabold" pitchFamily="34" charset="0"/>
                    <a:cs typeface="Open Sans Extrabold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M" sz="2400" dirty="0">
                    <a:solidFill>
                      <a:schemeClr val="bg1"/>
                    </a:solidFill>
                    <a:latin typeface="Raleway" panose="020B0503030101060003" pitchFamily="34" charset="0"/>
                    <a:cs typeface="Calibri"/>
                  </a:rPr>
                  <a:t>Push notifications to mobile application</a:t>
                </a:r>
              </a:p>
            </p:txBody>
          </p:sp>
          <p:sp>
            <p:nvSpPr>
              <p:cNvPr id="523" name="Content Placeholder 9"/>
              <p:cNvSpPr txBox="1">
                <a:spLocks/>
              </p:cNvSpPr>
              <p:nvPr/>
            </p:nvSpPr>
            <p:spPr>
              <a:xfrm>
                <a:off x="1422359" y="23882891"/>
                <a:ext cx="685800" cy="685800"/>
              </a:xfrm>
              <a:prstGeom prst="rect">
                <a:avLst/>
              </a:prstGeom>
              <a:solidFill>
                <a:srgbClr val="51E4B8"/>
              </a:solidFill>
            </p:spPr>
            <p:txBody>
              <a:bodyPr vert="horz" lIns="121920" tIns="60960" rIns="121920" bIns="60960" rtlCol="0" anchor="ctr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Tx/>
                  <a:buNone/>
                  <a:defRPr sz="1600" kern="1200">
                    <a:solidFill>
                      <a:schemeClr val="bg1"/>
                    </a:solidFill>
                    <a:latin typeface="Signika"/>
                    <a:ea typeface="Open Sans" pitchFamily="34" charset="0"/>
                    <a:cs typeface="Signika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M" sz="2400" dirty="0">
                    <a:latin typeface="Signika" pitchFamily="2" charset="0"/>
                  </a:rPr>
                  <a:t>3</a:t>
                </a:r>
              </a:p>
            </p:txBody>
          </p:sp>
          <p:sp>
            <p:nvSpPr>
              <p:cNvPr id="524" name="Content Placeholder 10"/>
              <p:cNvSpPr txBox="1">
                <a:spLocks/>
              </p:cNvSpPr>
              <p:nvPr/>
            </p:nvSpPr>
            <p:spPr>
              <a:xfrm>
                <a:off x="1422359" y="24898630"/>
                <a:ext cx="685800" cy="680788"/>
              </a:xfrm>
              <a:prstGeom prst="rect">
                <a:avLst/>
              </a:prstGeom>
              <a:solidFill>
                <a:srgbClr val="51E4B8"/>
              </a:solidFill>
            </p:spPr>
            <p:txBody>
              <a:bodyPr vert="horz" lIns="121920" tIns="60960" rIns="121920" bIns="60960" rtlCol="0" anchor="ctr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Tx/>
                  <a:buNone/>
                  <a:defRPr sz="1600" kern="1200">
                    <a:solidFill>
                      <a:schemeClr val="bg1"/>
                    </a:solidFill>
                    <a:latin typeface="Signika"/>
                    <a:ea typeface="Open Sans" pitchFamily="34" charset="0"/>
                    <a:cs typeface="Signika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M" sz="2400" dirty="0">
                    <a:latin typeface="Signika" pitchFamily="2" charset="0"/>
                  </a:rPr>
                  <a:t>4</a:t>
                </a:r>
              </a:p>
            </p:txBody>
          </p:sp>
          <p:sp>
            <p:nvSpPr>
              <p:cNvPr id="525" name="Text Placeholder 4"/>
              <p:cNvSpPr txBox="1">
                <a:spLocks/>
              </p:cNvSpPr>
              <p:nvPr/>
            </p:nvSpPr>
            <p:spPr>
              <a:xfrm>
                <a:off x="2216612" y="24863765"/>
                <a:ext cx="3900306" cy="750522"/>
              </a:xfrm>
              <a:prstGeom prst="rect">
                <a:avLst/>
              </a:prstGeom>
            </p:spPr>
            <p:txBody>
              <a:bodyPr vert="horz" lIns="121920" tIns="60960" rIns="121920" bIns="60960" rtlCol="0" anchor="ctr">
                <a:no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Tx/>
                  <a:buNone/>
                  <a:defRPr sz="1100" b="0" kern="1200">
                    <a:solidFill>
                      <a:srgbClr val="17375E"/>
                    </a:solidFill>
                    <a:latin typeface="+mj-lt"/>
                    <a:ea typeface="Open Sans Extrabold" pitchFamily="34" charset="0"/>
                    <a:cs typeface="Open Sans Extrabold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M" sz="2400" dirty="0">
                    <a:solidFill>
                      <a:schemeClr val="bg1"/>
                    </a:solidFill>
                    <a:latin typeface="Raleway" panose="020B0503030101060003" pitchFamily="34" charset="0"/>
                    <a:cs typeface="Calibri"/>
                  </a:rPr>
                  <a:t>Full control via web application</a:t>
                </a:r>
              </a:p>
            </p:txBody>
          </p:sp>
        </p:grpSp>
      </p:grpSp>
      <p:sp>
        <p:nvSpPr>
          <p:cNvPr id="533" name="TextBox 532"/>
          <p:cNvSpPr txBox="1"/>
          <p:nvPr/>
        </p:nvSpPr>
        <p:spPr>
          <a:xfrm>
            <a:off x="1308375" y="23434779"/>
            <a:ext cx="82808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chemeClr val="bg1"/>
                </a:solidFill>
                <a:latin typeface="Raleway" panose="020B0503030101060003" pitchFamily="34" charset="0"/>
              </a:rPr>
              <a:t>Future Work</a:t>
            </a:r>
            <a:endParaRPr lang="en-US" sz="20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534" name="Group 533"/>
          <p:cNvGrpSpPr/>
          <p:nvPr/>
        </p:nvGrpSpPr>
        <p:grpSpPr>
          <a:xfrm>
            <a:off x="1637098" y="24530283"/>
            <a:ext cx="9681757" cy="1766264"/>
            <a:chOff x="32986341" y="24361904"/>
            <a:chExt cx="9681757" cy="1766264"/>
          </a:xfrm>
        </p:grpSpPr>
        <p:grpSp>
          <p:nvGrpSpPr>
            <p:cNvPr id="535" name="Group 534"/>
            <p:cNvGrpSpPr/>
            <p:nvPr/>
          </p:nvGrpSpPr>
          <p:grpSpPr>
            <a:xfrm>
              <a:off x="32986341" y="24361904"/>
              <a:ext cx="4904343" cy="1766264"/>
              <a:chOff x="1314537" y="23848023"/>
              <a:chExt cx="4904343" cy="1766264"/>
            </a:xfrm>
          </p:grpSpPr>
          <p:sp>
            <p:nvSpPr>
              <p:cNvPr id="541" name="Text Placeholder 4"/>
              <p:cNvSpPr txBox="1">
                <a:spLocks/>
              </p:cNvSpPr>
              <p:nvPr/>
            </p:nvSpPr>
            <p:spPr>
              <a:xfrm>
                <a:off x="2108196" y="23848023"/>
                <a:ext cx="3900900" cy="750522"/>
              </a:xfrm>
              <a:prstGeom prst="rect">
                <a:avLst/>
              </a:prstGeom>
            </p:spPr>
            <p:txBody>
              <a:bodyPr vert="horz" lIns="121920" tIns="60960" rIns="121920" bIns="60960" rtlCol="0" anchor="ctr">
                <a:no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Tx/>
                  <a:buNone/>
                  <a:defRPr sz="1100" b="0" kern="1200">
                    <a:solidFill>
                      <a:srgbClr val="17375E"/>
                    </a:solidFill>
                    <a:latin typeface="+mj-lt"/>
                    <a:ea typeface="Open Sans Extrabold" pitchFamily="34" charset="0"/>
                    <a:cs typeface="Open Sans Extrabold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M" sz="2400" dirty="0">
                    <a:solidFill>
                      <a:schemeClr val="bg1"/>
                    </a:solidFill>
                    <a:latin typeface="Raleway" panose="020B0503030101060003" pitchFamily="34" charset="0"/>
                    <a:cs typeface="Calibri"/>
                  </a:rPr>
                  <a:t>Capability to change container sizes</a:t>
                </a:r>
              </a:p>
            </p:txBody>
          </p:sp>
          <p:sp>
            <p:nvSpPr>
              <p:cNvPr id="542" name="Content Placeholder 9"/>
              <p:cNvSpPr txBox="1">
                <a:spLocks/>
              </p:cNvSpPr>
              <p:nvPr/>
            </p:nvSpPr>
            <p:spPr>
              <a:xfrm>
                <a:off x="1314537" y="23882891"/>
                <a:ext cx="685800" cy="685800"/>
              </a:xfrm>
              <a:prstGeom prst="rect">
                <a:avLst/>
              </a:prstGeom>
              <a:solidFill>
                <a:srgbClr val="51E4B8"/>
              </a:solidFill>
            </p:spPr>
            <p:txBody>
              <a:bodyPr vert="horz" lIns="121920" tIns="60960" rIns="121920" bIns="60960" rtlCol="0" anchor="ctr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Tx/>
                  <a:buNone/>
                  <a:defRPr sz="1600" kern="1200">
                    <a:solidFill>
                      <a:schemeClr val="bg1"/>
                    </a:solidFill>
                    <a:latin typeface="Signika"/>
                    <a:ea typeface="Open Sans" pitchFamily="34" charset="0"/>
                    <a:cs typeface="Signika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M" sz="2400" dirty="0">
                    <a:latin typeface="Signika" pitchFamily="2" charset="0"/>
                  </a:rPr>
                  <a:t>1</a:t>
                </a:r>
              </a:p>
            </p:txBody>
          </p:sp>
          <p:sp>
            <p:nvSpPr>
              <p:cNvPr id="543" name="Content Placeholder 10"/>
              <p:cNvSpPr txBox="1">
                <a:spLocks/>
              </p:cNvSpPr>
              <p:nvPr/>
            </p:nvSpPr>
            <p:spPr>
              <a:xfrm>
                <a:off x="1314537" y="24898630"/>
                <a:ext cx="685800" cy="680788"/>
              </a:xfrm>
              <a:prstGeom prst="rect">
                <a:avLst/>
              </a:prstGeom>
              <a:solidFill>
                <a:srgbClr val="51E4B8"/>
              </a:solidFill>
            </p:spPr>
            <p:txBody>
              <a:bodyPr vert="horz" lIns="121920" tIns="60960" rIns="121920" bIns="60960" rtlCol="0" anchor="ctr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Tx/>
                  <a:buNone/>
                  <a:defRPr sz="1600" kern="1200">
                    <a:solidFill>
                      <a:schemeClr val="bg1"/>
                    </a:solidFill>
                    <a:latin typeface="Signika"/>
                    <a:ea typeface="Open Sans" pitchFamily="34" charset="0"/>
                    <a:cs typeface="Signika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M" sz="2400" dirty="0">
                    <a:latin typeface="Signika" pitchFamily="2" charset="0"/>
                  </a:rPr>
                  <a:t>2</a:t>
                </a:r>
              </a:p>
            </p:txBody>
          </p:sp>
          <p:sp>
            <p:nvSpPr>
              <p:cNvPr id="544" name="Text Placeholder 4"/>
              <p:cNvSpPr txBox="1">
                <a:spLocks/>
              </p:cNvSpPr>
              <p:nvPr/>
            </p:nvSpPr>
            <p:spPr>
              <a:xfrm>
                <a:off x="2108790" y="24863765"/>
                <a:ext cx="4110090" cy="750522"/>
              </a:xfrm>
              <a:prstGeom prst="rect">
                <a:avLst/>
              </a:prstGeom>
            </p:spPr>
            <p:txBody>
              <a:bodyPr vert="horz" lIns="121920" tIns="60960" rIns="121920" bIns="60960" rtlCol="0" anchor="ctr">
                <a:no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Tx/>
                  <a:buNone/>
                  <a:defRPr sz="1100" b="0" kern="1200">
                    <a:solidFill>
                      <a:srgbClr val="17375E"/>
                    </a:solidFill>
                    <a:latin typeface="+mj-lt"/>
                    <a:ea typeface="Open Sans Extrabold" pitchFamily="34" charset="0"/>
                    <a:cs typeface="Open Sans Extrabold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M" sz="2400" dirty="0">
                    <a:solidFill>
                      <a:schemeClr val="bg1"/>
                    </a:solidFill>
                    <a:latin typeface="Raleway" panose="020B0503030101060003" pitchFamily="34" charset="0"/>
                    <a:cs typeface="Calibri"/>
                  </a:rPr>
                  <a:t>Different design model for commercial application</a:t>
                </a:r>
              </a:p>
            </p:txBody>
          </p:sp>
        </p:grpSp>
        <p:grpSp>
          <p:nvGrpSpPr>
            <p:cNvPr id="536" name="Group 535"/>
            <p:cNvGrpSpPr/>
            <p:nvPr/>
          </p:nvGrpSpPr>
          <p:grpSpPr>
            <a:xfrm>
              <a:off x="37973539" y="24361904"/>
              <a:ext cx="4694559" cy="1766264"/>
              <a:chOff x="1469892" y="23848023"/>
              <a:chExt cx="4694559" cy="1766264"/>
            </a:xfrm>
          </p:grpSpPr>
          <p:sp>
            <p:nvSpPr>
              <p:cNvPr id="537" name="Text Placeholder 4"/>
              <p:cNvSpPr txBox="1">
                <a:spLocks/>
              </p:cNvSpPr>
              <p:nvPr/>
            </p:nvSpPr>
            <p:spPr>
              <a:xfrm>
                <a:off x="2263551" y="23848023"/>
                <a:ext cx="3900900" cy="750522"/>
              </a:xfrm>
              <a:prstGeom prst="rect">
                <a:avLst/>
              </a:prstGeom>
            </p:spPr>
            <p:txBody>
              <a:bodyPr vert="horz" lIns="121920" tIns="60960" rIns="121920" bIns="60960" rtlCol="0" anchor="ctr">
                <a:no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Tx/>
                  <a:buNone/>
                  <a:defRPr sz="1100" b="0" kern="1200">
                    <a:solidFill>
                      <a:srgbClr val="17375E"/>
                    </a:solidFill>
                    <a:latin typeface="+mj-lt"/>
                    <a:ea typeface="Open Sans Extrabold" pitchFamily="34" charset="0"/>
                    <a:cs typeface="Open Sans Extrabold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M" sz="2400" dirty="0">
                    <a:solidFill>
                      <a:schemeClr val="bg1"/>
                    </a:solidFill>
                    <a:latin typeface="Raleway" panose="020B0503030101060003" pitchFamily="34" charset="0"/>
                    <a:cs typeface="Calibri"/>
                  </a:rPr>
                  <a:t>Ability to clean the rotary valves</a:t>
                </a:r>
              </a:p>
            </p:txBody>
          </p:sp>
          <p:sp>
            <p:nvSpPr>
              <p:cNvPr id="538" name="Content Placeholder 9"/>
              <p:cNvSpPr txBox="1">
                <a:spLocks/>
              </p:cNvSpPr>
              <p:nvPr/>
            </p:nvSpPr>
            <p:spPr>
              <a:xfrm>
                <a:off x="1469892" y="23882891"/>
                <a:ext cx="685800" cy="685800"/>
              </a:xfrm>
              <a:prstGeom prst="rect">
                <a:avLst/>
              </a:prstGeom>
              <a:solidFill>
                <a:srgbClr val="51E4B8"/>
              </a:solidFill>
            </p:spPr>
            <p:txBody>
              <a:bodyPr vert="horz" lIns="121920" tIns="60960" rIns="121920" bIns="60960" rtlCol="0" anchor="ctr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Tx/>
                  <a:buNone/>
                  <a:defRPr sz="1600" kern="1200">
                    <a:solidFill>
                      <a:schemeClr val="bg1"/>
                    </a:solidFill>
                    <a:latin typeface="Signika"/>
                    <a:ea typeface="Open Sans" pitchFamily="34" charset="0"/>
                    <a:cs typeface="Signika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M" sz="2400" dirty="0">
                    <a:latin typeface="Signika" pitchFamily="2" charset="0"/>
                  </a:rPr>
                  <a:t>3</a:t>
                </a:r>
              </a:p>
            </p:txBody>
          </p:sp>
          <p:sp>
            <p:nvSpPr>
              <p:cNvPr id="539" name="Content Placeholder 10"/>
              <p:cNvSpPr txBox="1">
                <a:spLocks/>
              </p:cNvSpPr>
              <p:nvPr/>
            </p:nvSpPr>
            <p:spPr>
              <a:xfrm>
                <a:off x="1469892" y="24898630"/>
                <a:ext cx="685800" cy="680788"/>
              </a:xfrm>
              <a:prstGeom prst="rect">
                <a:avLst/>
              </a:prstGeom>
              <a:solidFill>
                <a:srgbClr val="51E4B8"/>
              </a:solidFill>
            </p:spPr>
            <p:txBody>
              <a:bodyPr vert="horz" lIns="121920" tIns="60960" rIns="121920" bIns="60960" rtlCol="0" anchor="ctr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Tx/>
                  <a:buNone/>
                  <a:defRPr sz="1600" kern="1200">
                    <a:solidFill>
                      <a:schemeClr val="bg1"/>
                    </a:solidFill>
                    <a:latin typeface="Signika"/>
                    <a:ea typeface="Open Sans" pitchFamily="34" charset="0"/>
                    <a:cs typeface="Signika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M" sz="2400" dirty="0">
                    <a:latin typeface="Signika" pitchFamily="2" charset="0"/>
                  </a:rPr>
                  <a:t>4</a:t>
                </a:r>
              </a:p>
            </p:txBody>
          </p:sp>
          <p:sp>
            <p:nvSpPr>
              <p:cNvPr id="540" name="Text Placeholder 4"/>
              <p:cNvSpPr txBox="1">
                <a:spLocks/>
              </p:cNvSpPr>
              <p:nvPr/>
            </p:nvSpPr>
            <p:spPr>
              <a:xfrm>
                <a:off x="2264145" y="24863765"/>
                <a:ext cx="3900306" cy="750522"/>
              </a:xfrm>
              <a:prstGeom prst="rect">
                <a:avLst/>
              </a:prstGeom>
            </p:spPr>
            <p:txBody>
              <a:bodyPr vert="horz" lIns="121920" tIns="60960" rIns="121920" bIns="60960" rtlCol="0" anchor="ctr">
                <a:no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Tx/>
                  <a:buNone/>
                  <a:defRPr sz="1100" b="0" kern="1200">
                    <a:solidFill>
                      <a:srgbClr val="17375E"/>
                    </a:solidFill>
                    <a:latin typeface="+mj-lt"/>
                    <a:ea typeface="Open Sans Extrabold" pitchFamily="34" charset="0"/>
                    <a:cs typeface="Open Sans Extrabold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rgbClr val="23264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M" sz="2400" dirty="0">
                    <a:solidFill>
                      <a:schemeClr val="bg1"/>
                    </a:solidFill>
                    <a:latin typeface="Raleway" panose="020B0503030101060003" pitchFamily="34" charset="0"/>
                    <a:cs typeface="Calibri"/>
                  </a:rPr>
                  <a:t>Capability to change the number of containers</a:t>
                </a: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12580179" y="24684344"/>
            <a:ext cx="18560221" cy="2938712"/>
            <a:chOff x="12491279" y="25069823"/>
            <a:chExt cx="19519968" cy="3090672"/>
          </a:xfrm>
        </p:grpSpPr>
        <p:pic>
          <p:nvPicPr>
            <p:cNvPr id="1400" name="Picture 2" descr="http://www.tradeeastspices.com/wp-content/themes/TradeEastSpices/img2/748560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2235789" y="25069823"/>
              <a:ext cx="2442013" cy="309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1" name="Picture 6" descr="http://www.tradeeastspices.com/wp-content/themes/TradeEastSpices/img2/225037.pn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7379831" y="25074394"/>
              <a:ext cx="2438400" cy="3086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2" name="Picture 8" descr="http://www.tradeeastspices.com/wp-content/themes/TradeEastSpices/img2/273945.pn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4929679" y="25074394"/>
              <a:ext cx="2438400" cy="3086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3" name="Picture 18" descr="http://www.tradeeastspices.com/wp-content/themes/TradeEastSpices/img2/513628.pn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9572847" y="25074394"/>
              <a:ext cx="2438400" cy="3086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4" name="Picture 20" descr="http://www.tradeeastspices.com/wp-content/themes/TradeEastSpices/img2/513814.png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4678061" y="25074394"/>
              <a:ext cx="2438400" cy="3086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5" name="Picture 22" descr="http://www.tradeeastspices.com/wp-content/themes/TradeEastSpices/img2/513733.png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2491279" y="25074394"/>
              <a:ext cx="2438400" cy="3086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6" name="Picture 24" descr="http://www.tradeeastspices.com/wp-content/themes/TradeEastSpices/img2/224723.png"/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7125454" y="25074394"/>
              <a:ext cx="2438400" cy="3086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7" name="Picture 26" descr="http://www.tradeeastspices.com/wp-content/themes/TradeEastSpices/img2/430196.png"/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9803431" y="25074394"/>
              <a:ext cx="2438400" cy="3086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68" name="Group 1867"/>
          <p:cNvGrpSpPr/>
          <p:nvPr/>
        </p:nvGrpSpPr>
        <p:grpSpPr>
          <a:xfrm>
            <a:off x="12547668" y="23991666"/>
            <a:ext cx="18592732" cy="964693"/>
            <a:chOff x="12547668" y="24419708"/>
            <a:chExt cx="18592732" cy="964693"/>
          </a:xfrm>
        </p:grpSpPr>
        <p:sp>
          <p:nvSpPr>
            <p:cNvPr id="36" name="Rectangle 35"/>
            <p:cNvSpPr/>
            <p:nvPr/>
          </p:nvSpPr>
          <p:spPr>
            <a:xfrm>
              <a:off x="12547668" y="24419708"/>
              <a:ext cx="2322576" cy="9646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rgbClr val="595959"/>
                  </a:solidFill>
                  <a:latin typeface="Raleway" panose="020B0503030101060003" pitchFamily="34" charset="0"/>
                </a:rPr>
                <a:t>Oregano</a:t>
              </a:r>
            </a:p>
          </p:txBody>
        </p:sp>
        <p:sp>
          <p:nvSpPr>
            <p:cNvPr id="1435" name="Rectangle 1434"/>
            <p:cNvSpPr/>
            <p:nvPr/>
          </p:nvSpPr>
          <p:spPr>
            <a:xfrm>
              <a:off x="14872610" y="24419708"/>
              <a:ext cx="2322576" cy="9646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rgbClr val="595959"/>
                  </a:solidFill>
                  <a:latin typeface="Raleway" panose="020B0503030101060003" pitchFamily="34" charset="0"/>
                </a:rPr>
                <a:t>Cumin</a:t>
              </a:r>
            </a:p>
          </p:txBody>
        </p:sp>
        <p:sp>
          <p:nvSpPr>
            <p:cNvPr id="1436" name="Rectangle 1435"/>
            <p:cNvSpPr/>
            <p:nvPr/>
          </p:nvSpPr>
          <p:spPr>
            <a:xfrm>
              <a:off x="17195328" y="24419708"/>
              <a:ext cx="2322576" cy="9646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rgbClr val="595959"/>
                  </a:solidFill>
                  <a:latin typeface="Raleway" panose="020B0503030101060003" pitchFamily="34" charset="0"/>
                </a:rPr>
                <a:t>Pepper</a:t>
              </a:r>
            </a:p>
          </p:txBody>
        </p:sp>
        <p:sp>
          <p:nvSpPr>
            <p:cNvPr id="1437" name="Rectangle 1436"/>
            <p:cNvSpPr/>
            <p:nvPr/>
          </p:nvSpPr>
          <p:spPr>
            <a:xfrm>
              <a:off x="19328983" y="24419708"/>
              <a:ext cx="2886831" cy="9646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rgbClr val="595959"/>
                  </a:solidFill>
                  <a:latin typeface="Raleway" panose="020B0503030101060003" pitchFamily="34" charset="0"/>
                </a:rPr>
                <a:t>Red Pepper Flakes</a:t>
              </a:r>
            </a:p>
          </p:txBody>
        </p:sp>
        <p:sp>
          <p:nvSpPr>
            <p:cNvPr id="1438" name="Rectangle 1437"/>
            <p:cNvSpPr/>
            <p:nvPr/>
          </p:nvSpPr>
          <p:spPr>
            <a:xfrm>
              <a:off x="21847588" y="24419708"/>
              <a:ext cx="2322576" cy="9646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rgbClr val="595959"/>
                  </a:solidFill>
                  <a:latin typeface="Raleway" panose="020B0503030101060003" pitchFamily="34" charset="0"/>
                </a:rPr>
                <a:t>Salt</a:t>
              </a:r>
            </a:p>
          </p:txBody>
        </p:sp>
        <p:sp>
          <p:nvSpPr>
            <p:cNvPr id="1439" name="Rectangle 1438"/>
            <p:cNvSpPr/>
            <p:nvPr/>
          </p:nvSpPr>
          <p:spPr>
            <a:xfrm>
              <a:off x="24172530" y="24419708"/>
              <a:ext cx="2322576" cy="9646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rgbClr val="595959"/>
                  </a:solidFill>
                  <a:latin typeface="Raleway" panose="020B0503030101060003" pitchFamily="34" charset="0"/>
                </a:rPr>
                <a:t>Thyme</a:t>
              </a:r>
            </a:p>
          </p:txBody>
        </p:sp>
        <p:sp>
          <p:nvSpPr>
            <p:cNvPr id="1440" name="Rectangle 1439"/>
            <p:cNvSpPr/>
            <p:nvPr/>
          </p:nvSpPr>
          <p:spPr>
            <a:xfrm>
              <a:off x="26495248" y="24419708"/>
              <a:ext cx="2322576" cy="9646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rgbClr val="595959"/>
                  </a:solidFill>
                  <a:latin typeface="Raleway" panose="020B0503030101060003" pitchFamily="34" charset="0"/>
                </a:rPr>
                <a:t>Cinnamon</a:t>
              </a:r>
            </a:p>
          </p:txBody>
        </p:sp>
        <p:sp>
          <p:nvSpPr>
            <p:cNvPr id="1441" name="Rectangle 1440"/>
            <p:cNvSpPr/>
            <p:nvPr/>
          </p:nvSpPr>
          <p:spPr>
            <a:xfrm>
              <a:off x="28817824" y="24419708"/>
              <a:ext cx="2322576" cy="9646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rgbClr val="595959"/>
                  </a:solidFill>
                  <a:latin typeface="Raleway" panose="020B0503030101060003" pitchFamily="34" charset="0"/>
                </a:rPr>
                <a:t>Basil</a:t>
              </a:r>
            </a:p>
          </p:txBody>
        </p:sp>
      </p:grpSp>
      <p:cxnSp>
        <p:nvCxnSpPr>
          <p:cNvPr id="1444" name="Straight Connector 1443"/>
          <p:cNvCxnSpPr/>
          <p:nvPr/>
        </p:nvCxnSpPr>
        <p:spPr>
          <a:xfrm>
            <a:off x="34840472" y="17230727"/>
            <a:ext cx="0" cy="4975594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445" name="Straight Connector 1444"/>
          <p:cNvCxnSpPr/>
          <p:nvPr/>
        </p:nvCxnSpPr>
        <p:spPr>
          <a:xfrm>
            <a:off x="37483146" y="17230727"/>
            <a:ext cx="0" cy="4975594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446" name="Straight Connector 1445"/>
          <p:cNvCxnSpPr/>
          <p:nvPr/>
        </p:nvCxnSpPr>
        <p:spPr>
          <a:xfrm>
            <a:off x="38584866" y="17354687"/>
            <a:ext cx="0" cy="4975594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489" name="TextBox 1488"/>
          <p:cNvSpPr txBox="1"/>
          <p:nvPr/>
        </p:nvSpPr>
        <p:spPr>
          <a:xfrm>
            <a:off x="36119887" y="19397949"/>
            <a:ext cx="26391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000" b="1" i="0" u="none" strike="noStrike" kern="0" cap="none" spc="0" normalizeH="0" baseline="0" noProof="0" dirty="0">
                <a:ln>
                  <a:noFill/>
                </a:ln>
                <a:solidFill>
                  <a:srgbClr val="31A8DF"/>
                </a:solidFill>
                <a:effectLst/>
                <a:uLnTx/>
                <a:uFillTx/>
                <a:latin typeface="Raleway" panose="020B0503030101060003" pitchFamily="34" charset="0"/>
              </a:rPr>
              <a:t>$</a:t>
            </a:r>
            <a:r>
              <a:rPr lang="en-US" sz="3000" b="1" kern="0" dirty="0">
                <a:solidFill>
                  <a:srgbClr val="31A8DF"/>
                </a:solidFill>
                <a:latin typeface="Raleway" panose="020B0503030101060003" pitchFamily="34" charset="0"/>
              </a:rPr>
              <a:t>22.00</a:t>
            </a: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rgbClr val="31A8DF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cxnSp>
        <p:nvCxnSpPr>
          <p:cNvPr id="1490" name="Straight Connector 1489"/>
          <p:cNvCxnSpPr/>
          <p:nvPr/>
        </p:nvCxnSpPr>
        <p:spPr>
          <a:xfrm>
            <a:off x="36465966" y="20104903"/>
            <a:ext cx="1946972" cy="0"/>
          </a:xfrm>
          <a:prstGeom prst="line">
            <a:avLst/>
          </a:prstGeom>
          <a:noFill/>
          <a:ln w="19050" cap="flat" cmpd="sng" algn="ctr">
            <a:solidFill>
              <a:srgbClr val="E7E6E6"/>
            </a:solidFill>
            <a:prstDash val="solid"/>
            <a:miter lim="800000"/>
          </a:ln>
          <a:effectLst/>
        </p:spPr>
      </p:cxnSp>
      <p:grpSp>
        <p:nvGrpSpPr>
          <p:cNvPr id="1491" name="Group 1490"/>
          <p:cNvGrpSpPr/>
          <p:nvPr/>
        </p:nvGrpSpPr>
        <p:grpSpPr>
          <a:xfrm>
            <a:off x="36349889" y="20269744"/>
            <a:ext cx="3470900" cy="892552"/>
            <a:chOff x="873788" y="4231046"/>
            <a:chExt cx="2888003" cy="742659"/>
          </a:xfrm>
        </p:grpSpPr>
        <p:sp>
          <p:nvSpPr>
            <p:cNvPr id="1496" name="TextBox 1495"/>
            <p:cNvSpPr txBox="1"/>
            <p:nvPr/>
          </p:nvSpPr>
          <p:spPr>
            <a:xfrm>
              <a:off x="1076325" y="4231046"/>
              <a:ext cx="2685466" cy="742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2600" kern="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</a:rPr>
                <a:t>Printed Circuit Board</a:t>
              </a:r>
            </a:p>
          </p:txBody>
        </p:sp>
        <p:sp>
          <p:nvSpPr>
            <p:cNvPr id="1497" name="Chevron 1496"/>
            <p:cNvSpPr/>
            <p:nvPr/>
          </p:nvSpPr>
          <p:spPr>
            <a:xfrm>
              <a:off x="873788" y="4352707"/>
              <a:ext cx="104775" cy="104775"/>
            </a:xfrm>
            <a:prstGeom prst="chevron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600" b="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Raleway" panose="020B0503030101060003" pitchFamily="34" charset="0"/>
              </a:endParaRPr>
            </a:p>
          </p:txBody>
        </p:sp>
      </p:grpSp>
      <p:grpSp>
        <p:nvGrpSpPr>
          <p:cNvPr id="1492" name="Group 1491"/>
          <p:cNvGrpSpPr/>
          <p:nvPr/>
        </p:nvGrpSpPr>
        <p:grpSpPr>
          <a:xfrm>
            <a:off x="36349889" y="21000811"/>
            <a:ext cx="2489852" cy="492443"/>
            <a:chOff x="873788" y="4584120"/>
            <a:chExt cx="2071710" cy="409743"/>
          </a:xfrm>
        </p:grpSpPr>
        <p:sp>
          <p:nvSpPr>
            <p:cNvPr id="1494" name="TextBox 1493"/>
            <p:cNvSpPr txBox="1"/>
            <p:nvPr/>
          </p:nvSpPr>
          <p:spPr>
            <a:xfrm>
              <a:off x="1076325" y="4584120"/>
              <a:ext cx="1869173" cy="40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2600" kern="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</a:rPr>
                <a:t>Load Cell</a:t>
              </a:r>
            </a:p>
          </p:txBody>
        </p:sp>
        <p:sp>
          <p:nvSpPr>
            <p:cNvPr id="1495" name="Chevron 1494"/>
            <p:cNvSpPr/>
            <p:nvPr/>
          </p:nvSpPr>
          <p:spPr>
            <a:xfrm>
              <a:off x="873788" y="4701259"/>
              <a:ext cx="104775" cy="104775"/>
            </a:xfrm>
            <a:prstGeom prst="chevron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600" b="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Raleway" panose="020B0503030101060003" pitchFamily="34" charset="0"/>
              </a:endParaRPr>
            </a:p>
          </p:txBody>
        </p:sp>
      </p:grpSp>
      <p:sp>
        <p:nvSpPr>
          <p:cNvPr id="1475" name="TextBox 1474"/>
          <p:cNvSpPr txBox="1"/>
          <p:nvPr/>
        </p:nvSpPr>
        <p:spPr>
          <a:xfrm>
            <a:off x="39700303" y="19393966"/>
            <a:ext cx="26391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000" b="1" i="0" u="none" strike="noStrike" kern="0" cap="none" spc="0" normalizeH="0" baseline="0" noProof="0" dirty="0">
                <a:ln>
                  <a:noFill/>
                </a:ln>
                <a:solidFill>
                  <a:srgbClr val="EC5724"/>
                </a:solidFill>
                <a:effectLst/>
                <a:uLnTx/>
                <a:uFillTx/>
                <a:latin typeface="Raleway" panose="020B0503030101060003" pitchFamily="34" charset="0"/>
              </a:rPr>
              <a:t>$</a:t>
            </a:r>
            <a:r>
              <a:rPr lang="en-US" sz="3000" b="1" kern="0" noProof="0" dirty="0">
                <a:solidFill>
                  <a:srgbClr val="EC5724"/>
                </a:solidFill>
                <a:latin typeface="Raleway" panose="020B0503030101060003" pitchFamily="34" charset="0"/>
              </a:rPr>
              <a:t>100.00</a:t>
            </a: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rgbClr val="EC5724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cxnSp>
        <p:nvCxnSpPr>
          <p:cNvPr id="1476" name="Straight Connector 1475"/>
          <p:cNvCxnSpPr/>
          <p:nvPr/>
        </p:nvCxnSpPr>
        <p:spPr>
          <a:xfrm>
            <a:off x="40046382" y="20100920"/>
            <a:ext cx="1946972" cy="0"/>
          </a:xfrm>
          <a:prstGeom prst="line">
            <a:avLst/>
          </a:prstGeom>
          <a:noFill/>
          <a:ln w="19050" cap="flat" cmpd="sng" algn="ctr">
            <a:solidFill>
              <a:srgbClr val="E7E6E6"/>
            </a:solidFill>
            <a:prstDash val="solid"/>
            <a:miter lim="800000"/>
          </a:ln>
          <a:effectLst/>
        </p:spPr>
      </p:cxnSp>
      <p:grpSp>
        <p:nvGrpSpPr>
          <p:cNvPr id="1477" name="Group 1476"/>
          <p:cNvGrpSpPr/>
          <p:nvPr/>
        </p:nvGrpSpPr>
        <p:grpSpPr>
          <a:xfrm>
            <a:off x="39938283" y="20289994"/>
            <a:ext cx="3133766" cy="492443"/>
            <a:chOff x="873788" y="4251206"/>
            <a:chExt cx="2607486" cy="409743"/>
          </a:xfrm>
        </p:grpSpPr>
        <p:sp>
          <p:nvSpPr>
            <p:cNvPr id="1487" name="TextBox 1486"/>
            <p:cNvSpPr txBox="1"/>
            <p:nvPr/>
          </p:nvSpPr>
          <p:spPr>
            <a:xfrm>
              <a:off x="1076324" y="4251206"/>
              <a:ext cx="2404950" cy="40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2600" kern="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</a:rPr>
                <a:t>Raspberry Pi 3</a:t>
              </a:r>
            </a:p>
          </p:txBody>
        </p:sp>
        <p:sp>
          <p:nvSpPr>
            <p:cNvPr id="1488" name="Chevron 1487"/>
            <p:cNvSpPr/>
            <p:nvPr/>
          </p:nvSpPr>
          <p:spPr>
            <a:xfrm>
              <a:off x="873788" y="4352707"/>
              <a:ext cx="104775" cy="104775"/>
            </a:xfrm>
            <a:prstGeom prst="chevron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600" b="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Raleway" panose="020B0503030101060003" pitchFamily="34" charset="0"/>
              </a:endParaRPr>
            </a:p>
          </p:txBody>
        </p:sp>
      </p:grpSp>
      <p:grpSp>
        <p:nvGrpSpPr>
          <p:cNvPr id="1478" name="Group 1477"/>
          <p:cNvGrpSpPr/>
          <p:nvPr/>
        </p:nvGrpSpPr>
        <p:grpSpPr>
          <a:xfrm>
            <a:off x="39938283" y="20708896"/>
            <a:ext cx="2303862" cy="492443"/>
            <a:chOff x="873788" y="4599758"/>
            <a:chExt cx="1916955" cy="409743"/>
          </a:xfrm>
        </p:grpSpPr>
        <p:sp>
          <p:nvSpPr>
            <p:cNvPr id="1485" name="TextBox 1484"/>
            <p:cNvSpPr txBox="1"/>
            <p:nvPr/>
          </p:nvSpPr>
          <p:spPr>
            <a:xfrm>
              <a:off x="1076325" y="4599758"/>
              <a:ext cx="1714418" cy="40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2600" kern="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</a:rPr>
                <a:t>MBED</a:t>
              </a:r>
            </a:p>
          </p:txBody>
        </p:sp>
        <p:sp>
          <p:nvSpPr>
            <p:cNvPr id="1486" name="Chevron 1485"/>
            <p:cNvSpPr/>
            <p:nvPr/>
          </p:nvSpPr>
          <p:spPr>
            <a:xfrm>
              <a:off x="873788" y="4701259"/>
              <a:ext cx="104775" cy="104775"/>
            </a:xfrm>
            <a:prstGeom prst="chevron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600" b="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Raleway" panose="020B0503030101060003" pitchFamily="34" charset="0"/>
              </a:endParaRPr>
            </a:p>
          </p:txBody>
        </p:sp>
      </p:grpSp>
      <p:cxnSp>
        <p:nvCxnSpPr>
          <p:cNvPr id="1453" name="Straight Connector 1452"/>
          <p:cNvCxnSpPr/>
          <p:nvPr/>
        </p:nvCxnSpPr>
        <p:spPr>
          <a:xfrm>
            <a:off x="34927509" y="17230727"/>
            <a:ext cx="0" cy="4975594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454" name="TextBox 1453"/>
          <p:cNvSpPr txBox="1"/>
          <p:nvPr/>
        </p:nvSpPr>
        <p:spPr>
          <a:xfrm>
            <a:off x="32183047" y="17087358"/>
            <a:ext cx="3538728" cy="914400"/>
          </a:xfrm>
          <a:prstGeom prst="rect">
            <a:avLst/>
          </a:prstGeom>
          <a:solidFill>
            <a:srgbClr val="7FBC4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lvl="0" algn="ctr" defTabSz="914400">
              <a:defRPr/>
            </a:pPr>
            <a:r>
              <a:rPr lang="en-US" sz="3600" b="1" kern="0" dirty="0">
                <a:solidFill>
                  <a:schemeClr val="bg1"/>
                </a:solidFill>
                <a:latin typeface="Raleway" panose="020B0503030101060003" pitchFamily="34" charset="0"/>
              </a:rPr>
              <a:t>Motors/Power</a:t>
            </a:r>
          </a:p>
        </p:txBody>
      </p:sp>
      <p:sp>
        <p:nvSpPr>
          <p:cNvPr id="1461" name="TextBox 1460"/>
          <p:cNvSpPr txBox="1"/>
          <p:nvPr/>
        </p:nvSpPr>
        <p:spPr>
          <a:xfrm>
            <a:off x="32432628" y="19393966"/>
            <a:ext cx="26391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000" b="1" i="0" u="none" strike="noStrike" kern="0" cap="none" spc="0" normalizeH="0" baseline="0" noProof="0" dirty="0">
                <a:ln>
                  <a:noFill/>
                </a:ln>
                <a:solidFill>
                  <a:srgbClr val="7FBC41"/>
                </a:solidFill>
                <a:effectLst/>
                <a:uLnTx/>
                <a:uFillTx/>
                <a:latin typeface="Raleway" panose="020B0503030101060003" pitchFamily="34" charset="0"/>
              </a:rPr>
              <a:t>$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7FBC41"/>
                </a:solidFill>
                <a:effectLst/>
                <a:uLnTx/>
                <a:uFillTx/>
                <a:latin typeface="Raleway" panose="020B0503030101060003" pitchFamily="34" charset="0"/>
              </a:rPr>
              <a:t>78.00</a:t>
            </a:r>
          </a:p>
        </p:txBody>
      </p:sp>
      <p:cxnSp>
        <p:nvCxnSpPr>
          <p:cNvPr id="1462" name="Straight Connector 1461"/>
          <p:cNvCxnSpPr/>
          <p:nvPr/>
        </p:nvCxnSpPr>
        <p:spPr>
          <a:xfrm>
            <a:off x="32778707" y="20100920"/>
            <a:ext cx="1946972" cy="0"/>
          </a:xfrm>
          <a:prstGeom prst="line">
            <a:avLst/>
          </a:prstGeom>
          <a:noFill/>
          <a:ln w="19050" cap="flat" cmpd="sng" algn="ctr">
            <a:solidFill>
              <a:srgbClr val="E7E6E6"/>
            </a:solidFill>
            <a:prstDash val="solid"/>
            <a:miter lim="800000"/>
          </a:ln>
          <a:effectLst/>
        </p:spPr>
      </p:cxnSp>
      <p:grpSp>
        <p:nvGrpSpPr>
          <p:cNvPr id="1463" name="Group 1462"/>
          <p:cNvGrpSpPr/>
          <p:nvPr/>
        </p:nvGrpSpPr>
        <p:grpSpPr>
          <a:xfrm>
            <a:off x="32662630" y="20289994"/>
            <a:ext cx="3569764" cy="492443"/>
            <a:chOff x="873788" y="4251206"/>
            <a:chExt cx="2970263" cy="409743"/>
          </a:xfrm>
        </p:grpSpPr>
        <p:sp>
          <p:nvSpPr>
            <p:cNvPr id="1473" name="TextBox 1472"/>
            <p:cNvSpPr txBox="1"/>
            <p:nvPr/>
          </p:nvSpPr>
          <p:spPr>
            <a:xfrm>
              <a:off x="1076324" y="4251206"/>
              <a:ext cx="2767727" cy="40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2600" kern="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</a:rPr>
                <a:t>Stepper Motor</a:t>
              </a:r>
            </a:p>
          </p:txBody>
        </p:sp>
        <p:sp>
          <p:nvSpPr>
            <p:cNvPr id="1474" name="Chevron 1473"/>
            <p:cNvSpPr/>
            <p:nvPr/>
          </p:nvSpPr>
          <p:spPr>
            <a:xfrm>
              <a:off x="873788" y="4352707"/>
              <a:ext cx="104775" cy="104775"/>
            </a:xfrm>
            <a:prstGeom prst="chevron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600" b="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Raleway" panose="020B0503030101060003" pitchFamily="34" charset="0"/>
              </a:endParaRPr>
            </a:p>
          </p:txBody>
        </p:sp>
      </p:grpSp>
      <p:grpSp>
        <p:nvGrpSpPr>
          <p:cNvPr id="1464" name="Group 1463"/>
          <p:cNvGrpSpPr/>
          <p:nvPr/>
        </p:nvGrpSpPr>
        <p:grpSpPr>
          <a:xfrm>
            <a:off x="32662630" y="20708899"/>
            <a:ext cx="3501267" cy="492443"/>
            <a:chOff x="873788" y="4599758"/>
            <a:chExt cx="2913270" cy="409743"/>
          </a:xfrm>
        </p:grpSpPr>
        <p:sp>
          <p:nvSpPr>
            <p:cNvPr id="1471" name="TextBox 1470"/>
            <p:cNvSpPr txBox="1"/>
            <p:nvPr/>
          </p:nvSpPr>
          <p:spPr>
            <a:xfrm>
              <a:off x="1076324" y="4599758"/>
              <a:ext cx="2710734" cy="40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2600" kern="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</a:rPr>
                <a:t>Motor Shield</a:t>
              </a:r>
            </a:p>
          </p:txBody>
        </p:sp>
        <p:sp>
          <p:nvSpPr>
            <p:cNvPr id="1472" name="Chevron 1471"/>
            <p:cNvSpPr/>
            <p:nvPr/>
          </p:nvSpPr>
          <p:spPr>
            <a:xfrm>
              <a:off x="873788" y="4701259"/>
              <a:ext cx="104775" cy="104775"/>
            </a:xfrm>
            <a:prstGeom prst="chevron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600" b="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Raleway" panose="020B0503030101060003" pitchFamily="34" charset="0"/>
              </a:endParaRPr>
            </a:p>
          </p:txBody>
        </p:sp>
      </p:grpSp>
      <p:grpSp>
        <p:nvGrpSpPr>
          <p:cNvPr id="1465" name="Group 1464"/>
          <p:cNvGrpSpPr/>
          <p:nvPr/>
        </p:nvGrpSpPr>
        <p:grpSpPr>
          <a:xfrm>
            <a:off x="32662630" y="21117765"/>
            <a:ext cx="4703022" cy="492443"/>
            <a:chOff x="873788" y="4939962"/>
            <a:chExt cx="3913204" cy="409743"/>
          </a:xfrm>
        </p:grpSpPr>
        <p:sp>
          <p:nvSpPr>
            <p:cNvPr id="1469" name="TextBox 1468"/>
            <p:cNvSpPr txBox="1"/>
            <p:nvPr/>
          </p:nvSpPr>
          <p:spPr>
            <a:xfrm>
              <a:off x="1076325" y="4939962"/>
              <a:ext cx="3710667" cy="40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2600" kern="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</a:rPr>
                <a:t>Buck Converter</a:t>
              </a:r>
            </a:p>
          </p:txBody>
        </p:sp>
        <p:sp>
          <p:nvSpPr>
            <p:cNvPr id="1470" name="Chevron 1469"/>
            <p:cNvSpPr/>
            <p:nvPr/>
          </p:nvSpPr>
          <p:spPr>
            <a:xfrm>
              <a:off x="873788" y="5041463"/>
              <a:ext cx="104775" cy="104775"/>
            </a:xfrm>
            <a:prstGeom prst="chevron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600" b="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Raleway" panose="020B0503030101060003" pitchFamily="34" charset="0"/>
              </a:endParaRPr>
            </a:p>
          </p:txBody>
        </p:sp>
      </p:grpSp>
      <p:grpSp>
        <p:nvGrpSpPr>
          <p:cNvPr id="1466" name="Group 1465"/>
          <p:cNvGrpSpPr/>
          <p:nvPr/>
        </p:nvGrpSpPr>
        <p:grpSpPr>
          <a:xfrm>
            <a:off x="32662630" y="21536668"/>
            <a:ext cx="3651070" cy="492443"/>
            <a:chOff x="873788" y="5288514"/>
            <a:chExt cx="3037915" cy="409743"/>
          </a:xfrm>
        </p:grpSpPr>
        <p:sp>
          <p:nvSpPr>
            <p:cNvPr id="1467" name="TextBox 1466"/>
            <p:cNvSpPr txBox="1"/>
            <p:nvPr/>
          </p:nvSpPr>
          <p:spPr>
            <a:xfrm>
              <a:off x="1076325" y="5288514"/>
              <a:ext cx="2835378" cy="40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2600" kern="0" dirty="0">
                  <a:solidFill>
                    <a:schemeClr val="bg2">
                      <a:lumMod val="50000"/>
                    </a:schemeClr>
                  </a:solidFill>
                  <a:latin typeface="Raleway" panose="020B0503030101060003" pitchFamily="34" charset="0"/>
                </a:rPr>
                <a:t>Power Supply</a:t>
              </a:r>
            </a:p>
          </p:txBody>
        </p:sp>
        <p:sp>
          <p:nvSpPr>
            <p:cNvPr id="1468" name="Chevron 1467"/>
            <p:cNvSpPr/>
            <p:nvPr/>
          </p:nvSpPr>
          <p:spPr>
            <a:xfrm>
              <a:off x="873788" y="5390015"/>
              <a:ext cx="104775" cy="104775"/>
            </a:xfrm>
            <a:prstGeom prst="chevron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600" b="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Raleway" panose="020B0503030101060003" pitchFamily="34" charset="0"/>
              </a:endParaRPr>
            </a:p>
          </p:txBody>
        </p:sp>
      </p:grpSp>
      <p:sp>
        <p:nvSpPr>
          <p:cNvPr id="1456" name="TextBox 1455"/>
          <p:cNvSpPr txBox="1"/>
          <p:nvPr/>
        </p:nvSpPr>
        <p:spPr>
          <a:xfrm>
            <a:off x="35708854" y="17087358"/>
            <a:ext cx="3538728" cy="914400"/>
          </a:xfrm>
          <a:prstGeom prst="rect">
            <a:avLst/>
          </a:prstGeom>
          <a:solidFill>
            <a:srgbClr val="31A8DF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lvl="0" algn="ctr" defTabSz="914400">
              <a:defRPr/>
            </a:pPr>
            <a:r>
              <a:rPr lang="en-US" sz="3600" b="1" kern="0" dirty="0">
                <a:solidFill>
                  <a:schemeClr val="bg1"/>
                </a:solidFill>
                <a:latin typeface="Raleway" panose="020B0503030101060003" pitchFamily="34" charset="0"/>
              </a:rPr>
              <a:t>Hardware</a:t>
            </a:r>
          </a:p>
        </p:txBody>
      </p:sp>
      <p:sp>
        <p:nvSpPr>
          <p:cNvPr id="1457" name="TextBox 1456"/>
          <p:cNvSpPr txBox="1"/>
          <p:nvPr/>
        </p:nvSpPr>
        <p:spPr>
          <a:xfrm>
            <a:off x="39254378" y="17085707"/>
            <a:ext cx="3538728" cy="914400"/>
          </a:xfrm>
          <a:prstGeom prst="rect">
            <a:avLst/>
          </a:prstGeom>
          <a:solidFill>
            <a:srgbClr val="EC5724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lvl="0" algn="ctr" defTabSz="914400">
              <a:defRPr/>
            </a:pPr>
            <a:r>
              <a:rPr lang="en-US" sz="3600" b="1" kern="0" dirty="0">
                <a:solidFill>
                  <a:schemeClr val="bg1"/>
                </a:solidFill>
                <a:latin typeface="Raleway" panose="020B0503030101060003" pitchFamily="34" charset="0"/>
              </a:rPr>
              <a:t>Devices</a:t>
            </a:r>
          </a:p>
        </p:txBody>
      </p:sp>
      <p:pic>
        <p:nvPicPr>
          <p:cNvPr id="1460" name="Picture 145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1063" y="18175532"/>
            <a:ext cx="1097280" cy="1097280"/>
          </a:xfrm>
          <a:prstGeom prst="rect">
            <a:avLst/>
          </a:prstGeom>
        </p:spPr>
      </p:pic>
      <p:sp>
        <p:nvSpPr>
          <p:cNvPr id="1498" name="TextBox 1497"/>
          <p:cNvSpPr txBox="1"/>
          <p:nvPr/>
        </p:nvSpPr>
        <p:spPr>
          <a:xfrm>
            <a:off x="36593305" y="21434529"/>
            <a:ext cx="29949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600" kern="0" dirty="0">
                <a:solidFill>
                  <a:schemeClr val="bg2">
                    <a:lumMod val="50000"/>
                  </a:schemeClr>
                </a:solidFill>
                <a:latin typeface="Raleway" panose="020B0503030101060003" pitchFamily="34" charset="0"/>
              </a:rPr>
              <a:t>Load Cell Amplifier</a:t>
            </a:r>
          </a:p>
        </p:txBody>
      </p:sp>
      <p:sp>
        <p:nvSpPr>
          <p:cNvPr id="1499" name="Chevron 1498"/>
          <p:cNvSpPr/>
          <p:nvPr/>
        </p:nvSpPr>
        <p:spPr>
          <a:xfrm>
            <a:off x="36349889" y="21556516"/>
            <a:ext cx="125922" cy="125922"/>
          </a:xfrm>
          <a:prstGeom prst="chevron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600" b="0" i="0" u="none" strike="noStrike" kern="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sp>
        <p:nvSpPr>
          <p:cNvPr id="1500" name="TextBox 1499"/>
          <p:cNvSpPr txBox="1"/>
          <p:nvPr/>
        </p:nvSpPr>
        <p:spPr>
          <a:xfrm>
            <a:off x="40174987" y="21127806"/>
            <a:ext cx="25805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600" kern="0" dirty="0">
                <a:solidFill>
                  <a:schemeClr val="bg2">
                    <a:lumMod val="50000"/>
                  </a:schemeClr>
                </a:solidFill>
                <a:latin typeface="Raleway" panose="020B0503030101060003" pitchFamily="34" charset="0"/>
              </a:rPr>
              <a:t>7” LCD Touchscreen</a:t>
            </a:r>
          </a:p>
          <a:p>
            <a:pPr lvl="0" defTabSz="914400">
              <a:defRPr/>
            </a:pPr>
            <a:r>
              <a:rPr lang="en-US" sz="2600" kern="0" dirty="0">
                <a:solidFill>
                  <a:schemeClr val="bg2">
                    <a:lumMod val="50000"/>
                  </a:schemeClr>
                </a:solidFill>
                <a:latin typeface="Raleway" panose="020B0503030101060003" pitchFamily="34" charset="0"/>
              </a:rPr>
              <a:t> </a:t>
            </a:r>
          </a:p>
        </p:txBody>
      </p:sp>
      <p:sp>
        <p:nvSpPr>
          <p:cNvPr id="1501" name="Chevron 1500"/>
          <p:cNvSpPr/>
          <p:nvPr/>
        </p:nvSpPr>
        <p:spPr>
          <a:xfrm>
            <a:off x="39931572" y="21249793"/>
            <a:ext cx="125922" cy="125922"/>
          </a:xfrm>
          <a:prstGeom prst="chevron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600" b="0" i="0" u="none" strike="noStrike" kern="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3706" y="18184545"/>
            <a:ext cx="1097280" cy="109728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5941" y="18163225"/>
            <a:ext cx="1097280" cy="1097280"/>
          </a:xfrm>
          <a:prstGeom prst="rect">
            <a:avLst/>
          </a:prstGeom>
        </p:spPr>
      </p:pic>
      <p:pic>
        <p:nvPicPr>
          <p:cNvPr id="59" name="Picture 4" descr="https://lh3.googleusercontent.com/P9SwCD2Y3WmpFSVDVlWbYcILw2ftn21Iz567zIWLODPVEO7DiaRKmOdIA1QSKIxSqvhpAoPk_N7eOah4cDN6Wi6u79GS8Ep_BcAfNZrI8nu6GnXZrsMaKWPQ2Bapk0au8qUHwZWouQ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8218" y="13823124"/>
            <a:ext cx="3093663" cy="244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6" name="Picture 8" descr="RASPBERRY_PI_2_B_05.png (2400×1255)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0613" y="13652934"/>
            <a:ext cx="3280719" cy="171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7" name="Picture 185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8358" y="10424832"/>
            <a:ext cx="1842896" cy="1734490"/>
          </a:xfrm>
          <a:prstGeom prst="rect">
            <a:avLst/>
          </a:prstGeom>
        </p:spPr>
      </p:pic>
      <p:pic>
        <p:nvPicPr>
          <p:cNvPr id="1858" name="Picture 1857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797608" y="10922260"/>
            <a:ext cx="1859462" cy="1614474"/>
          </a:xfrm>
          <a:prstGeom prst="rect">
            <a:avLst/>
          </a:prstGeom>
        </p:spPr>
      </p:pic>
      <p:sp>
        <p:nvSpPr>
          <p:cNvPr id="1504" name="TextBox 1503"/>
          <p:cNvSpPr txBox="1"/>
          <p:nvPr/>
        </p:nvSpPr>
        <p:spPr>
          <a:xfrm>
            <a:off x="32539663" y="6048977"/>
            <a:ext cx="8280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/>
              </a:rPr>
              <a:t>ECE Functions</a:t>
            </a:r>
          </a:p>
        </p:txBody>
      </p:sp>
      <p:sp>
        <p:nvSpPr>
          <p:cNvPr id="1549" name="Freeform 20"/>
          <p:cNvSpPr>
            <a:spLocks/>
          </p:cNvSpPr>
          <p:nvPr/>
        </p:nvSpPr>
        <p:spPr bwMode="auto">
          <a:xfrm>
            <a:off x="34786429" y="6707831"/>
            <a:ext cx="1662159" cy="1875872"/>
          </a:xfrm>
          <a:custGeom>
            <a:avLst/>
            <a:gdLst>
              <a:gd name="T0" fmla="*/ 0 w 1050"/>
              <a:gd name="T1" fmla="*/ 1186 h 1186"/>
              <a:gd name="T2" fmla="*/ 528 w 1050"/>
              <a:gd name="T3" fmla="*/ 0 h 1186"/>
              <a:gd name="T4" fmla="*/ 1050 w 1050"/>
              <a:gd name="T5" fmla="*/ 0 h 1186"/>
              <a:gd name="T6" fmla="*/ 523 w 1050"/>
              <a:gd name="T7" fmla="*/ 1186 h 1186"/>
              <a:gd name="T8" fmla="*/ 0 w 1050"/>
              <a:gd name="T9" fmla="*/ 1186 h 1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0" h="1186">
                <a:moveTo>
                  <a:pt x="0" y="1186"/>
                </a:moveTo>
                <a:lnTo>
                  <a:pt x="528" y="0"/>
                </a:lnTo>
                <a:lnTo>
                  <a:pt x="1050" y="0"/>
                </a:lnTo>
                <a:lnTo>
                  <a:pt x="523" y="1186"/>
                </a:lnTo>
                <a:lnTo>
                  <a:pt x="0" y="1186"/>
                </a:lnTo>
                <a:close/>
              </a:path>
            </a:pathLst>
          </a:custGeom>
          <a:solidFill>
            <a:srgbClr val="7FBC4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sp>
        <p:nvSpPr>
          <p:cNvPr id="1550" name="Freeform 21"/>
          <p:cNvSpPr>
            <a:spLocks/>
          </p:cNvSpPr>
          <p:nvPr/>
        </p:nvSpPr>
        <p:spPr bwMode="auto">
          <a:xfrm>
            <a:off x="36442255" y="6707831"/>
            <a:ext cx="1662159" cy="1875872"/>
          </a:xfrm>
          <a:custGeom>
            <a:avLst/>
            <a:gdLst>
              <a:gd name="T0" fmla="*/ 0 w 1050"/>
              <a:gd name="T1" fmla="*/ 1186 h 1186"/>
              <a:gd name="T2" fmla="*/ 529 w 1050"/>
              <a:gd name="T3" fmla="*/ 0 h 1186"/>
              <a:gd name="T4" fmla="*/ 1050 w 1050"/>
              <a:gd name="T5" fmla="*/ 0 h 1186"/>
              <a:gd name="T6" fmla="*/ 522 w 1050"/>
              <a:gd name="T7" fmla="*/ 1186 h 1186"/>
              <a:gd name="T8" fmla="*/ 0 w 1050"/>
              <a:gd name="T9" fmla="*/ 1186 h 1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0" h="1186">
                <a:moveTo>
                  <a:pt x="0" y="1186"/>
                </a:moveTo>
                <a:lnTo>
                  <a:pt x="529" y="0"/>
                </a:lnTo>
                <a:lnTo>
                  <a:pt x="1050" y="0"/>
                </a:lnTo>
                <a:lnTo>
                  <a:pt x="522" y="1186"/>
                </a:lnTo>
                <a:lnTo>
                  <a:pt x="0" y="1186"/>
                </a:lnTo>
                <a:close/>
              </a:path>
            </a:pathLst>
          </a:custGeom>
          <a:solidFill>
            <a:srgbClr val="31A8D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sp>
        <p:nvSpPr>
          <p:cNvPr id="1551" name="Freeform 22"/>
          <p:cNvSpPr>
            <a:spLocks/>
          </p:cNvSpPr>
          <p:nvPr/>
        </p:nvSpPr>
        <p:spPr bwMode="auto">
          <a:xfrm>
            <a:off x="38115495" y="6707831"/>
            <a:ext cx="1662159" cy="1875872"/>
          </a:xfrm>
          <a:custGeom>
            <a:avLst/>
            <a:gdLst>
              <a:gd name="T0" fmla="*/ 0 w 1050"/>
              <a:gd name="T1" fmla="*/ 1186 h 1186"/>
              <a:gd name="T2" fmla="*/ 530 w 1050"/>
              <a:gd name="T3" fmla="*/ 0 h 1186"/>
              <a:gd name="T4" fmla="*/ 1050 w 1050"/>
              <a:gd name="T5" fmla="*/ 0 h 1186"/>
              <a:gd name="T6" fmla="*/ 523 w 1050"/>
              <a:gd name="T7" fmla="*/ 1186 h 1186"/>
              <a:gd name="T8" fmla="*/ 0 w 1050"/>
              <a:gd name="T9" fmla="*/ 1186 h 1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0" h="1186">
                <a:moveTo>
                  <a:pt x="0" y="1186"/>
                </a:moveTo>
                <a:lnTo>
                  <a:pt x="530" y="0"/>
                </a:lnTo>
                <a:lnTo>
                  <a:pt x="1050" y="0"/>
                </a:lnTo>
                <a:lnTo>
                  <a:pt x="523" y="1186"/>
                </a:lnTo>
                <a:lnTo>
                  <a:pt x="0" y="1186"/>
                </a:lnTo>
                <a:close/>
              </a:path>
            </a:pathLst>
          </a:custGeom>
          <a:solidFill>
            <a:srgbClr val="EC572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sp>
        <p:nvSpPr>
          <p:cNvPr id="1552" name="TextBox 1551"/>
          <p:cNvSpPr txBox="1"/>
          <p:nvPr/>
        </p:nvSpPr>
        <p:spPr>
          <a:xfrm rot="17602501">
            <a:off x="34859748" y="7277282"/>
            <a:ext cx="15440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</a:rPr>
              <a:t>Internet</a:t>
            </a:r>
            <a:r>
              <a:rPr kumimoji="0" lang="en-US" sz="20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</a:rPr>
              <a:t> of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</a:rPr>
              <a:t>Things</a:t>
            </a:r>
            <a:endParaRPr kumimoji="0" lang="id-ID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sp>
        <p:nvSpPr>
          <p:cNvPr id="1553" name="TextBox 1552"/>
          <p:cNvSpPr txBox="1"/>
          <p:nvPr/>
        </p:nvSpPr>
        <p:spPr>
          <a:xfrm rot="17602501">
            <a:off x="36612223" y="7292466"/>
            <a:ext cx="1287543" cy="698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</a:rPr>
              <a:t>User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</a:rPr>
              <a:t>Interface</a:t>
            </a:r>
            <a:endParaRPr kumimoji="0" lang="id-ID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sp>
        <p:nvSpPr>
          <p:cNvPr id="1554" name="TextBox 1553"/>
          <p:cNvSpPr txBox="1"/>
          <p:nvPr/>
        </p:nvSpPr>
        <p:spPr>
          <a:xfrm rot="17602501">
            <a:off x="38148835" y="7265632"/>
            <a:ext cx="1602234" cy="698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chemeClr val="bg1"/>
                </a:solidFill>
                <a:latin typeface="Raleway" panose="020B0503030101060003" pitchFamily="34" charset="0"/>
              </a:rPr>
              <a:t>Distributed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chemeClr val="bg1"/>
                </a:solidFill>
                <a:latin typeface="Raleway" panose="020B0503030101060003" pitchFamily="34" charset="0"/>
              </a:rPr>
              <a:t>Computing</a:t>
            </a:r>
            <a:endParaRPr kumimoji="0" lang="id-ID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sp>
        <p:nvSpPr>
          <p:cNvPr id="1561" name="TextBox 1560"/>
          <p:cNvSpPr txBox="1"/>
          <p:nvPr/>
        </p:nvSpPr>
        <p:spPr>
          <a:xfrm>
            <a:off x="32539663" y="9038614"/>
            <a:ext cx="8280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/>
              </a:rPr>
              <a:t>ECE Mechanisms</a:t>
            </a:r>
          </a:p>
        </p:txBody>
      </p:sp>
      <p:sp>
        <p:nvSpPr>
          <p:cNvPr id="1563" name="Rectangle 1562"/>
          <p:cNvSpPr/>
          <p:nvPr/>
        </p:nvSpPr>
        <p:spPr>
          <a:xfrm>
            <a:off x="32785113" y="9855961"/>
            <a:ext cx="1544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Load Cell</a:t>
            </a:r>
          </a:p>
        </p:txBody>
      </p:sp>
      <p:sp>
        <p:nvSpPr>
          <p:cNvPr id="1564" name="Rectangle 1563"/>
          <p:cNvSpPr/>
          <p:nvPr/>
        </p:nvSpPr>
        <p:spPr>
          <a:xfrm>
            <a:off x="37998279" y="9855961"/>
            <a:ext cx="274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LCD Touchscreen</a:t>
            </a:r>
          </a:p>
        </p:txBody>
      </p:sp>
      <p:sp>
        <p:nvSpPr>
          <p:cNvPr id="1565" name="Rectangle 1564"/>
          <p:cNvSpPr/>
          <p:nvPr/>
        </p:nvSpPr>
        <p:spPr>
          <a:xfrm>
            <a:off x="32885405" y="13015904"/>
            <a:ext cx="2225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Raspberry Pi 3</a:t>
            </a:r>
          </a:p>
        </p:txBody>
      </p:sp>
      <p:sp>
        <p:nvSpPr>
          <p:cNvPr id="1566" name="Rectangle 1565"/>
          <p:cNvSpPr/>
          <p:nvPr/>
        </p:nvSpPr>
        <p:spPr>
          <a:xfrm>
            <a:off x="38680828" y="13015904"/>
            <a:ext cx="1725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PCB Board</a:t>
            </a:r>
          </a:p>
        </p:txBody>
      </p:sp>
      <p:sp>
        <p:nvSpPr>
          <p:cNvPr id="1568" name="TextBox 1567"/>
          <p:cNvSpPr txBox="1"/>
          <p:nvPr/>
        </p:nvSpPr>
        <p:spPr>
          <a:xfrm flipH="1">
            <a:off x="40463762" y="10351933"/>
            <a:ext cx="2116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Ability to create a standalone device with an all-in-one interactive interface </a:t>
            </a:r>
          </a:p>
        </p:txBody>
      </p:sp>
      <p:sp>
        <p:nvSpPr>
          <p:cNvPr id="1569" name="TextBox 1568"/>
          <p:cNvSpPr txBox="1"/>
          <p:nvPr/>
        </p:nvSpPr>
        <p:spPr>
          <a:xfrm flipH="1">
            <a:off x="34966492" y="10243349"/>
            <a:ext cx="2116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Convert mechanical force into electrical output signal using load cell to determine weight</a:t>
            </a:r>
          </a:p>
        </p:txBody>
      </p:sp>
      <p:sp>
        <p:nvSpPr>
          <p:cNvPr id="1570" name="TextBox 1569"/>
          <p:cNvSpPr txBox="1"/>
          <p:nvPr/>
        </p:nvSpPr>
        <p:spPr>
          <a:xfrm flipH="1">
            <a:off x="35071625" y="14712115"/>
            <a:ext cx="2116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aleway" panose="020B0503030101060003" pitchFamily="34" charset="0"/>
              </a:rPr>
              <a:t>Full-fledged processor to support networking stack, GUI, and control of devices.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572" name="TextBox 1571"/>
          <p:cNvSpPr txBox="1"/>
          <p:nvPr/>
        </p:nvSpPr>
        <p:spPr>
          <a:xfrm flipH="1">
            <a:off x="40638731" y="13823124"/>
            <a:ext cx="2116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Provides the circuit backbone for components and custom connectors to facilitate motor and load cell connection</a:t>
            </a:r>
          </a:p>
        </p:txBody>
      </p:sp>
      <p:sp>
        <p:nvSpPr>
          <p:cNvPr id="1582" name="Rounded Rectangle 1581"/>
          <p:cNvSpPr/>
          <p:nvPr/>
        </p:nvSpPr>
        <p:spPr>
          <a:xfrm>
            <a:off x="35107777" y="12036890"/>
            <a:ext cx="1828800" cy="331247"/>
          </a:xfrm>
          <a:prstGeom prst="roundRect">
            <a:avLst>
              <a:gd name="adj" fmla="val 50000"/>
            </a:avLst>
          </a:prstGeom>
          <a:solidFill>
            <a:srgbClr val="F34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Raleway" panose="020B0503030101060003" pitchFamily="34" charset="0"/>
              </a:rPr>
              <a:t>Capacity: 780 g</a:t>
            </a:r>
          </a:p>
        </p:txBody>
      </p:sp>
      <p:sp>
        <p:nvSpPr>
          <p:cNvPr id="1583" name="Rounded Rectangle 1582"/>
          <p:cNvSpPr/>
          <p:nvPr/>
        </p:nvSpPr>
        <p:spPr>
          <a:xfrm>
            <a:off x="35107776" y="12453674"/>
            <a:ext cx="1828800" cy="331247"/>
          </a:xfrm>
          <a:prstGeom prst="roundRect">
            <a:avLst>
              <a:gd name="adj" fmla="val 50000"/>
            </a:avLst>
          </a:prstGeom>
          <a:solidFill>
            <a:srgbClr val="F34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Raleway" panose="020B0503030101060003" pitchFamily="34" charset="0"/>
              </a:rPr>
              <a:t>Resolution 0.1 g</a:t>
            </a:r>
          </a:p>
        </p:txBody>
      </p:sp>
      <p:cxnSp>
        <p:nvCxnSpPr>
          <p:cNvPr id="1586" name="Straight Connector 1585"/>
          <p:cNvCxnSpPr/>
          <p:nvPr/>
        </p:nvCxnSpPr>
        <p:spPr>
          <a:xfrm rot="16200000" flipH="1" flipV="1">
            <a:off x="34043057" y="10685060"/>
            <a:ext cx="576022" cy="1"/>
          </a:xfrm>
          <a:prstGeom prst="line">
            <a:avLst/>
          </a:prstGeom>
          <a:ln w="28575">
            <a:solidFill>
              <a:srgbClr val="44546A">
                <a:alpha val="69804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5" name="Rounded Rectangle 1584"/>
          <p:cNvSpPr/>
          <p:nvPr/>
        </p:nvSpPr>
        <p:spPr>
          <a:xfrm>
            <a:off x="33894391" y="10388716"/>
            <a:ext cx="869468" cy="3312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Raleway" panose="020B0503030101060003" pitchFamily="34" charset="0"/>
              </a:rPr>
              <a:t>Fixed</a:t>
            </a:r>
          </a:p>
        </p:txBody>
      </p:sp>
      <p:sp>
        <p:nvSpPr>
          <p:cNvPr id="1587" name="Rounded Rectangle 1586"/>
          <p:cNvSpPr/>
          <p:nvPr/>
        </p:nvSpPr>
        <p:spPr>
          <a:xfrm>
            <a:off x="32279071" y="10702873"/>
            <a:ext cx="1504059" cy="3312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Raleway" panose="020B0503030101060003" pitchFamily="34" charset="0"/>
              </a:rPr>
              <a:t>Applied Load</a:t>
            </a:r>
          </a:p>
        </p:txBody>
      </p:sp>
      <p:sp>
        <p:nvSpPr>
          <p:cNvPr id="1593" name="Rounded Rectangle 1592"/>
          <p:cNvSpPr/>
          <p:nvPr/>
        </p:nvSpPr>
        <p:spPr>
          <a:xfrm>
            <a:off x="40506983" y="11990269"/>
            <a:ext cx="1828800" cy="331247"/>
          </a:xfrm>
          <a:prstGeom prst="roundRect">
            <a:avLst>
              <a:gd name="adj" fmla="val 50000"/>
            </a:avLst>
          </a:prstGeom>
          <a:solidFill>
            <a:srgbClr val="F34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Raleway" panose="020B0503030101060003" pitchFamily="34" charset="0"/>
              </a:rPr>
              <a:t>Size 7 Inches</a:t>
            </a:r>
          </a:p>
        </p:txBody>
      </p:sp>
      <p:sp>
        <p:nvSpPr>
          <p:cNvPr id="1594" name="Rounded Rectangle 1593"/>
          <p:cNvSpPr/>
          <p:nvPr/>
        </p:nvSpPr>
        <p:spPr>
          <a:xfrm>
            <a:off x="40506982" y="12407053"/>
            <a:ext cx="1828800" cy="331247"/>
          </a:xfrm>
          <a:prstGeom prst="roundRect">
            <a:avLst>
              <a:gd name="adj" fmla="val 50000"/>
            </a:avLst>
          </a:prstGeom>
          <a:solidFill>
            <a:srgbClr val="F34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Raleway" panose="020B0503030101060003" pitchFamily="34" charset="0"/>
              </a:rPr>
              <a:t>RES 800 x 480 </a:t>
            </a:r>
          </a:p>
        </p:txBody>
      </p:sp>
      <p:sp>
        <p:nvSpPr>
          <p:cNvPr id="1595" name="Rounded Rectangle 1594"/>
          <p:cNvSpPr/>
          <p:nvPr/>
        </p:nvSpPr>
        <p:spPr>
          <a:xfrm>
            <a:off x="32356425" y="15542721"/>
            <a:ext cx="2671714" cy="331247"/>
          </a:xfrm>
          <a:prstGeom prst="roundRect">
            <a:avLst>
              <a:gd name="adj" fmla="val 50000"/>
            </a:avLst>
          </a:prstGeom>
          <a:solidFill>
            <a:srgbClr val="F34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Raleway" panose="020B0503030101060003" pitchFamily="34" charset="0"/>
              </a:rPr>
              <a:t>1.2 GHz Quad Core ARM</a:t>
            </a:r>
          </a:p>
        </p:txBody>
      </p:sp>
      <p:sp>
        <p:nvSpPr>
          <p:cNvPr id="1597" name="Rounded Rectangle 1596"/>
          <p:cNvSpPr/>
          <p:nvPr/>
        </p:nvSpPr>
        <p:spPr>
          <a:xfrm>
            <a:off x="32356425" y="15988406"/>
            <a:ext cx="2671714" cy="331247"/>
          </a:xfrm>
          <a:prstGeom prst="roundRect">
            <a:avLst>
              <a:gd name="adj" fmla="val 50000"/>
            </a:avLst>
          </a:prstGeom>
          <a:solidFill>
            <a:srgbClr val="F34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Raleway" panose="020B0503030101060003" pitchFamily="34" charset="0"/>
              </a:rPr>
              <a:t>Display Interface</a:t>
            </a:r>
          </a:p>
        </p:txBody>
      </p:sp>
      <p:sp>
        <p:nvSpPr>
          <p:cNvPr id="1598" name="Rounded Rectangle 1597"/>
          <p:cNvSpPr/>
          <p:nvPr/>
        </p:nvSpPr>
        <p:spPr>
          <a:xfrm>
            <a:off x="40755903" y="16257697"/>
            <a:ext cx="1828800" cy="331247"/>
          </a:xfrm>
          <a:prstGeom prst="roundRect">
            <a:avLst>
              <a:gd name="adj" fmla="val 50000"/>
            </a:avLst>
          </a:prstGeom>
          <a:solidFill>
            <a:srgbClr val="F34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Raleway" panose="020B0503030101060003" pitchFamily="34" charset="0"/>
              </a:rPr>
              <a:t>8 Components</a:t>
            </a:r>
          </a:p>
        </p:txBody>
      </p:sp>
      <p:sp>
        <p:nvSpPr>
          <p:cNvPr id="1599" name="Rounded Rectangle 1598"/>
          <p:cNvSpPr/>
          <p:nvPr/>
        </p:nvSpPr>
        <p:spPr>
          <a:xfrm>
            <a:off x="40755902" y="16674481"/>
            <a:ext cx="1828800" cy="331247"/>
          </a:xfrm>
          <a:prstGeom prst="roundRect">
            <a:avLst>
              <a:gd name="adj" fmla="val 50000"/>
            </a:avLst>
          </a:prstGeom>
          <a:solidFill>
            <a:srgbClr val="F34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Raleway" panose="020B0503030101060003" pitchFamily="34" charset="0"/>
              </a:rPr>
              <a:t>Custom Made</a:t>
            </a:r>
          </a:p>
        </p:txBody>
      </p:sp>
      <p:sp>
        <p:nvSpPr>
          <p:cNvPr id="1874" name="Freeform 1873"/>
          <p:cNvSpPr/>
          <p:nvPr/>
        </p:nvSpPr>
        <p:spPr>
          <a:xfrm>
            <a:off x="11525250" y="22350413"/>
            <a:ext cx="966788" cy="1238250"/>
          </a:xfrm>
          <a:custGeom>
            <a:avLst/>
            <a:gdLst>
              <a:gd name="connsiteX0" fmla="*/ 0 w 966788"/>
              <a:gd name="connsiteY0" fmla="*/ 0 h 1238250"/>
              <a:gd name="connsiteX1" fmla="*/ 0 w 966788"/>
              <a:gd name="connsiteY1" fmla="*/ 490537 h 1238250"/>
              <a:gd name="connsiteX2" fmla="*/ 966788 w 966788"/>
              <a:gd name="connsiteY2" fmla="*/ 1238250 h 1238250"/>
              <a:gd name="connsiteX3" fmla="*/ 966788 w 966788"/>
              <a:gd name="connsiteY3" fmla="*/ 397668 h 1238250"/>
              <a:gd name="connsiteX4" fmla="*/ 0 w 966788"/>
              <a:gd name="connsiteY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6788" h="1238250">
                <a:moveTo>
                  <a:pt x="0" y="0"/>
                </a:moveTo>
                <a:lnTo>
                  <a:pt x="0" y="490537"/>
                </a:lnTo>
                <a:lnTo>
                  <a:pt x="966788" y="1238250"/>
                </a:lnTo>
                <a:lnTo>
                  <a:pt x="966788" y="397668"/>
                </a:lnTo>
                <a:lnTo>
                  <a:pt x="0" y="0"/>
                </a:lnTo>
                <a:close/>
              </a:path>
            </a:pathLst>
          </a:custGeom>
          <a:solidFill>
            <a:srgbClr val="F34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5" name="Freeform 1604"/>
          <p:cNvSpPr/>
          <p:nvPr/>
        </p:nvSpPr>
        <p:spPr>
          <a:xfrm flipH="1">
            <a:off x="31221796" y="22348032"/>
            <a:ext cx="966788" cy="1238250"/>
          </a:xfrm>
          <a:custGeom>
            <a:avLst/>
            <a:gdLst>
              <a:gd name="connsiteX0" fmla="*/ 0 w 966788"/>
              <a:gd name="connsiteY0" fmla="*/ 0 h 1238250"/>
              <a:gd name="connsiteX1" fmla="*/ 0 w 966788"/>
              <a:gd name="connsiteY1" fmla="*/ 490537 h 1238250"/>
              <a:gd name="connsiteX2" fmla="*/ 966788 w 966788"/>
              <a:gd name="connsiteY2" fmla="*/ 1238250 h 1238250"/>
              <a:gd name="connsiteX3" fmla="*/ 966788 w 966788"/>
              <a:gd name="connsiteY3" fmla="*/ 397668 h 1238250"/>
              <a:gd name="connsiteX4" fmla="*/ 0 w 966788"/>
              <a:gd name="connsiteY4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6788" h="1238250">
                <a:moveTo>
                  <a:pt x="0" y="0"/>
                </a:moveTo>
                <a:lnTo>
                  <a:pt x="0" y="490537"/>
                </a:lnTo>
                <a:lnTo>
                  <a:pt x="966788" y="1238250"/>
                </a:lnTo>
                <a:lnTo>
                  <a:pt x="966788" y="397668"/>
                </a:lnTo>
                <a:lnTo>
                  <a:pt x="0" y="0"/>
                </a:lnTo>
                <a:close/>
              </a:path>
            </a:pathLst>
          </a:custGeom>
          <a:solidFill>
            <a:srgbClr val="F34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07684" y="29014579"/>
            <a:ext cx="489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This poster is designed by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Ratchapong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Tangkijvorakul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 and Sunny Patel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939366" y="17088041"/>
            <a:ext cx="3538728" cy="914400"/>
          </a:xfrm>
          <a:prstGeom prst="rect">
            <a:avLst/>
          </a:prstGeom>
          <a:solidFill>
            <a:srgbClr val="7FBC4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lvl="0" algn="ctr" defTabSz="914400">
              <a:defRPr/>
            </a:pPr>
            <a:r>
              <a:rPr lang="en-US" sz="3600" b="1" kern="0" dirty="0">
                <a:solidFill>
                  <a:schemeClr val="bg1"/>
                </a:solidFill>
                <a:latin typeface="Raleway" panose="020B0503030101060003" pitchFamily="34" charset="0"/>
              </a:rPr>
              <a:t>3D Printed</a:t>
            </a:r>
          </a:p>
        </p:txBody>
      </p:sp>
      <p:sp>
        <p:nvSpPr>
          <p:cNvPr id="422" name="TextBox 421"/>
          <p:cNvSpPr txBox="1"/>
          <p:nvPr/>
        </p:nvSpPr>
        <p:spPr>
          <a:xfrm>
            <a:off x="4484223" y="17088041"/>
            <a:ext cx="3538728" cy="914400"/>
          </a:xfrm>
          <a:prstGeom prst="rect">
            <a:avLst/>
          </a:prstGeom>
          <a:solidFill>
            <a:srgbClr val="31A8DF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lvl="0" algn="ctr" defTabSz="914400">
              <a:defRPr/>
            </a:pPr>
            <a:r>
              <a:rPr lang="en-US" sz="3600" b="1" kern="0" dirty="0">
                <a:solidFill>
                  <a:schemeClr val="bg1"/>
                </a:solidFill>
                <a:latin typeface="Raleway" panose="020B0503030101060003" pitchFamily="34" charset="0"/>
              </a:rPr>
              <a:t>Materials</a:t>
            </a:r>
          </a:p>
        </p:txBody>
      </p:sp>
      <p:sp>
        <p:nvSpPr>
          <p:cNvPr id="423" name="TextBox 422"/>
          <p:cNvSpPr txBox="1"/>
          <p:nvPr/>
        </p:nvSpPr>
        <p:spPr>
          <a:xfrm>
            <a:off x="8023397" y="17086390"/>
            <a:ext cx="3511296" cy="914400"/>
          </a:xfrm>
          <a:prstGeom prst="rect">
            <a:avLst/>
          </a:prstGeom>
          <a:solidFill>
            <a:srgbClr val="EC5724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lvl="0" algn="ctr" defTabSz="914400">
              <a:defRPr/>
            </a:pPr>
            <a:r>
              <a:rPr lang="en-US" sz="3600" b="1" kern="0" dirty="0">
                <a:solidFill>
                  <a:schemeClr val="bg1"/>
                </a:solidFill>
                <a:latin typeface="Raleway" panose="020B0503030101060003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883731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1457</TotalTime>
  <Words>441</Words>
  <Application>Microsoft Office PowerPoint</Application>
  <PresentationFormat>Custom</PresentationFormat>
  <Paragraphs>156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Calibri</vt:lpstr>
      <vt:lpstr>Franklin Gothic Demi</vt:lpstr>
      <vt:lpstr>Open Sans</vt:lpstr>
      <vt:lpstr>Open Sans Extrabold</vt:lpstr>
      <vt:lpstr>Raleway</vt:lpstr>
      <vt:lpstr>Roboto</vt:lpstr>
      <vt:lpstr>Signika</vt:lpstr>
      <vt:lpstr>Tahoma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RatchyZanko</dc:creator>
  <cp:lastModifiedBy>Zanko</cp:lastModifiedBy>
  <cp:revision>150</cp:revision>
  <dcterms:created xsi:type="dcterms:W3CDTF">2016-04-23T17:57:10Z</dcterms:created>
  <dcterms:modified xsi:type="dcterms:W3CDTF">2016-05-04T07:58:29Z</dcterms:modified>
</cp:coreProperties>
</file>